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12" r:id="rId4"/>
  </p:sldMasterIdLst>
  <p:notesMasterIdLst>
    <p:notesMasterId r:id="rId10"/>
  </p:notesMasterIdLst>
  <p:handoutMasterIdLst>
    <p:handoutMasterId r:id="rId11"/>
  </p:handoutMasterIdLst>
  <p:sldIdLst>
    <p:sldId id="269" r:id="rId5"/>
    <p:sldId id="270" r:id="rId6"/>
    <p:sldId id="271" r:id="rId7"/>
    <p:sldId id="272" r:id="rId8"/>
    <p:sldId id="273" r:id="rId9"/>
  </p:sldIdLst>
  <p:sldSz cx="9144000" cy="5143500" type="screen16x9"/>
  <p:notesSz cx="6858000" cy="9144000"/>
  <p:embeddedFontLst>
    <p:embeddedFont>
      <p:font typeface="Segoe UI" panose="020B0502040204020203"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3194"/>
    <a:srgbClr val="F0DCD9"/>
    <a:srgbClr val="E6EBB1"/>
    <a:srgbClr val="E5DABD"/>
    <a:srgbClr val="C3D100"/>
    <a:srgbClr val="F29100"/>
    <a:srgbClr val="E97132"/>
    <a:srgbClr val="E0ECF4"/>
    <a:srgbClr val="B0D2F0"/>
    <a:srgbClr val="059E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B2C635-FB43-8414-5368-B8B30960D8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4392F9D2-A542-17F3-EAFF-03E60A3B6E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A53859-35F1-4D46-A902-CA4F92F76BCD}" type="datetimeFigureOut">
              <a:rPr lang="en-NL" smtClean="0"/>
              <a:t>05/08/2026</a:t>
            </a:fld>
            <a:endParaRPr lang="en-NL"/>
          </a:p>
        </p:txBody>
      </p:sp>
      <p:sp>
        <p:nvSpPr>
          <p:cNvPr id="4" name="Footer Placeholder 3">
            <a:extLst>
              <a:ext uri="{FF2B5EF4-FFF2-40B4-BE49-F238E27FC236}">
                <a16:creationId xmlns:a16="http://schemas.microsoft.com/office/drawing/2014/main" id="{4F3B953D-4ADE-77F5-1227-D51344EAC3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262F1171-67B4-B040-3EA8-DFE94F1433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3E5D27-146F-7044-AB72-ACE7D1AD5C65}" type="slidenum">
              <a:rPr lang="en-NL" smtClean="0"/>
              <a:t>‹nr.›</a:t>
            </a:fld>
            <a:endParaRPr lang="en-NL"/>
          </a:p>
        </p:txBody>
      </p:sp>
    </p:spTree>
    <p:extLst>
      <p:ext uri="{BB962C8B-B14F-4D97-AF65-F5344CB8AC3E}">
        <p14:creationId xmlns:p14="http://schemas.microsoft.com/office/powerpoint/2010/main" val="17522060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8bf125fa9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8bf125fa9_0_7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358bf125fa9_0_7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ver Blauw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Google Shape;10;p1">
            <a:extLst>
              <a:ext uri="{FF2B5EF4-FFF2-40B4-BE49-F238E27FC236}">
                <a16:creationId xmlns:a16="http://schemas.microsoft.com/office/drawing/2014/main" id="{E1F48D2F-A15E-DA47-F04A-20A3057F940A}"/>
              </a:ext>
            </a:extLst>
          </p:cNvPr>
          <p:cNvSpPr txBox="1">
            <a:spLocks noGrp="1"/>
          </p:cNvSpPr>
          <p:nvPr>
            <p:ph type="title"/>
          </p:nvPr>
        </p:nvSpPr>
        <p:spPr>
          <a:xfrm>
            <a:off x="308366" y="2122491"/>
            <a:ext cx="4194059" cy="716296"/>
          </a:xfrm>
          <a:prstGeom prst="rect">
            <a:avLst/>
          </a:prstGeom>
          <a:noFill/>
          <a:ln>
            <a:noFill/>
          </a:ln>
        </p:spPr>
        <p:txBody>
          <a:bodyPr spcFirstLastPara="1" wrap="square" lIns="144000" tIns="45700" rIns="91425" bIns="45700" anchor="ctr" anchorCtr="0">
            <a:noAutofit/>
          </a:bodyPr>
          <a:lstStyle>
            <a:lvl1pPr marR="0" lvl="0" algn="l" rtl="0">
              <a:spcBef>
                <a:spcPts val="0"/>
              </a:spcBef>
              <a:spcAft>
                <a:spcPts val="0"/>
              </a:spcAft>
              <a:buClr>
                <a:srgbClr val="2D4F9E"/>
              </a:buClr>
              <a:buSzPts val="2300"/>
              <a:buFont typeface="Arial"/>
              <a:buNone/>
              <a:defRPr sz="3200" b="1" i="0" u="none" strike="noStrike" cap="none" baseline="0">
                <a:solidFill>
                  <a:schemeClr val="bg1"/>
                </a:solidFill>
                <a:latin typeface="Arial"/>
                <a:ea typeface="Arial"/>
                <a:cs typeface="Arial"/>
                <a:sym typeface="Arial"/>
              </a:defRPr>
            </a:lvl1pPr>
            <a:lvl2pPr lvl="1">
              <a:spcBef>
                <a:spcPts val="0"/>
              </a:spcBef>
              <a:spcAft>
                <a:spcPts val="0"/>
              </a:spcAft>
              <a:buClr>
                <a:srgbClr val="2D4F9E"/>
              </a:buClr>
              <a:buSzPts val="1400"/>
              <a:buNone/>
              <a:defRPr sz="1800">
                <a:solidFill>
                  <a:srgbClr val="2D4F9E"/>
                </a:solidFill>
              </a:defRPr>
            </a:lvl2pPr>
            <a:lvl3pPr lvl="2">
              <a:spcBef>
                <a:spcPts val="0"/>
              </a:spcBef>
              <a:spcAft>
                <a:spcPts val="0"/>
              </a:spcAft>
              <a:buClr>
                <a:srgbClr val="2D4F9E"/>
              </a:buClr>
              <a:buSzPts val="1400"/>
              <a:buNone/>
              <a:defRPr sz="1800">
                <a:solidFill>
                  <a:srgbClr val="2D4F9E"/>
                </a:solidFill>
              </a:defRPr>
            </a:lvl3pPr>
            <a:lvl4pPr lvl="3">
              <a:spcBef>
                <a:spcPts val="0"/>
              </a:spcBef>
              <a:spcAft>
                <a:spcPts val="0"/>
              </a:spcAft>
              <a:buClr>
                <a:srgbClr val="2D4F9E"/>
              </a:buClr>
              <a:buSzPts val="1400"/>
              <a:buNone/>
              <a:defRPr sz="1800">
                <a:solidFill>
                  <a:srgbClr val="2D4F9E"/>
                </a:solidFill>
              </a:defRPr>
            </a:lvl4pPr>
            <a:lvl5pPr lvl="4">
              <a:spcBef>
                <a:spcPts val="0"/>
              </a:spcBef>
              <a:spcAft>
                <a:spcPts val="0"/>
              </a:spcAft>
              <a:buClr>
                <a:srgbClr val="2D4F9E"/>
              </a:buClr>
              <a:buSzPts val="1400"/>
              <a:buNone/>
              <a:defRPr sz="1800">
                <a:solidFill>
                  <a:srgbClr val="2D4F9E"/>
                </a:solidFill>
              </a:defRPr>
            </a:lvl5pPr>
            <a:lvl6pPr lvl="5">
              <a:spcBef>
                <a:spcPts val="0"/>
              </a:spcBef>
              <a:spcAft>
                <a:spcPts val="0"/>
              </a:spcAft>
              <a:buClr>
                <a:srgbClr val="2D4F9E"/>
              </a:buClr>
              <a:buSzPts val="1400"/>
              <a:buNone/>
              <a:defRPr sz="1800">
                <a:solidFill>
                  <a:srgbClr val="2D4F9E"/>
                </a:solidFill>
              </a:defRPr>
            </a:lvl6pPr>
            <a:lvl7pPr lvl="6">
              <a:spcBef>
                <a:spcPts val="0"/>
              </a:spcBef>
              <a:spcAft>
                <a:spcPts val="0"/>
              </a:spcAft>
              <a:buClr>
                <a:srgbClr val="2D4F9E"/>
              </a:buClr>
              <a:buSzPts val="1400"/>
              <a:buNone/>
              <a:defRPr sz="1800">
                <a:solidFill>
                  <a:srgbClr val="2D4F9E"/>
                </a:solidFill>
              </a:defRPr>
            </a:lvl7pPr>
            <a:lvl8pPr lvl="7">
              <a:spcBef>
                <a:spcPts val="0"/>
              </a:spcBef>
              <a:spcAft>
                <a:spcPts val="0"/>
              </a:spcAft>
              <a:buClr>
                <a:srgbClr val="2D4F9E"/>
              </a:buClr>
              <a:buSzPts val="1400"/>
              <a:buNone/>
              <a:defRPr sz="1800">
                <a:solidFill>
                  <a:srgbClr val="2D4F9E"/>
                </a:solidFill>
              </a:defRPr>
            </a:lvl8pPr>
            <a:lvl9pPr lvl="8">
              <a:spcBef>
                <a:spcPts val="0"/>
              </a:spcBef>
              <a:spcAft>
                <a:spcPts val="0"/>
              </a:spcAft>
              <a:buClr>
                <a:srgbClr val="2D4F9E"/>
              </a:buClr>
              <a:buSzPts val="1400"/>
              <a:buNone/>
              <a:defRPr sz="1800">
                <a:solidFill>
                  <a:srgbClr val="2D4F9E"/>
                </a:solidFill>
              </a:defRPr>
            </a:lvl9pPr>
          </a:lstStyle>
          <a:p>
            <a:r>
              <a:rPr lang="nl-NL"/>
              <a:t>Klik om stijl te bewerken</a:t>
            </a:r>
            <a:endParaRPr/>
          </a:p>
        </p:txBody>
      </p:sp>
      <p:sp>
        <p:nvSpPr>
          <p:cNvPr id="8" name="Google Shape;33;p5">
            <a:extLst>
              <a:ext uri="{FF2B5EF4-FFF2-40B4-BE49-F238E27FC236}">
                <a16:creationId xmlns:a16="http://schemas.microsoft.com/office/drawing/2014/main" id="{E6FAC25F-049A-8602-10B9-9912BBF2E34D}"/>
              </a:ext>
            </a:extLst>
          </p:cNvPr>
          <p:cNvSpPr txBox="1">
            <a:spLocks noGrp="1"/>
          </p:cNvSpPr>
          <p:nvPr>
            <p:ph type="body" idx="13" hasCustomPrompt="1"/>
          </p:nvPr>
        </p:nvSpPr>
        <p:spPr>
          <a:xfrm>
            <a:off x="308367" y="1528955"/>
            <a:ext cx="4194058"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40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date</a:t>
            </a:r>
            <a:endParaRPr/>
          </a:p>
        </p:txBody>
      </p:sp>
      <p:sp>
        <p:nvSpPr>
          <p:cNvPr id="9" name="Google Shape;33;p5">
            <a:extLst>
              <a:ext uri="{FF2B5EF4-FFF2-40B4-BE49-F238E27FC236}">
                <a16:creationId xmlns:a16="http://schemas.microsoft.com/office/drawing/2014/main" id="{66A346B2-4A4B-2517-64E5-AF6B953E9D43}"/>
              </a:ext>
            </a:extLst>
          </p:cNvPr>
          <p:cNvSpPr txBox="1">
            <a:spLocks noGrp="1"/>
          </p:cNvSpPr>
          <p:nvPr>
            <p:ph type="body" idx="14" hasCustomPrompt="1"/>
          </p:nvPr>
        </p:nvSpPr>
        <p:spPr>
          <a:xfrm>
            <a:off x="308365" y="2900135"/>
            <a:ext cx="4194057"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8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3" name="Google Shape;64;p10">
            <a:extLst>
              <a:ext uri="{FF2B5EF4-FFF2-40B4-BE49-F238E27FC236}">
                <a16:creationId xmlns:a16="http://schemas.microsoft.com/office/drawing/2014/main" id="{18702C4F-D4D0-6740-45C8-59009D8CAA32}"/>
              </a:ext>
            </a:extLst>
          </p:cNvPr>
          <p:cNvSpPr/>
          <p:nvPr userDrawn="1"/>
        </p:nvSpPr>
        <p:spPr>
          <a:xfrm>
            <a:off x="308366" y="268356"/>
            <a:ext cx="1321221" cy="385325"/>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Picture 3">
            <a:extLst>
              <a:ext uri="{FF2B5EF4-FFF2-40B4-BE49-F238E27FC236}">
                <a16:creationId xmlns:a16="http://schemas.microsoft.com/office/drawing/2014/main" id="{071C39D7-1213-9DAA-21ED-77A26A6D2BE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1392" y="329871"/>
            <a:ext cx="1071739" cy="282435"/>
          </a:xfrm>
          <a:prstGeom prst="rect">
            <a:avLst/>
          </a:prstGeom>
        </p:spPr>
      </p:pic>
    </p:spTree>
    <p:extLst>
      <p:ext uri="{BB962C8B-B14F-4D97-AF65-F5344CB8AC3E}">
        <p14:creationId xmlns:p14="http://schemas.microsoft.com/office/powerpoint/2010/main" val="293388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ver Limoen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Google Shape;64;p10">
            <a:extLst>
              <a:ext uri="{FF2B5EF4-FFF2-40B4-BE49-F238E27FC236}">
                <a16:creationId xmlns:a16="http://schemas.microsoft.com/office/drawing/2014/main" id="{D36EF107-D7FB-7CB5-74A9-208B382839E5}"/>
              </a:ext>
            </a:extLst>
          </p:cNvPr>
          <p:cNvSpPr/>
          <p:nvPr userDrawn="1"/>
        </p:nvSpPr>
        <p:spPr>
          <a:xfrm>
            <a:off x="308366" y="268356"/>
            <a:ext cx="1321221" cy="385325"/>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 name="Picture 5">
            <a:extLst>
              <a:ext uri="{FF2B5EF4-FFF2-40B4-BE49-F238E27FC236}">
                <a16:creationId xmlns:a16="http://schemas.microsoft.com/office/drawing/2014/main" id="{1BCEA28C-4F80-DEB3-F774-15E8272F429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1392" y="329871"/>
            <a:ext cx="1071739" cy="282435"/>
          </a:xfrm>
          <a:prstGeom prst="rect">
            <a:avLst/>
          </a:prstGeom>
        </p:spPr>
      </p:pic>
      <p:sp>
        <p:nvSpPr>
          <p:cNvPr id="10" name="Google Shape;10;p1">
            <a:extLst>
              <a:ext uri="{FF2B5EF4-FFF2-40B4-BE49-F238E27FC236}">
                <a16:creationId xmlns:a16="http://schemas.microsoft.com/office/drawing/2014/main" id="{D0ECB600-59D8-E691-F68A-993E157189E2}"/>
              </a:ext>
            </a:extLst>
          </p:cNvPr>
          <p:cNvSpPr txBox="1">
            <a:spLocks noGrp="1"/>
          </p:cNvSpPr>
          <p:nvPr>
            <p:ph type="title"/>
          </p:nvPr>
        </p:nvSpPr>
        <p:spPr>
          <a:xfrm>
            <a:off x="308366" y="2122491"/>
            <a:ext cx="4194059" cy="716296"/>
          </a:xfrm>
          <a:prstGeom prst="rect">
            <a:avLst/>
          </a:prstGeom>
          <a:noFill/>
          <a:ln>
            <a:noFill/>
          </a:ln>
        </p:spPr>
        <p:txBody>
          <a:bodyPr spcFirstLastPara="1" wrap="square" lIns="144000" tIns="45700" rIns="91425" bIns="45700" anchor="ctr" anchorCtr="0">
            <a:noAutofit/>
          </a:bodyPr>
          <a:lstStyle>
            <a:lvl1pPr marR="0" lvl="0" algn="l" rtl="0">
              <a:spcBef>
                <a:spcPts val="0"/>
              </a:spcBef>
              <a:spcAft>
                <a:spcPts val="0"/>
              </a:spcAft>
              <a:buClr>
                <a:srgbClr val="2D4F9E"/>
              </a:buClr>
              <a:buSzPts val="2300"/>
              <a:buFont typeface="Arial"/>
              <a:buNone/>
              <a:defRPr sz="3200" b="1" i="0" u="none" strike="noStrike" cap="none" baseline="0">
                <a:solidFill>
                  <a:schemeClr val="bg1"/>
                </a:solidFill>
                <a:latin typeface="Arial"/>
                <a:ea typeface="Arial"/>
                <a:cs typeface="Arial"/>
                <a:sym typeface="Arial"/>
              </a:defRPr>
            </a:lvl1pPr>
            <a:lvl2pPr lvl="1">
              <a:spcBef>
                <a:spcPts val="0"/>
              </a:spcBef>
              <a:spcAft>
                <a:spcPts val="0"/>
              </a:spcAft>
              <a:buClr>
                <a:srgbClr val="2D4F9E"/>
              </a:buClr>
              <a:buSzPts val="1400"/>
              <a:buNone/>
              <a:defRPr sz="1800">
                <a:solidFill>
                  <a:srgbClr val="2D4F9E"/>
                </a:solidFill>
              </a:defRPr>
            </a:lvl2pPr>
            <a:lvl3pPr lvl="2">
              <a:spcBef>
                <a:spcPts val="0"/>
              </a:spcBef>
              <a:spcAft>
                <a:spcPts val="0"/>
              </a:spcAft>
              <a:buClr>
                <a:srgbClr val="2D4F9E"/>
              </a:buClr>
              <a:buSzPts val="1400"/>
              <a:buNone/>
              <a:defRPr sz="1800">
                <a:solidFill>
                  <a:srgbClr val="2D4F9E"/>
                </a:solidFill>
              </a:defRPr>
            </a:lvl3pPr>
            <a:lvl4pPr lvl="3">
              <a:spcBef>
                <a:spcPts val="0"/>
              </a:spcBef>
              <a:spcAft>
                <a:spcPts val="0"/>
              </a:spcAft>
              <a:buClr>
                <a:srgbClr val="2D4F9E"/>
              </a:buClr>
              <a:buSzPts val="1400"/>
              <a:buNone/>
              <a:defRPr sz="1800">
                <a:solidFill>
                  <a:srgbClr val="2D4F9E"/>
                </a:solidFill>
              </a:defRPr>
            </a:lvl4pPr>
            <a:lvl5pPr lvl="4">
              <a:spcBef>
                <a:spcPts val="0"/>
              </a:spcBef>
              <a:spcAft>
                <a:spcPts val="0"/>
              </a:spcAft>
              <a:buClr>
                <a:srgbClr val="2D4F9E"/>
              </a:buClr>
              <a:buSzPts val="1400"/>
              <a:buNone/>
              <a:defRPr sz="1800">
                <a:solidFill>
                  <a:srgbClr val="2D4F9E"/>
                </a:solidFill>
              </a:defRPr>
            </a:lvl5pPr>
            <a:lvl6pPr lvl="5">
              <a:spcBef>
                <a:spcPts val="0"/>
              </a:spcBef>
              <a:spcAft>
                <a:spcPts val="0"/>
              </a:spcAft>
              <a:buClr>
                <a:srgbClr val="2D4F9E"/>
              </a:buClr>
              <a:buSzPts val="1400"/>
              <a:buNone/>
              <a:defRPr sz="1800">
                <a:solidFill>
                  <a:srgbClr val="2D4F9E"/>
                </a:solidFill>
              </a:defRPr>
            </a:lvl6pPr>
            <a:lvl7pPr lvl="6">
              <a:spcBef>
                <a:spcPts val="0"/>
              </a:spcBef>
              <a:spcAft>
                <a:spcPts val="0"/>
              </a:spcAft>
              <a:buClr>
                <a:srgbClr val="2D4F9E"/>
              </a:buClr>
              <a:buSzPts val="1400"/>
              <a:buNone/>
              <a:defRPr sz="1800">
                <a:solidFill>
                  <a:srgbClr val="2D4F9E"/>
                </a:solidFill>
              </a:defRPr>
            </a:lvl7pPr>
            <a:lvl8pPr lvl="7">
              <a:spcBef>
                <a:spcPts val="0"/>
              </a:spcBef>
              <a:spcAft>
                <a:spcPts val="0"/>
              </a:spcAft>
              <a:buClr>
                <a:srgbClr val="2D4F9E"/>
              </a:buClr>
              <a:buSzPts val="1400"/>
              <a:buNone/>
              <a:defRPr sz="1800">
                <a:solidFill>
                  <a:srgbClr val="2D4F9E"/>
                </a:solidFill>
              </a:defRPr>
            </a:lvl8pPr>
            <a:lvl9pPr lvl="8">
              <a:spcBef>
                <a:spcPts val="0"/>
              </a:spcBef>
              <a:spcAft>
                <a:spcPts val="0"/>
              </a:spcAft>
              <a:buClr>
                <a:srgbClr val="2D4F9E"/>
              </a:buClr>
              <a:buSzPts val="1400"/>
              <a:buNone/>
              <a:defRPr sz="1800">
                <a:solidFill>
                  <a:srgbClr val="2D4F9E"/>
                </a:solidFill>
              </a:defRPr>
            </a:lvl9pPr>
          </a:lstStyle>
          <a:p>
            <a:r>
              <a:rPr lang="nl-NL"/>
              <a:t>Klik om stijl te bewerken</a:t>
            </a:r>
            <a:endParaRPr/>
          </a:p>
        </p:txBody>
      </p:sp>
      <p:sp>
        <p:nvSpPr>
          <p:cNvPr id="11" name="Google Shape;33;p5">
            <a:extLst>
              <a:ext uri="{FF2B5EF4-FFF2-40B4-BE49-F238E27FC236}">
                <a16:creationId xmlns:a16="http://schemas.microsoft.com/office/drawing/2014/main" id="{9515A58E-8C15-95D4-9405-9A978A66DDE3}"/>
              </a:ext>
            </a:extLst>
          </p:cNvPr>
          <p:cNvSpPr txBox="1">
            <a:spLocks noGrp="1"/>
          </p:cNvSpPr>
          <p:nvPr>
            <p:ph type="body" idx="13" hasCustomPrompt="1"/>
          </p:nvPr>
        </p:nvSpPr>
        <p:spPr>
          <a:xfrm>
            <a:off x="308367" y="1528955"/>
            <a:ext cx="4194058"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40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date</a:t>
            </a:r>
            <a:endParaRPr/>
          </a:p>
        </p:txBody>
      </p:sp>
      <p:sp>
        <p:nvSpPr>
          <p:cNvPr id="12" name="Google Shape;33;p5">
            <a:extLst>
              <a:ext uri="{FF2B5EF4-FFF2-40B4-BE49-F238E27FC236}">
                <a16:creationId xmlns:a16="http://schemas.microsoft.com/office/drawing/2014/main" id="{44FA1E1C-B01E-DC3D-082F-744E4B173A57}"/>
              </a:ext>
            </a:extLst>
          </p:cNvPr>
          <p:cNvSpPr txBox="1">
            <a:spLocks noGrp="1"/>
          </p:cNvSpPr>
          <p:nvPr>
            <p:ph type="body" idx="14" hasCustomPrompt="1"/>
          </p:nvPr>
        </p:nvSpPr>
        <p:spPr>
          <a:xfrm>
            <a:off x="308365" y="2900135"/>
            <a:ext cx="4194057"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8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Tree>
    <p:extLst>
      <p:ext uri="{BB962C8B-B14F-4D97-AF65-F5344CB8AC3E}">
        <p14:creationId xmlns:p14="http://schemas.microsoft.com/office/powerpoint/2010/main" val="120115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ver Vl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Google Shape;10;p1">
            <a:extLst>
              <a:ext uri="{FF2B5EF4-FFF2-40B4-BE49-F238E27FC236}">
                <a16:creationId xmlns:a16="http://schemas.microsoft.com/office/drawing/2014/main" id="{215FDFC3-FCBE-A4D5-8DA6-D064A5BD9400}"/>
              </a:ext>
            </a:extLst>
          </p:cNvPr>
          <p:cNvSpPr txBox="1">
            <a:spLocks noGrp="1"/>
          </p:cNvSpPr>
          <p:nvPr>
            <p:ph type="title"/>
          </p:nvPr>
        </p:nvSpPr>
        <p:spPr>
          <a:xfrm>
            <a:off x="3498393" y="2104216"/>
            <a:ext cx="5128369" cy="1876656"/>
          </a:xfrm>
          <a:prstGeom prst="rect">
            <a:avLst/>
          </a:prstGeom>
          <a:noFill/>
          <a:ln>
            <a:noFill/>
          </a:ln>
        </p:spPr>
        <p:txBody>
          <a:bodyPr spcFirstLastPara="1" wrap="square" lIns="144000" tIns="45700" rIns="91425" bIns="45700" anchor="t" anchorCtr="0">
            <a:noAutofit/>
          </a:bodyPr>
          <a:lstStyle>
            <a:lvl1pPr marR="0" lvl="0" algn="l" rtl="0">
              <a:spcBef>
                <a:spcPts val="0"/>
              </a:spcBef>
              <a:spcAft>
                <a:spcPts val="0"/>
              </a:spcAft>
              <a:buClr>
                <a:srgbClr val="2D4F9E"/>
              </a:buClr>
              <a:buSzPts val="2300"/>
              <a:buFont typeface="Arial"/>
              <a:buNone/>
              <a:defRPr sz="2800" b="1" i="0" u="none" strike="noStrike" cap="none" baseline="0">
                <a:solidFill>
                  <a:schemeClr val="bg1"/>
                </a:solidFill>
                <a:latin typeface="Arial"/>
                <a:ea typeface="Arial"/>
                <a:cs typeface="Arial"/>
                <a:sym typeface="Arial"/>
              </a:defRPr>
            </a:lvl1pPr>
            <a:lvl2pPr lvl="1">
              <a:spcBef>
                <a:spcPts val="0"/>
              </a:spcBef>
              <a:spcAft>
                <a:spcPts val="0"/>
              </a:spcAft>
              <a:buClr>
                <a:srgbClr val="2D4F9E"/>
              </a:buClr>
              <a:buSzPts val="1400"/>
              <a:buNone/>
              <a:defRPr sz="1800">
                <a:solidFill>
                  <a:srgbClr val="2D4F9E"/>
                </a:solidFill>
              </a:defRPr>
            </a:lvl2pPr>
            <a:lvl3pPr lvl="2">
              <a:spcBef>
                <a:spcPts val="0"/>
              </a:spcBef>
              <a:spcAft>
                <a:spcPts val="0"/>
              </a:spcAft>
              <a:buClr>
                <a:srgbClr val="2D4F9E"/>
              </a:buClr>
              <a:buSzPts val="1400"/>
              <a:buNone/>
              <a:defRPr sz="1800">
                <a:solidFill>
                  <a:srgbClr val="2D4F9E"/>
                </a:solidFill>
              </a:defRPr>
            </a:lvl3pPr>
            <a:lvl4pPr lvl="3">
              <a:spcBef>
                <a:spcPts val="0"/>
              </a:spcBef>
              <a:spcAft>
                <a:spcPts val="0"/>
              </a:spcAft>
              <a:buClr>
                <a:srgbClr val="2D4F9E"/>
              </a:buClr>
              <a:buSzPts val="1400"/>
              <a:buNone/>
              <a:defRPr sz="1800">
                <a:solidFill>
                  <a:srgbClr val="2D4F9E"/>
                </a:solidFill>
              </a:defRPr>
            </a:lvl4pPr>
            <a:lvl5pPr lvl="4">
              <a:spcBef>
                <a:spcPts val="0"/>
              </a:spcBef>
              <a:spcAft>
                <a:spcPts val="0"/>
              </a:spcAft>
              <a:buClr>
                <a:srgbClr val="2D4F9E"/>
              </a:buClr>
              <a:buSzPts val="1400"/>
              <a:buNone/>
              <a:defRPr sz="1800">
                <a:solidFill>
                  <a:srgbClr val="2D4F9E"/>
                </a:solidFill>
              </a:defRPr>
            </a:lvl5pPr>
            <a:lvl6pPr lvl="5">
              <a:spcBef>
                <a:spcPts val="0"/>
              </a:spcBef>
              <a:spcAft>
                <a:spcPts val="0"/>
              </a:spcAft>
              <a:buClr>
                <a:srgbClr val="2D4F9E"/>
              </a:buClr>
              <a:buSzPts val="1400"/>
              <a:buNone/>
              <a:defRPr sz="1800">
                <a:solidFill>
                  <a:srgbClr val="2D4F9E"/>
                </a:solidFill>
              </a:defRPr>
            </a:lvl6pPr>
            <a:lvl7pPr lvl="6">
              <a:spcBef>
                <a:spcPts val="0"/>
              </a:spcBef>
              <a:spcAft>
                <a:spcPts val="0"/>
              </a:spcAft>
              <a:buClr>
                <a:srgbClr val="2D4F9E"/>
              </a:buClr>
              <a:buSzPts val="1400"/>
              <a:buNone/>
              <a:defRPr sz="1800">
                <a:solidFill>
                  <a:srgbClr val="2D4F9E"/>
                </a:solidFill>
              </a:defRPr>
            </a:lvl7pPr>
            <a:lvl8pPr lvl="7">
              <a:spcBef>
                <a:spcPts val="0"/>
              </a:spcBef>
              <a:spcAft>
                <a:spcPts val="0"/>
              </a:spcAft>
              <a:buClr>
                <a:srgbClr val="2D4F9E"/>
              </a:buClr>
              <a:buSzPts val="1400"/>
              <a:buNone/>
              <a:defRPr sz="1800">
                <a:solidFill>
                  <a:srgbClr val="2D4F9E"/>
                </a:solidFill>
              </a:defRPr>
            </a:lvl8pPr>
            <a:lvl9pPr lvl="8">
              <a:spcBef>
                <a:spcPts val="0"/>
              </a:spcBef>
              <a:spcAft>
                <a:spcPts val="0"/>
              </a:spcAft>
              <a:buClr>
                <a:srgbClr val="2D4F9E"/>
              </a:buClr>
              <a:buSzPts val="1400"/>
              <a:buNone/>
              <a:defRPr sz="1800">
                <a:solidFill>
                  <a:srgbClr val="2D4F9E"/>
                </a:solidFill>
              </a:defRPr>
            </a:lvl9pPr>
          </a:lstStyle>
          <a:p>
            <a:r>
              <a:rPr lang="nl-NL"/>
              <a:t>Klik om stijl te bewerken</a:t>
            </a:r>
            <a:endParaRPr/>
          </a:p>
        </p:txBody>
      </p:sp>
      <p:sp>
        <p:nvSpPr>
          <p:cNvPr id="6" name="Google Shape;64;p10">
            <a:extLst>
              <a:ext uri="{FF2B5EF4-FFF2-40B4-BE49-F238E27FC236}">
                <a16:creationId xmlns:a16="http://schemas.microsoft.com/office/drawing/2014/main" id="{F99AE07E-FE03-EAF2-33F2-D367DA9E4E7E}"/>
              </a:ext>
            </a:extLst>
          </p:cNvPr>
          <p:cNvSpPr/>
          <p:nvPr userDrawn="1"/>
        </p:nvSpPr>
        <p:spPr>
          <a:xfrm>
            <a:off x="308366" y="268356"/>
            <a:ext cx="1321221" cy="385325"/>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 name="Picture 6">
            <a:extLst>
              <a:ext uri="{FF2B5EF4-FFF2-40B4-BE49-F238E27FC236}">
                <a16:creationId xmlns:a16="http://schemas.microsoft.com/office/drawing/2014/main" id="{9A9C9FDC-8E16-2CDD-F744-99C15A4F563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1392" y="329871"/>
            <a:ext cx="1071739" cy="282435"/>
          </a:xfrm>
          <a:prstGeom prst="rect">
            <a:avLst/>
          </a:prstGeom>
        </p:spPr>
      </p:pic>
    </p:spTree>
    <p:extLst>
      <p:ext uri="{BB962C8B-B14F-4D97-AF65-F5344CB8AC3E}">
        <p14:creationId xmlns:p14="http://schemas.microsoft.com/office/powerpoint/2010/main" val="2764885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ntent 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11E8C7F3-F1DE-8864-26AD-03EE2C7C8A3B}"/>
              </a:ext>
            </a:extLst>
          </p:cNvPr>
          <p:cNvSpPr/>
          <p:nvPr userDrawn="1"/>
        </p:nvSpPr>
        <p:spPr>
          <a:xfrm>
            <a:off x="7792464" y="0"/>
            <a:ext cx="1351537" cy="5143500"/>
          </a:xfrm>
          <a:custGeom>
            <a:avLst/>
            <a:gdLst>
              <a:gd name="connsiteX0" fmla="*/ 1339255 w 1351537"/>
              <a:gd name="connsiteY0" fmla="*/ 0 h 5143500"/>
              <a:gd name="connsiteX1" fmla="*/ 1351537 w 1351537"/>
              <a:gd name="connsiteY1" fmla="*/ 0 h 5143500"/>
              <a:gd name="connsiteX2" fmla="*/ 1351537 w 1351537"/>
              <a:gd name="connsiteY2" fmla="*/ 5143500 h 5143500"/>
              <a:gd name="connsiteX3" fmla="*/ 1339256 w 1351537"/>
              <a:gd name="connsiteY3" fmla="*/ 5143500 h 5143500"/>
              <a:gd name="connsiteX4" fmla="*/ 1131503 w 1351537"/>
              <a:gd name="connsiteY4" fmla="*/ 4987106 h 5143500"/>
              <a:gd name="connsiteX5" fmla="*/ 0 w 1351537"/>
              <a:gd name="connsiteY5" fmla="*/ 2571750 h 5143500"/>
              <a:gd name="connsiteX6" fmla="*/ 1131503 w 1351537"/>
              <a:gd name="connsiteY6" fmla="*/ 15639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537" h="5143500">
                <a:moveTo>
                  <a:pt x="1339255" y="0"/>
                </a:moveTo>
                <a:lnTo>
                  <a:pt x="1351537" y="0"/>
                </a:lnTo>
                <a:lnTo>
                  <a:pt x="1351537" y="5143500"/>
                </a:lnTo>
                <a:lnTo>
                  <a:pt x="1339256" y="5143500"/>
                </a:lnTo>
                <a:lnTo>
                  <a:pt x="1131503" y="4987106"/>
                </a:lnTo>
                <a:cubicBezTo>
                  <a:pt x="440466" y="4412995"/>
                  <a:pt x="0" y="3544155"/>
                  <a:pt x="0" y="2571750"/>
                </a:cubicBezTo>
                <a:cubicBezTo>
                  <a:pt x="0" y="1599345"/>
                  <a:pt x="440466" y="730505"/>
                  <a:pt x="1131503" y="156394"/>
                </a:cubicBezTo>
                <a:close/>
              </a:path>
            </a:pathLst>
          </a:custGeom>
          <a:solidFill>
            <a:srgbClr val="E0EC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pic>
        <p:nvPicPr>
          <p:cNvPr id="12" name="Picture 11">
            <a:extLst>
              <a:ext uri="{FF2B5EF4-FFF2-40B4-BE49-F238E27FC236}">
                <a16:creationId xmlns:a16="http://schemas.microsoft.com/office/drawing/2014/main" id="{38BECD7B-CCCD-3C36-2976-7E178F80E09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13" name="Title 12">
            <a:extLst>
              <a:ext uri="{FF2B5EF4-FFF2-40B4-BE49-F238E27FC236}">
                <a16:creationId xmlns:a16="http://schemas.microsoft.com/office/drawing/2014/main" id="{B925A498-7BA0-449A-63D8-36DEC55D8E05}"/>
              </a:ext>
            </a:extLst>
          </p:cNvPr>
          <p:cNvSpPr>
            <a:spLocks noGrp="1"/>
          </p:cNvSpPr>
          <p:nvPr>
            <p:ph type="title"/>
          </p:nvPr>
        </p:nvSpPr>
        <p:spPr/>
        <p:txBody>
          <a:bodyPr/>
          <a:lstStyle/>
          <a:p>
            <a:r>
              <a:rPr lang="nl-NL"/>
              <a:t>Klik om stijl te bewerken</a:t>
            </a:r>
            <a:endParaRPr lang="en-NL"/>
          </a:p>
        </p:txBody>
      </p:sp>
      <p:sp>
        <p:nvSpPr>
          <p:cNvPr id="20" name="Content Placeholder 19">
            <a:extLst>
              <a:ext uri="{FF2B5EF4-FFF2-40B4-BE49-F238E27FC236}">
                <a16:creationId xmlns:a16="http://schemas.microsoft.com/office/drawing/2014/main" id="{E618DCBB-622B-B641-2F7E-D1F4DC4424D1}"/>
              </a:ext>
            </a:extLst>
          </p:cNvPr>
          <p:cNvSpPr>
            <a:spLocks noGrp="1"/>
          </p:cNvSpPr>
          <p:nvPr>
            <p:ph sz="quarter" idx="13"/>
          </p:nvPr>
        </p:nvSpPr>
        <p:spPr>
          <a:xfrm>
            <a:off x="308651" y="1371736"/>
            <a:ext cx="8528050" cy="32321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22" name="Footer Placeholder 21">
            <a:extLst>
              <a:ext uri="{FF2B5EF4-FFF2-40B4-BE49-F238E27FC236}">
                <a16:creationId xmlns:a16="http://schemas.microsoft.com/office/drawing/2014/main" id="{88AE3970-77CA-F3C9-951D-37B7F6511A33}"/>
              </a:ext>
            </a:extLst>
          </p:cNvPr>
          <p:cNvSpPr>
            <a:spLocks noGrp="1"/>
          </p:cNvSpPr>
          <p:nvPr>
            <p:ph type="ftr" idx="14"/>
          </p:nvPr>
        </p:nvSpPr>
        <p:spPr/>
        <p:txBody>
          <a:bodyPr/>
          <a:lstStyle/>
          <a:p>
            <a:endParaRPr lang="en-NL" sz="1000">
              <a:latin typeface="Arial" panose="020B0604020202020204" pitchFamily="34" charset="0"/>
            </a:endParaRPr>
          </a:p>
        </p:txBody>
      </p:sp>
      <p:sp>
        <p:nvSpPr>
          <p:cNvPr id="23" name="Slide Number Placeholder 22">
            <a:extLst>
              <a:ext uri="{FF2B5EF4-FFF2-40B4-BE49-F238E27FC236}">
                <a16:creationId xmlns:a16="http://schemas.microsoft.com/office/drawing/2014/main" id="{2538E9C2-11B0-8ADB-3A07-4A49EDB4EEC9}"/>
              </a:ext>
            </a:extLst>
          </p:cNvPr>
          <p:cNvSpPr>
            <a:spLocks noGrp="1"/>
          </p:cNvSpPr>
          <p:nvPr>
            <p:ph type="sldNum" idx="15"/>
          </p:nvPr>
        </p:nvSpPr>
        <p:spPr/>
        <p:txBody>
          <a:bodyPr/>
          <a:lstStyle/>
          <a:p>
            <a:fld id="{00000000-1234-1234-1234-123412341234}" type="slidenum">
              <a:rPr lang="en-US" smtClean="0"/>
              <a:pPr/>
              <a:t>‹nr.›</a:t>
            </a:fld>
            <a:endParaRPr lang="en-US" sz="1000">
              <a:latin typeface="Arial" panose="020B0604020202020204" pitchFamily="34" charset="0"/>
            </a:endParaRPr>
          </a:p>
        </p:txBody>
      </p:sp>
    </p:spTree>
    <p:extLst>
      <p:ext uri="{BB962C8B-B14F-4D97-AF65-F5344CB8AC3E}">
        <p14:creationId xmlns:p14="http://schemas.microsoft.com/office/powerpoint/2010/main" val="1524516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nten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38C3ECC-715B-3119-82D6-15487336706D}"/>
              </a:ext>
            </a:extLst>
          </p:cNvPr>
          <p:cNvSpPr/>
          <p:nvPr userDrawn="1"/>
        </p:nvSpPr>
        <p:spPr>
          <a:xfrm>
            <a:off x="7792464" y="0"/>
            <a:ext cx="1351537" cy="5143500"/>
          </a:xfrm>
          <a:custGeom>
            <a:avLst/>
            <a:gdLst>
              <a:gd name="connsiteX0" fmla="*/ 1339255 w 1351537"/>
              <a:gd name="connsiteY0" fmla="*/ 0 h 5143500"/>
              <a:gd name="connsiteX1" fmla="*/ 1351537 w 1351537"/>
              <a:gd name="connsiteY1" fmla="*/ 0 h 5143500"/>
              <a:gd name="connsiteX2" fmla="*/ 1351537 w 1351537"/>
              <a:gd name="connsiteY2" fmla="*/ 5143500 h 5143500"/>
              <a:gd name="connsiteX3" fmla="*/ 1339256 w 1351537"/>
              <a:gd name="connsiteY3" fmla="*/ 5143500 h 5143500"/>
              <a:gd name="connsiteX4" fmla="*/ 1131503 w 1351537"/>
              <a:gd name="connsiteY4" fmla="*/ 4987106 h 5143500"/>
              <a:gd name="connsiteX5" fmla="*/ 0 w 1351537"/>
              <a:gd name="connsiteY5" fmla="*/ 2571750 h 5143500"/>
              <a:gd name="connsiteX6" fmla="*/ 1131503 w 1351537"/>
              <a:gd name="connsiteY6" fmla="*/ 15639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537" h="5143500">
                <a:moveTo>
                  <a:pt x="1339255" y="0"/>
                </a:moveTo>
                <a:lnTo>
                  <a:pt x="1351537" y="0"/>
                </a:lnTo>
                <a:lnTo>
                  <a:pt x="1351537" y="5143500"/>
                </a:lnTo>
                <a:lnTo>
                  <a:pt x="1339256" y="5143500"/>
                </a:lnTo>
                <a:lnTo>
                  <a:pt x="1131503" y="4987106"/>
                </a:lnTo>
                <a:cubicBezTo>
                  <a:pt x="440466" y="4412995"/>
                  <a:pt x="0" y="3544155"/>
                  <a:pt x="0" y="2571750"/>
                </a:cubicBezTo>
                <a:cubicBezTo>
                  <a:pt x="0" y="1599345"/>
                  <a:pt x="440466" y="730505"/>
                  <a:pt x="1131503" y="156394"/>
                </a:cubicBezTo>
                <a:close/>
              </a:path>
            </a:pathLst>
          </a:custGeom>
          <a:solidFill>
            <a:srgbClr val="F0DCD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3" name="Title 12">
            <a:extLst>
              <a:ext uri="{FF2B5EF4-FFF2-40B4-BE49-F238E27FC236}">
                <a16:creationId xmlns:a16="http://schemas.microsoft.com/office/drawing/2014/main" id="{B925A498-7BA0-449A-63D8-36DEC55D8E05}"/>
              </a:ext>
            </a:extLst>
          </p:cNvPr>
          <p:cNvSpPr>
            <a:spLocks noGrp="1"/>
          </p:cNvSpPr>
          <p:nvPr>
            <p:ph type="title"/>
          </p:nvPr>
        </p:nvSpPr>
        <p:spPr/>
        <p:txBody>
          <a:bodyPr/>
          <a:lstStyle/>
          <a:p>
            <a:r>
              <a:rPr lang="nl-NL"/>
              <a:t>Klik om stijl te bewerken</a:t>
            </a:r>
            <a:endParaRPr lang="en-NL"/>
          </a:p>
        </p:txBody>
      </p:sp>
      <p:sp>
        <p:nvSpPr>
          <p:cNvPr id="14" name="Footer Placeholder 13">
            <a:extLst>
              <a:ext uri="{FF2B5EF4-FFF2-40B4-BE49-F238E27FC236}">
                <a16:creationId xmlns:a16="http://schemas.microsoft.com/office/drawing/2014/main" id="{F369B705-E3BD-EB30-F3F4-D2F7B9938516}"/>
              </a:ext>
            </a:extLst>
          </p:cNvPr>
          <p:cNvSpPr>
            <a:spLocks noGrp="1"/>
          </p:cNvSpPr>
          <p:nvPr>
            <p:ph type="ftr" idx="10"/>
          </p:nvPr>
        </p:nvSpPr>
        <p:spPr/>
        <p:txBody>
          <a:bodyPr/>
          <a:lstStyle/>
          <a:p>
            <a:endParaRPr lang="en-NL" sz="1000">
              <a:latin typeface="Arial" panose="020B0604020202020204" pitchFamily="34" charset="0"/>
            </a:endParaRPr>
          </a:p>
        </p:txBody>
      </p:sp>
      <p:sp>
        <p:nvSpPr>
          <p:cNvPr id="15" name="Slide Number Placeholder 14">
            <a:extLst>
              <a:ext uri="{FF2B5EF4-FFF2-40B4-BE49-F238E27FC236}">
                <a16:creationId xmlns:a16="http://schemas.microsoft.com/office/drawing/2014/main" id="{0139636C-EB16-722D-BCAD-B82F5C5E77D8}"/>
              </a:ext>
            </a:extLst>
          </p:cNvPr>
          <p:cNvSpPr>
            <a:spLocks noGrp="1"/>
          </p:cNvSpPr>
          <p:nvPr>
            <p:ph type="sldNum" idx="11"/>
          </p:nvPr>
        </p:nvSpPr>
        <p:spPr/>
        <p:txBody>
          <a:bodyPr/>
          <a:lstStyle/>
          <a:p>
            <a:fld id="{00000000-1234-1234-1234-123412341234}" type="slidenum">
              <a:rPr lang="en-US" smtClean="0"/>
              <a:pPr/>
              <a:t>‹nr.›</a:t>
            </a:fld>
            <a:endParaRPr lang="en-US" sz="1000">
              <a:latin typeface="Arial" panose="020B0604020202020204" pitchFamily="34" charset="0"/>
            </a:endParaRPr>
          </a:p>
        </p:txBody>
      </p:sp>
      <p:sp>
        <p:nvSpPr>
          <p:cNvPr id="20" name="Content Placeholder 19">
            <a:extLst>
              <a:ext uri="{FF2B5EF4-FFF2-40B4-BE49-F238E27FC236}">
                <a16:creationId xmlns:a16="http://schemas.microsoft.com/office/drawing/2014/main" id="{E618DCBB-622B-B641-2F7E-D1F4DC4424D1}"/>
              </a:ext>
            </a:extLst>
          </p:cNvPr>
          <p:cNvSpPr>
            <a:spLocks noGrp="1"/>
          </p:cNvSpPr>
          <p:nvPr>
            <p:ph sz="quarter" idx="13"/>
          </p:nvPr>
        </p:nvSpPr>
        <p:spPr>
          <a:xfrm>
            <a:off x="308651" y="1371736"/>
            <a:ext cx="8528050" cy="32321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pic>
        <p:nvPicPr>
          <p:cNvPr id="4" name="Picture 3">
            <a:extLst>
              <a:ext uri="{FF2B5EF4-FFF2-40B4-BE49-F238E27FC236}">
                <a16:creationId xmlns:a16="http://schemas.microsoft.com/office/drawing/2014/main" id="{9B880B3B-3FE5-F424-0C1C-1255218D5E0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Tree>
    <p:extLst>
      <p:ext uri="{BB962C8B-B14F-4D97-AF65-F5344CB8AC3E}">
        <p14:creationId xmlns:p14="http://schemas.microsoft.com/office/powerpoint/2010/main" val="1611145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ntent 3">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4E935428-6C57-A939-7E19-79B3E0E1BBBB}"/>
              </a:ext>
            </a:extLst>
          </p:cNvPr>
          <p:cNvSpPr/>
          <p:nvPr userDrawn="1"/>
        </p:nvSpPr>
        <p:spPr>
          <a:xfrm>
            <a:off x="7792464" y="0"/>
            <a:ext cx="1351537" cy="5143500"/>
          </a:xfrm>
          <a:custGeom>
            <a:avLst/>
            <a:gdLst>
              <a:gd name="connsiteX0" fmla="*/ 1339255 w 1351537"/>
              <a:gd name="connsiteY0" fmla="*/ 0 h 5143500"/>
              <a:gd name="connsiteX1" fmla="*/ 1351537 w 1351537"/>
              <a:gd name="connsiteY1" fmla="*/ 0 h 5143500"/>
              <a:gd name="connsiteX2" fmla="*/ 1351537 w 1351537"/>
              <a:gd name="connsiteY2" fmla="*/ 5143500 h 5143500"/>
              <a:gd name="connsiteX3" fmla="*/ 1339256 w 1351537"/>
              <a:gd name="connsiteY3" fmla="*/ 5143500 h 5143500"/>
              <a:gd name="connsiteX4" fmla="*/ 1131503 w 1351537"/>
              <a:gd name="connsiteY4" fmla="*/ 4987106 h 5143500"/>
              <a:gd name="connsiteX5" fmla="*/ 0 w 1351537"/>
              <a:gd name="connsiteY5" fmla="*/ 2571750 h 5143500"/>
              <a:gd name="connsiteX6" fmla="*/ 1131503 w 1351537"/>
              <a:gd name="connsiteY6" fmla="*/ 15639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537" h="5143500">
                <a:moveTo>
                  <a:pt x="1339255" y="0"/>
                </a:moveTo>
                <a:lnTo>
                  <a:pt x="1351537" y="0"/>
                </a:lnTo>
                <a:lnTo>
                  <a:pt x="1351537" y="5143500"/>
                </a:lnTo>
                <a:lnTo>
                  <a:pt x="1339256" y="5143500"/>
                </a:lnTo>
                <a:lnTo>
                  <a:pt x="1131503" y="4987106"/>
                </a:lnTo>
                <a:cubicBezTo>
                  <a:pt x="440466" y="4412995"/>
                  <a:pt x="0" y="3544155"/>
                  <a:pt x="0" y="2571750"/>
                </a:cubicBezTo>
                <a:cubicBezTo>
                  <a:pt x="0" y="1599345"/>
                  <a:pt x="440466" y="730505"/>
                  <a:pt x="1131503" y="156394"/>
                </a:cubicBezTo>
                <a:close/>
              </a:path>
            </a:pathLst>
          </a:custGeom>
          <a:solidFill>
            <a:srgbClr val="E6EBB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3" name="Title 12">
            <a:extLst>
              <a:ext uri="{FF2B5EF4-FFF2-40B4-BE49-F238E27FC236}">
                <a16:creationId xmlns:a16="http://schemas.microsoft.com/office/drawing/2014/main" id="{B925A498-7BA0-449A-63D8-36DEC55D8E05}"/>
              </a:ext>
            </a:extLst>
          </p:cNvPr>
          <p:cNvSpPr>
            <a:spLocks noGrp="1"/>
          </p:cNvSpPr>
          <p:nvPr>
            <p:ph type="title"/>
          </p:nvPr>
        </p:nvSpPr>
        <p:spPr/>
        <p:txBody>
          <a:bodyPr/>
          <a:lstStyle/>
          <a:p>
            <a:r>
              <a:rPr lang="nl-NL"/>
              <a:t>Klik om stijl te bewerken</a:t>
            </a:r>
            <a:endParaRPr lang="en-NL"/>
          </a:p>
        </p:txBody>
      </p:sp>
      <p:sp>
        <p:nvSpPr>
          <p:cNvPr id="14" name="Footer Placeholder 13">
            <a:extLst>
              <a:ext uri="{FF2B5EF4-FFF2-40B4-BE49-F238E27FC236}">
                <a16:creationId xmlns:a16="http://schemas.microsoft.com/office/drawing/2014/main" id="{F369B705-E3BD-EB30-F3F4-D2F7B9938516}"/>
              </a:ext>
            </a:extLst>
          </p:cNvPr>
          <p:cNvSpPr>
            <a:spLocks noGrp="1"/>
          </p:cNvSpPr>
          <p:nvPr>
            <p:ph type="ftr" idx="10"/>
          </p:nvPr>
        </p:nvSpPr>
        <p:spPr/>
        <p:txBody>
          <a:bodyPr/>
          <a:lstStyle/>
          <a:p>
            <a:endParaRPr lang="en-NL" sz="1000">
              <a:latin typeface="Arial" panose="020B0604020202020204" pitchFamily="34" charset="0"/>
            </a:endParaRPr>
          </a:p>
        </p:txBody>
      </p:sp>
      <p:sp>
        <p:nvSpPr>
          <p:cNvPr id="15" name="Slide Number Placeholder 14">
            <a:extLst>
              <a:ext uri="{FF2B5EF4-FFF2-40B4-BE49-F238E27FC236}">
                <a16:creationId xmlns:a16="http://schemas.microsoft.com/office/drawing/2014/main" id="{0139636C-EB16-722D-BCAD-B82F5C5E77D8}"/>
              </a:ext>
            </a:extLst>
          </p:cNvPr>
          <p:cNvSpPr>
            <a:spLocks noGrp="1"/>
          </p:cNvSpPr>
          <p:nvPr>
            <p:ph type="sldNum" idx="11"/>
          </p:nvPr>
        </p:nvSpPr>
        <p:spPr/>
        <p:txBody>
          <a:bodyPr/>
          <a:lstStyle/>
          <a:p>
            <a:fld id="{00000000-1234-1234-1234-123412341234}" type="slidenum">
              <a:rPr lang="en-US" smtClean="0"/>
              <a:pPr/>
              <a:t>‹nr.›</a:t>
            </a:fld>
            <a:endParaRPr lang="en-US" sz="1000">
              <a:latin typeface="Arial" panose="020B0604020202020204" pitchFamily="34" charset="0"/>
            </a:endParaRPr>
          </a:p>
        </p:txBody>
      </p:sp>
      <p:sp>
        <p:nvSpPr>
          <p:cNvPr id="20" name="Content Placeholder 19">
            <a:extLst>
              <a:ext uri="{FF2B5EF4-FFF2-40B4-BE49-F238E27FC236}">
                <a16:creationId xmlns:a16="http://schemas.microsoft.com/office/drawing/2014/main" id="{E618DCBB-622B-B641-2F7E-D1F4DC4424D1}"/>
              </a:ext>
            </a:extLst>
          </p:cNvPr>
          <p:cNvSpPr>
            <a:spLocks noGrp="1"/>
          </p:cNvSpPr>
          <p:nvPr>
            <p:ph sz="quarter" idx="13"/>
          </p:nvPr>
        </p:nvSpPr>
        <p:spPr>
          <a:xfrm>
            <a:off x="308651" y="1371736"/>
            <a:ext cx="8528050" cy="32321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pic>
        <p:nvPicPr>
          <p:cNvPr id="4" name="Picture 3">
            <a:extLst>
              <a:ext uri="{FF2B5EF4-FFF2-40B4-BE49-F238E27FC236}">
                <a16:creationId xmlns:a16="http://schemas.microsoft.com/office/drawing/2014/main" id="{98638B6A-EFE6-F9B2-D5A7-4B618BA454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Tree>
    <p:extLst>
      <p:ext uri="{BB962C8B-B14F-4D97-AF65-F5344CB8AC3E}">
        <p14:creationId xmlns:p14="http://schemas.microsoft.com/office/powerpoint/2010/main" val="1886239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ntent 4">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D2C1B6B-8D4F-6098-29D8-4762BC7EE323}"/>
              </a:ext>
            </a:extLst>
          </p:cNvPr>
          <p:cNvSpPr/>
          <p:nvPr userDrawn="1"/>
        </p:nvSpPr>
        <p:spPr>
          <a:xfrm>
            <a:off x="7792464" y="0"/>
            <a:ext cx="1351537" cy="5143500"/>
          </a:xfrm>
          <a:custGeom>
            <a:avLst/>
            <a:gdLst>
              <a:gd name="connsiteX0" fmla="*/ 1339255 w 1351537"/>
              <a:gd name="connsiteY0" fmla="*/ 0 h 5143500"/>
              <a:gd name="connsiteX1" fmla="*/ 1351537 w 1351537"/>
              <a:gd name="connsiteY1" fmla="*/ 0 h 5143500"/>
              <a:gd name="connsiteX2" fmla="*/ 1351537 w 1351537"/>
              <a:gd name="connsiteY2" fmla="*/ 5143500 h 5143500"/>
              <a:gd name="connsiteX3" fmla="*/ 1339256 w 1351537"/>
              <a:gd name="connsiteY3" fmla="*/ 5143500 h 5143500"/>
              <a:gd name="connsiteX4" fmla="*/ 1131503 w 1351537"/>
              <a:gd name="connsiteY4" fmla="*/ 4987106 h 5143500"/>
              <a:gd name="connsiteX5" fmla="*/ 0 w 1351537"/>
              <a:gd name="connsiteY5" fmla="*/ 2571750 h 5143500"/>
              <a:gd name="connsiteX6" fmla="*/ 1131503 w 1351537"/>
              <a:gd name="connsiteY6" fmla="*/ 15639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537" h="5143500">
                <a:moveTo>
                  <a:pt x="1339255" y="0"/>
                </a:moveTo>
                <a:lnTo>
                  <a:pt x="1351537" y="0"/>
                </a:lnTo>
                <a:lnTo>
                  <a:pt x="1351537" y="5143500"/>
                </a:lnTo>
                <a:lnTo>
                  <a:pt x="1339256" y="5143500"/>
                </a:lnTo>
                <a:lnTo>
                  <a:pt x="1131503" y="4987106"/>
                </a:lnTo>
                <a:cubicBezTo>
                  <a:pt x="440466" y="4412995"/>
                  <a:pt x="0" y="3544155"/>
                  <a:pt x="0" y="2571750"/>
                </a:cubicBezTo>
                <a:cubicBezTo>
                  <a:pt x="0" y="1599345"/>
                  <a:pt x="440466" y="730505"/>
                  <a:pt x="1131503" y="156394"/>
                </a:cubicBezTo>
                <a:close/>
              </a:path>
            </a:pathLst>
          </a:custGeom>
          <a:solidFill>
            <a:srgbClr val="E5DAB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3" name="Title 12">
            <a:extLst>
              <a:ext uri="{FF2B5EF4-FFF2-40B4-BE49-F238E27FC236}">
                <a16:creationId xmlns:a16="http://schemas.microsoft.com/office/drawing/2014/main" id="{B925A498-7BA0-449A-63D8-36DEC55D8E05}"/>
              </a:ext>
            </a:extLst>
          </p:cNvPr>
          <p:cNvSpPr>
            <a:spLocks noGrp="1"/>
          </p:cNvSpPr>
          <p:nvPr>
            <p:ph type="title"/>
          </p:nvPr>
        </p:nvSpPr>
        <p:spPr/>
        <p:txBody>
          <a:bodyPr/>
          <a:lstStyle/>
          <a:p>
            <a:r>
              <a:rPr lang="nl-NL"/>
              <a:t>Klik om stijl te bewerken</a:t>
            </a:r>
            <a:endParaRPr lang="en-NL"/>
          </a:p>
        </p:txBody>
      </p:sp>
      <p:sp>
        <p:nvSpPr>
          <p:cNvPr id="14" name="Footer Placeholder 13">
            <a:extLst>
              <a:ext uri="{FF2B5EF4-FFF2-40B4-BE49-F238E27FC236}">
                <a16:creationId xmlns:a16="http://schemas.microsoft.com/office/drawing/2014/main" id="{F369B705-E3BD-EB30-F3F4-D2F7B9938516}"/>
              </a:ext>
            </a:extLst>
          </p:cNvPr>
          <p:cNvSpPr>
            <a:spLocks noGrp="1"/>
          </p:cNvSpPr>
          <p:nvPr>
            <p:ph type="ftr" idx="10"/>
          </p:nvPr>
        </p:nvSpPr>
        <p:spPr/>
        <p:txBody>
          <a:bodyPr/>
          <a:lstStyle/>
          <a:p>
            <a:endParaRPr lang="en-NL" sz="1000">
              <a:latin typeface="Arial" panose="020B0604020202020204" pitchFamily="34" charset="0"/>
            </a:endParaRPr>
          </a:p>
        </p:txBody>
      </p:sp>
      <p:sp>
        <p:nvSpPr>
          <p:cNvPr id="15" name="Slide Number Placeholder 14">
            <a:extLst>
              <a:ext uri="{FF2B5EF4-FFF2-40B4-BE49-F238E27FC236}">
                <a16:creationId xmlns:a16="http://schemas.microsoft.com/office/drawing/2014/main" id="{0139636C-EB16-722D-BCAD-B82F5C5E77D8}"/>
              </a:ext>
            </a:extLst>
          </p:cNvPr>
          <p:cNvSpPr>
            <a:spLocks noGrp="1"/>
          </p:cNvSpPr>
          <p:nvPr>
            <p:ph type="sldNum" idx="11"/>
          </p:nvPr>
        </p:nvSpPr>
        <p:spPr/>
        <p:txBody>
          <a:bodyPr/>
          <a:lstStyle/>
          <a:p>
            <a:fld id="{00000000-1234-1234-1234-123412341234}" type="slidenum">
              <a:rPr lang="en-US" smtClean="0"/>
              <a:pPr/>
              <a:t>‹nr.›</a:t>
            </a:fld>
            <a:endParaRPr lang="en-US" sz="1000">
              <a:latin typeface="Arial" panose="020B0604020202020204" pitchFamily="34" charset="0"/>
            </a:endParaRPr>
          </a:p>
        </p:txBody>
      </p:sp>
      <p:sp>
        <p:nvSpPr>
          <p:cNvPr id="20" name="Content Placeholder 19">
            <a:extLst>
              <a:ext uri="{FF2B5EF4-FFF2-40B4-BE49-F238E27FC236}">
                <a16:creationId xmlns:a16="http://schemas.microsoft.com/office/drawing/2014/main" id="{E618DCBB-622B-B641-2F7E-D1F4DC4424D1}"/>
              </a:ext>
            </a:extLst>
          </p:cNvPr>
          <p:cNvSpPr>
            <a:spLocks noGrp="1"/>
          </p:cNvSpPr>
          <p:nvPr>
            <p:ph sz="quarter" idx="13"/>
          </p:nvPr>
        </p:nvSpPr>
        <p:spPr>
          <a:xfrm>
            <a:off x="308651" y="1371736"/>
            <a:ext cx="8528050" cy="32321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pic>
        <p:nvPicPr>
          <p:cNvPr id="4" name="Picture 3">
            <a:extLst>
              <a:ext uri="{FF2B5EF4-FFF2-40B4-BE49-F238E27FC236}">
                <a16:creationId xmlns:a16="http://schemas.microsoft.com/office/drawing/2014/main" id="{E6349CAA-9803-0C47-A73D-213842724A7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Tree>
    <p:extLst>
      <p:ext uri="{BB962C8B-B14F-4D97-AF65-F5344CB8AC3E}">
        <p14:creationId xmlns:p14="http://schemas.microsoft.com/office/powerpoint/2010/main" val="497193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ntent Kolommen">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11E8C7F3-F1DE-8864-26AD-03EE2C7C8A3B}"/>
              </a:ext>
            </a:extLst>
          </p:cNvPr>
          <p:cNvSpPr/>
          <p:nvPr userDrawn="1"/>
        </p:nvSpPr>
        <p:spPr>
          <a:xfrm>
            <a:off x="7792464" y="0"/>
            <a:ext cx="1351537" cy="5143500"/>
          </a:xfrm>
          <a:custGeom>
            <a:avLst/>
            <a:gdLst>
              <a:gd name="connsiteX0" fmla="*/ 1339255 w 1351537"/>
              <a:gd name="connsiteY0" fmla="*/ 0 h 5143500"/>
              <a:gd name="connsiteX1" fmla="*/ 1351537 w 1351537"/>
              <a:gd name="connsiteY1" fmla="*/ 0 h 5143500"/>
              <a:gd name="connsiteX2" fmla="*/ 1351537 w 1351537"/>
              <a:gd name="connsiteY2" fmla="*/ 5143500 h 5143500"/>
              <a:gd name="connsiteX3" fmla="*/ 1339256 w 1351537"/>
              <a:gd name="connsiteY3" fmla="*/ 5143500 h 5143500"/>
              <a:gd name="connsiteX4" fmla="*/ 1131503 w 1351537"/>
              <a:gd name="connsiteY4" fmla="*/ 4987106 h 5143500"/>
              <a:gd name="connsiteX5" fmla="*/ 0 w 1351537"/>
              <a:gd name="connsiteY5" fmla="*/ 2571750 h 5143500"/>
              <a:gd name="connsiteX6" fmla="*/ 1131503 w 1351537"/>
              <a:gd name="connsiteY6" fmla="*/ 15639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537" h="5143500">
                <a:moveTo>
                  <a:pt x="1339255" y="0"/>
                </a:moveTo>
                <a:lnTo>
                  <a:pt x="1351537" y="0"/>
                </a:lnTo>
                <a:lnTo>
                  <a:pt x="1351537" y="5143500"/>
                </a:lnTo>
                <a:lnTo>
                  <a:pt x="1339256" y="5143500"/>
                </a:lnTo>
                <a:lnTo>
                  <a:pt x="1131503" y="4987106"/>
                </a:lnTo>
                <a:cubicBezTo>
                  <a:pt x="440466" y="4412995"/>
                  <a:pt x="0" y="3544155"/>
                  <a:pt x="0" y="2571750"/>
                </a:cubicBezTo>
                <a:cubicBezTo>
                  <a:pt x="0" y="1599345"/>
                  <a:pt x="440466" y="730505"/>
                  <a:pt x="1131503" y="156394"/>
                </a:cubicBezTo>
                <a:close/>
              </a:path>
            </a:pathLst>
          </a:custGeom>
          <a:solidFill>
            <a:srgbClr val="E0EC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3" name="Title 12">
            <a:extLst>
              <a:ext uri="{FF2B5EF4-FFF2-40B4-BE49-F238E27FC236}">
                <a16:creationId xmlns:a16="http://schemas.microsoft.com/office/drawing/2014/main" id="{B925A498-7BA0-449A-63D8-36DEC55D8E05}"/>
              </a:ext>
            </a:extLst>
          </p:cNvPr>
          <p:cNvSpPr>
            <a:spLocks noGrp="1"/>
          </p:cNvSpPr>
          <p:nvPr>
            <p:ph type="title"/>
          </p:nvPr>
        </p:nvSpPr>
        <p:spPr/>
        <p:txBody>
          <a:bodyPr/>
          <a:lstStyle/>
          <a:p>
            <a:r>
              <a:rPr lang="nl-NL"/>
              <a:t>Klik om stijl te bewerken</a:t>
            </a:r>
            <a:endParaRPr lang="en-NL"/>
          </a:p>
        </p:txBody>
      </p:sp>
      <p:sp>
        <p:nvSpPr>
          <p:cNvPr id="20" name="Content Placeholder 19">
            <a:extLst>
              <a:ext uri="{FF2B5EF4-FFF2-40B4-BE49-F238E27FC236}">
                <a16:creationId xmlns:a16="http://schemas.microsoft.com/office/drawing/2014/main" id="{E618DCBB-622B-B641-2F7E-D1F4DC4424D1}"/>
              </a:ext>
            </a:extLst>
          </p:cNvPr>
          <p:cNvSpPr>
            <a:spLocks noGrp="1"/>
          </p:cNvSpPr>
          <p:nvPr>
            <p:ph sz="quarter" idx="13"/>
          </p:nvPr>
        </p:nvSpPr>
        <p:spPr>
          <a:xfrm>
            <a:off x="308651" y="1371736"/>
            <a:ext cx="4263349" cy="32321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22" name="Footer Placeholder 21">
            <a:extLst>
              <a:ext uri="{FF2B5EF4-FFF2-40B4-BE49-F238E27FC236}">
                <a16:creationId xmlns:a16="http://schemas.microsoft.com/office/drawing/2014/main" id="{88AE3970-77CA-F3C9-951D-37B7F6511A33}"/>
              </a:ext>
            </a:extLst>
          </p:cNvPr>
          <p:cNvSpPr>
            <a:spLocks noGrp="1"/>
          </p:cNvSpPr>
          <p:nvPr>
            <p:ph type="ftr" idx="14"/>
          </p:nvPr>
        </p:nvSpPr>
        <p:spPr/>
        <p:txBody>
          <a:bodyPr/>
          <a:lstStyle/>
          <a:p>
            <a:endParaRPr lang="en-NL" sz="1000">
              <a:latin typeface="Arial" panose="020B0604020202020204" pitchFamily="34" charset="0"/>
            </a:endParaRPr>
          </a:p>
        </p:txBody>
      </p:sp>
      <p:sp>
        <p:nvSpPr>
          <p:cNvPr id="23" name="Slide Number Placeholder 22">
            <a:extLst>
              <a:ext uri="{FF2B5EF4-FFF2-40B4-BE49-F238E27FC236}">
                <a16:creationId xmlns:a16="http://schemas.microsoft.com/office/drawing/2014/main" id="{2538E9C2-11B0-8ADB-3A07-4A49EDB4EEC9}"/>
              </a:ext>
            </a:extLst>
          </p:cNvPr>
          <p:cNvSpPr>
            <a:spLocks noGrp="1"/>
          </p:cNvSpPr>
          <p:nvPr>
            <p:ph type="sldNum" idx="15"/>
          </p:nvPr>
        </p:nvSpPr>
        <p:spPr/>
        <p:txBody>
          <a:bodyPr/>
          <a:lstStyle/>
          <a:p>
            <a:fld id="{00000000-1234-1234-1234-123412341234}" type="slidenum">
              <a:rPr lang="en-US" smtClean="0"/>
              <a:pPr/>
              <a:t>‹nr.›</a:t>
            </a:fld>
            <a:endParaRPr lang="en-US" sz="1000">
              <a:latin typeface="Arial" panose="020B0604020202020204" pitchFamily="34" charset="0"/>
            </a:endParaRPr>
          </a:p>
        </p:txBody>
      </p:sp>
      <p:sp>
        <p:nvSpPr>
          <p:cNvPr id="3" name="Content Placeholder 19">
            <a:extLst>
              <a:ext uri="{FF2B5EF4-FFF2-40B4-BE49-F238E27FC236}">
                <a16:creationId xmlns:a16="http://schemas.microsoft.com/office/drawing/2014/main" id="{60DACE7A-8964-5FE1-C258-B1385B179D92}"/>
              </a:ext>
            </a:extLst>
          </p:cNvPr>
          <p:cNvSpPr>
            <a:spLocks noGrp="1"/>
          </p:cNvSpPr>
          <p:nvPr>
            <p:ph sz="quarter" idx="16"/>
          </p:nvPr>
        </p:nvSpPr>
        <p:spPr>
          <a:xfrm>
            <a:off x="4572538" y="1371736"/>
            <a:ext cx="4263349" cy="32321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pic>
        <p:nvPicPr>
          <p:cNvPr id="4" name="Picture 3">
            <a:extLst>
              <a:ext uri="{FF2B5EF4-FFF2-40B4-BE49-F238E27FC236}">
                <a16:creationId xmlns:a16="http://schemas.microsoft.com/office/drawing/2014/main" id="{3C6AAE9B-3BE6-2E21-094E-3CB1B8F254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Tree>
    <p:extLst>
      <p:ext uri="{BB962C8B-B14F-4D97-AF65-F5344CB8AC3E}">
        <p14:creationId xmlns:p14="http://schemas.microsoft.com/office/powerpoint/2010/main" val="4031571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ntent Titel">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11E8C7F3-F1DE-8864-26AD-03EE2C7C8A3B}"/>
              </a:ext>
            </a:extLst>
          </p:cNvPr>
          <p:cNvSpPr/>
          <p:nvPr userDrawn="1"/>
        </p:nvSpPr>
        <p:spPr>
          <a:xfrm>
            <a:off x="7792464" y="0"/>
            <a:ext cx="1351537" cy="5143500"/>
          </a:xfrm>
          <a:custGeom>
            <a:avLst/>
            <a:gdLst>
              <a:gd name="connsiteX0" fmla="*/ 1339255 w 1351537"/>
              <a:gd name="connsiteY0" fmla="*/ 0 h 5143500"/>
              <a:gd name="connsiteX1" fmla="*/ 1351537 w 1351537"/>
              <a:gd name="connsiteY1" fmla="*/ 0 h 5143500"/>
              <a:gd name="connsiteX2" fmla="*/ 1351537 w 1351537"/>
              <a:gd name="connsiteY2" fmla="*/ 5143500 h 5143500"/>
              <a:gd name="connsiteX3" fmla="*/ 1339256 w 1351537"/>
              <a:gd name="connsiteY3" fmla="*/ 5143500 h 5143500"/>
              <a:gd name="connsiteX4" fmla="*/ 1131503 w 1351537"/>
              <a:gd name="connsiteY4" fmla="*/ 4987106 h 5143500"/>
              <a:gd name="connsiteX5" fmla="*/ 0 w 1351537"/>
              <a:gd name="connsiteY5" fmla="*/ 2571750 h 5143500"/>
              <a:gd name="connsiteX6" fmla="*/ 1131503 w 1351537"/>
              <a:gd name="connsiteY6" fmla="*/ 15639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537" h="5143500">
                <a:moveTo>
                  <a:pt x="1339255" y="0"/>
                </a:moveTo>
                <a:lnTo>
                  <a:pt x="1351537" y="0"/>
                </a:lnTo>
                <a:lnTo>
                  <a:pt x="1351537" y="5143500"/>
                </a:lnTo>
                <a:lnTo>
                  <a:pt x="1339256" y="5143500"/>
                </a:lnTo>
                <a:lnTo>
                  <a:pt x="1131503" y="4987106"/>
                </a:lnTo>
                <a:cubicBezTo>
                  <a:pt x="440466" y="4412995"/>
                  <a:pt x="0" y="3544155"/>
                  <a:pt x="0" y="2571750"/>
                </a:cubicBezTo>
                <a:cubicBezTo>
                  <a:pt x="0" y="1599345"/>
                  <a:pt x="440466" y="730505"/>
                  <a:pt x="1131503" y="156394"/>
                </a:cubicBezTo>
                <a:close/>
              </a:path>
            </a:pathLst>
          </a:custGeom>
          <a:solidFill>
            <a:srgbClr val="E0EC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22" name="Footer Placeholder 21">
            <a:extLst>
              <a:ext uri="{FF2B5EF4-FFF2-40B4-BE49-F238E27FC236}">
                <a16:creationId xmlns:a16="http://schemas.microsoft.com/office/drawing/2014/main" id="{88AE3970-77CA-F3C9-951D-37B7F6511A33}"/>
              </a:ext>
            </a:extLst>
          </p:cNvPr>
          <p:cNvSpPr>
            <a:spLocks noGrp="1"/>
          </p:cNvSpPr>
          <p:nvPr>
            <p:ph type="ftr" idx="14"/>
          </p:nvPr>
        </p:nvSpPr>
        <p:spPr/>
        <p:txBody>
          <a:bodyPr/>
          <a:lstStyle/>
          <a:p>
            <a:endParaRPr lang="en-NL" sz="1000">
              <a:latin typeface="Arial" panose="020B0604020202020204" pitchFamily="34" charset="0"/>
            </a:endParaRPr>
          </a:p>
        </p:txBody>
      </p:sp>
      <p:sp>
        <p:nvSpPr>
          <p:cNvPr id="23" name="Slide Number Placeholder 22">
            <a:extLst>
              <a:ext uri="{FF2B5EF4-FFF2-40B4-BE49-F238E27FC236}">
                <a16:creationId xmlns:a16="http://schemas.microsoft.com/office/drawing/2014/main" id="{2538E9C2-11B0-8ADB-3A07-4A49EDB4EEC9}"/>
              </a:ext>
            </a:extLst>
          </p:cNvPr>
          <p:cNvSpPr>
            <a:spLocks noGrp="1"/>
          </p:cNvSpPr>
          <p:nvPr>
            <p:ph type="sldNum" idx="15"/>
          </p:nvPr>
        </p:nvSpPr>
        <p:spPr/>
        <p:txBody>
          <a:bodyPr/>
          <a:lstStyle/>
          <a:p>
            <a:fld id="{00000000-1234-1234-1234-123412341234}" type="slidenum">
              <a:rPr lang="en-US" smtClean="0"/>
              <a:pPr/>
              <a:t>‹nr.›</a:t>
            </a:fld>
            <a:endParaRPr lang="en-US" sz="1000">
              <a:latin typeface="Arial" panose="020B0604020202020204" pitchFamily="34" charset="0"/>
            </a:endParaRPr>
          </a:p>
        </p:txBody>
      </p:sp>
      <p:pic>
        <p:nvPicPr>
          <p:cNvPr id="4" name="Picture 3">
            <a:extLst>
              <a:ext uri="{FF2B5EF4-FFF2-40B4-BE49-F238E27FC236}">
                <a16:creationId xmlns:a16="http://schemas.microsoft.com/office/drawing/2014/main" id="{3C6AAE9B-3BE6-2E21-094E-3CB1B8F254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5" name="Title 4">
            <a:extLst>
              <a:ext uri="{FF2B5EF4-FFF2-40B4-BE49-F238E27FC236}">
                <a16:creationId xmlns:a16="http://schemas.microsoft.com/office/drawing/2014/main" id="{C8C60A39-A8BF-DA92-150C-AD2A5B21BB03}"/>
              </a:ext>
            </a:extLst>
          </p:cNvPr>
          <p:cNvSpPr>
            <a:spLocks noGrp="1"/>
          </p:cNvSpPr>
          <p:nvPr>
            <p:ph type="title"/>
          </p:nvPr>
        </p:nvSpPr>
        <p:spPr/>
        <p:txBody>
          <a:bodyPr/>
          <a:lstStyle/>
          <a:p>
            <a:r>
              <a:rPr lang="nl-NL"/>
              <a:t>Klik om stijl te bewerken</a:t>
            </a:r>
            <a:endParaRPr lang="en-NL"/>
          </a:p>
        </p:txBody>
      </p:sp>
    </p:spTree>
    <p:extLst>
      <p:ext uri="{BB962C8B-B14F-4D97-AF65-F5344CB8AC3E}">
        <p14:creationId xmlns:p14="http://schemas.microsoft.com/office/powerpoint/2010/main" val="1022151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ntent Cirkels">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11E8C7F3-F1DE-8864-26AD-03EE2C7C8A3B}"/>
              </a:ext>
            </a:extLst>
          </p:cNvPr>
          <p:cNvSpPr/>
          <p:nvPr userDrawn="1"/>
        </p:nvSpPr>
        <p:spPr>
          <a:xfrm>
            <a:off x="7792464" y="0"/>
            <a:ext cx="1351537" cy="5143500"/>
          </a:xfrm>
          <a:custGeom>
            <a:avLst/>
            <a:gdLst>
              <a:gd name="connsiteX0" fmla="*/ 1339255 w 1351537"/>
              <a:gd name="connsiteY0" fmla="*/ 0 h 5143500"/>
              <a:gd name="connsiteX1" fmla="*/ 1351537 w 1351537"/>
              <a:gd name="connsiteY1" fmla="*/ 0 h 5143500"/>
              <a:gd name="connsiteX2" fmla="*/ 1351537 w 1351537"/>
              <a:gd name="connsiteY2" fmla="*/ 5143500 h 5143500"/>
              <a:gd name="connsiteX3" fmla="*/ 1339256 w 1351537"/>
              <a:gd name="connsiteY3" fmla="*/ 5143500 h 5143500"/>
              <a:gd name="connsiteX4" fmla="*/ 1131503 w 1351537"/>
              <a:gd name="connsiteY4" fmla="*/ 4987106 h 5143500"/>
              <a:gd name="connsiteX5" fmla="*/ 0 w 1351537"/>
              <a:gd name="connsiteY5" fmla="*/ 2571750 h 5143500"/>
              <a:gd name="connsiteX6" fmla="*/ 1131503 w 1351537"/>
              <a:gd name="connsiteY6" fmla="*/ 15639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537" h="5143500">
                <a:moveTo>
                  <a:pt x="1339255" y="0"/>
                </a:moveTo>
                <a:lnTo>
                  <a:pt x="1351537" y="0"/>
                </a:lnTo>
                <a:lnTo>
                  <a:pt x="1351537" y="5143500"/>
                </a:lnTo>
                <a:lnTo>
                  <a:pt x="1339256" y="5143500"/>
                </a:lnTo>
                <a:lnTo>
                  <a:pt x="1131503" y="4987106"/>
                </a:lnTo>
                <a:cubicBezTo>
                  <a:pt x="440466" y="4412995"/>
                  <a:pt x="0" y="3544155"/>
                  <a:pt x="0" y="2571750"/>
                </a:cubicBezTo>
                <a:cubicBezTo>
                  <a:pt x="0" y="1599345"/>
                  <a:pt x="440466" y="730505"/>
                  <a:pt x="1131503" y="156394"/>
                </a:cubicBezTo>
                <a:close/>
              </a:path>
            </a:pathLst>
          </a:custGeom>
          <a:solidFill>
            <a:srgbClr val="E0EC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22" name="Footer Placeholder 21">
            <a:extLst>
              <a:ext uri="{FF2B5EF4-FFF2-40B4-BE49-F238E27FC236}">
                <a16:creationId xmlns:a16="http://schemas.microsoft.com/office/drawing/2014/main" id="{88AE3970-77CA-F3C9-951D-37B7F6511A33}"/>
              </a:ext>
            </a:extLst>
          </p:cNvPr>
          <p:cNvSpPr>
            <a:spLocks noGrp="1"/>
          </p:cNvSpPr>
          <p:nvPr>
            <p:ph type="ftr" idx="14"/>
          </p:nvPr>
        </p:nvSpPr>
        <p:spPr/>
        <p:txBody>
          <a:bodyPr/>
          <a:lstStyle/>
          <a:p>
            <a:endParaRPr lang="en-NL" sz="1000">
              <a:latin typeface="Arial" panose="020B0604020202020204" pitchFamily="34" charset="0"/>
            </a:endParaRPr>
          </a:p>
        </p:txBody>
      </p:sp>
      <p:sp>
        <p:nvSpPr>
          <p:cNvPr id="23" name="Slide Number Placeholder 22">
            <a:extLst>
              <a:ext uri="{FF2B5EF4-FFF2-40B4-BE49-F238E27FC236}">
                <a16:creationId xmlns:a16="http://schemas.microsoft.com/office/drawing/2014/main" id="{2538E9C2-11B0-8ADB-3A07-4A49EDB4EEC9}"/>
              </a:ext>
            </a:extLst>
          </p:cNvPr>
          <p:cNvSpPr>
            <a:spLocks noGrp="1"/>
          </p:cNvSpPr>
          <p:nvPr>
            <p:ph type="sldNum" idx="15"/>
          </p:nvPr>
        </p:nvSpPr>
        <p:spPr/>
        <p:txBody>
          <a:bodyPr/>
          <a:lstStyle/>
          <a:p>
            <a:fld id="{00000000-1234-1234-1234-123412341234}" type="slidenum">
              <a:rPr lang="en-US" smtClean="0"/>
              <a:pPr/>
              <a:t>‹nr.›</a:t>
            </a:fld>
            <a:endParaRPr lang="en-US" sz="1000">
              <a:latin typeface="Arial" panose="020B0604020202020204" pitchFamily="34" charset="0"/>
            </a:endParaRPr>
          </a:p>
        </p:txBody>
      </p:sp>
      <p:pic>
        <p:nvPicPr>
          <p:cNvPr id="4" name="Picture 3">
            <a:extLst>
              <a:ext uri="{FF2B5EF4-FFF2-40B4-BE49-F238E27FC236}">
                <a16:creationId xmlns:a16="http://schemas.microsoft.com/office/drawing/2014/main" id="{3C6AAE9B-3BE6-2E21-094E-3CB1B8F254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5" name="Title 4">
            <a:extLst>
              <a:ext uri="{FF2B5EF4-FFF2-40B4-BE49-F238E27FC236}">
                <a16:creationId xmlns:a16="http://schemas.microsoft.com/office/drawing/2014/main" id="{C8C60A39-A8BF-DA92-150C-AD2A5B21BB03}"/>
              </a:ext>
            </a:extLst>
          </p:cNvPr>
          <p:cNvSpPr>
            <a:spLocks noGrp="1"/>
          </p:cNvSpPr>
          <p:nvPr>
            <p:ph type="title"/>
          </p:nvPr>
        </p:nvSpPr>
        <p:spPr/>
        <p:txBody>
          <a:bodyPr/>
          <a:lstStyle/>
          <a:p>
            <a:r>
              <a:rPr lang="nl-NL"/>
              <a:t>Klik om stijl te bewerken</a:t>
            </a:r>
            <a:endParaRPr lang="en-NL"/>
          </a:p>
        </p:txBody>
      </p:sp>
      <p:sp>
        <p:nvSpPr>
          <p:cNvPr id="13" name="Text Placeholder 3">
            <a:extLst>
              <a:ext uri="{FF2B5EF4-FFF2-40B4-BE49-F238E27FC236}">
                <a16:creationId xmlns:a16="http://schemas.microsoft.com/office/drawing/2014/main" id="{2103C281-83C9-4EEF-F1DA-E92B653E6C2A}"/>
              </a:ext>
            </a:extLst>
          </p:cNvPr>
          <p:cNvSpPr>
            <a:spLocks noGrp="1"/>
          </p:cNvSpPr>
          <p:nvPr>
            <p:ph type="body" sz="quarter" idx="19"/>
          </p:nvPr>
        </p:nvSpPr>
        <p:spPr>
          <a:xfrm>
            <a:off x="784153" y="1559017"/>
            <a:ext cx="2236212" cy="2234565"/>
          </a:xfrm>
          <a:prstGeom prst="ellipse">
            <a:avLst/>
          </a:prstGeom>
          <a:solidFill>
            <a:schemeClr val="bg1">
              <a:lumMod val="95000"/>
            </a:schemeClr>
          </a:solidFill>
        </p:spPr>
        <p:txBody>
          <a:bodyPr lIns="0" tIns="0" rIns="0" bIns="0" anchor="ctr" anchorCtr="0"/>
          <a:lstStyle>
            <a:lvl1pPr marL="0" indent="0" algn="ctr">
              <a:buNone/>
              <a:defRPr sz="1400" baseline="0">
                <a:ln>
                  <a:noFill/>
                </a:ln>
                <a:solidFill>
                  <a:srgbClr val="164193"/>
                </a:solidFill>
                <a:latin typeface="Arial" panose="020B0604020202020204" pitchFamily="34" charset="0"/>
              </a:defRPr>
            </a:lvl1pPr>
          </a:lstStyle>
          <a:p>
            <a:pPr lvl="0"/>
            <a:r>
              <a:rPr lang="nl-NL"/>
              <a:t>Klikken om de tekststijl van het model te bewerken</a:t>
            </a:r>
          </a:p>
        </p:txBody>
      </p:sp>
      <p:sp>
        <p:nvSpPr>
          <p:cNvPr id="14" name="Text Placeholder 3">
            <a:extLst>
              <a:ext uri="{FF2B5EF4-FFF2-40B4-BE49-F238E27FC236}">
                <a16:creationId xmlns:a16="http://schemas.microsoft.com/office/drawing/2014/main" id="{CFFC994F-87AA-E61E-D98D-72A0FE73F426}"/>
              </a:ext>
            </a:extLst>
          </p:cNvPr>
          <p:cNvSpPr>
            <a:spLocks noGrp="1"/>
          </p:cNvSpPr>
          <p:nvPr>
            <p:ph type="body" sz="quarter" idx="20"/>
          </p:nvPr>
        </p:nvSpPr>
        <p:spPr>
          <a:xfrm>
            <a:off x="3453894" y="1563700"/>
            <a:ext cx="2236212" cy="2234565"/>
          </a:xfrm>
          <a:prstGeom prst="ellipse">
            <a:avLst/>
          </a:prstGeom>
          <a:solidFill>
            <a:schemeClr val="bg1">
              <a:lumMod val="95000"/>
            </a:schemeClr>
          </a:solidFill>
        </p:spPr>
        <p:txBody>
          <a:bodyPr lIns="0" tIns="0" rIns="0" bIns="0" anchor="ctr" anchorCtr="0"/>
          <a:lstStyle>
            <a:lvl1pPr marL="0" indent="0" algn="ctr">
              <a:buNone/>
              <a:defRPr sz="1400" baseline="0">
                <a:ln>
                  <a:noFill/>
                </a:ln>
                <a:solidFill>
                  <a:srgbClr val="164193"/>
                </a:solidFill>
                <a:latin typeface="Arial" panose="020B0604020202020204" pitchFamily="34" charset="0"/>
              </a:defRPr>
            </a:lvl1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289CF121-480D-FA24-32A1-D6460D4E58C8}"/>
              </a:ext>
            </a:extLst>
          </p:cNvPr>
          <p:cNvSpPr>
            <a:spLocks noGrp="1"/>
          </p:cNvSpPr>
          <p:nvPr>
            <p:ph type="body" sz="quarter" idx="21"/>
          </p:nvPr>
        </p:nvSpPr>
        <p:spPr>
          <a:xfrm>
            <a:off x="6123635" y="1582379"/>
            <a:ext cx="2236212" cy="2234565"/>
          </a:xfrm>
          <a:prstGeom prst="ellipse">
            <a:avLst/>
          </a:prstGeom>
          <a:solidFill>
            <a:schemeClr val="bg1">
              <a:lumMod val="95000"/>
            </a:schemeClr>
          </a:solidFill>
        </p:spPr>
        <p:txBody>
          <a:bodyPr lIns="0" tIns="0" rIns="0" bIns="0" anchor="ctr" anchorCtr="0"/>
          <a:lstStyle>
            <a:lvl1pPr marL="0" indent="0" algn="ctr">
              <a:buNone/>
              <a:defRPr sz="1400" baseline="0">
                <a:ln>
                  <a:noFill/>
                </a:ln>
                <a:solidFill>
                  <a:srgbClr val="164193"/>
                </a:solidFill>
                <a:latin typeface="Arial" panose="020B0604020202020204" pitchFamily="34" charset="0"/>
              </a:defRPr>
            </a:lvl1pPr>
          </a:lstStyle>
          <a:p>
            <a:pPr lvl="0"/>
            <a:r>
              <a:rPr lang="nl-NL"/>
              <a:t>Klikken om de tekststijl van het model te bewerken</a:t>
            </a:r>
          </a:p>
        </p:txBody>
      </p:sp>
    </p:spTree>
    <p:extLst>
      <p:ext uri="{BB962C8B-B14F-4D97-AF65-F5344CB8AC3E}">
        <p14:creationId xmlns:p14="http://schemas.microsoft.com/office/powerpoint/2010/main" val="3623734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ntent Teamoverzicht">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11E8C7F3-F1DE-8864-26AD-03EE2C7C8A3B}"/>
              </a:ext>
            </a:extLst>
          </p:cNvPr>
          <p:cNvSpPr/>
          <p:nvPr userDrawn="1"/>
        </p:nvSpPr>
        <p:spPr>
          <a:xfrm>
            <a:off x="7792464" y="0"/>
            <a:ext cx="1351537" cy="5143500"/>
          </a:xfrm>
          <a:custGeom>
            <a:avLst/>
            <a:gdLst>
              <a:gd name="connsiteX0" fmla="*/ 1339255 w 1351537"/>
              <a:gd name="connsiteY0" fmla="*/ 0 h 5143500"/>
              <a:gd name="connsiteX1" fmla="*/ 1351537 w 1351537"/>
              <a:gd name="connsiteY1" fmla="*/ 0 h 5143500"/>
              <a:gd name="connsiteX2" fmla="*/ 1351537 w 1351537"/>
              <a:gd name="connsiteY2" fmla="*/ 5143500 h 5143500"/>
              <a:gd name="connsiteX3" fmla="*/ 1339256 w 1351537"/>
              <a:gd name="connsiteY3" fmla="*/ 5143500 h 5143500"/>
              <a:gd name="connsiteX4" fmla="*/ 1131503 w 1351537"/>
              <a:gd name="connsiteY4" fmla="*/ 4987106 h 5143500"/>
              <a:gd name="connsiteX5" fmla="*/ 0 w 1351537"/>
              <a:gd name="connsiteY5" fmla="*/ 2571750 h 5143500"/>
              <a:gd name="connsiteX6" fmla="*/ 1131503 w 1351537"/>
              <a:gd name="connsiteY6" fmla="*/ 15639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537" h="5143500">
                <a:moveTo>
                  <a:pt x="1339255" y="0"/>
                </a:moveTo>
                <a:lnTo>
                  <a:pt x="1351537" y="0"/>
                </a:lnTo>
                <a:lnTo>
                  <a:pt x="1351537" y="5143500"/>
                </a:lnTo>
                <a:lnTo>
                  <a:pt x="1339256" y="5143500"/>
                </a:lnTo>
                <a:lnTo>
                  <a:pt x="1131503" y="4987106"/>
                </a:lnTo>
                <a:cubicBezTo>
                  <a:pt x="440466" y="4412995"/>
                  <a:pt x="0" y="3544155"/>
                  <a:pt x="0" y="2571750"/>
                </a:cubicBezTo>
                <a:cubicBezTo>
                  <a:pt x="0" y="1599345"/>
                  <a:pt x="440466" y="730505"/>
                  <a:pt x="1131503" y="156394"/>
                </a:cubicBezTo>
                <a:close/>
              </a:path>
            </a:pathLst>
          </a:custGeom>
          <a:solidFill>
            <a:srgbClr val="E0EC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22" name="Footer Placeholder 21">
            <a:extLst>
              <a:ext uri="{FF2B5EF4-FFF2-40B4-BE49-F238E27FC236}">
                <a16:creationId xmlns:a16="http://schemas.microsoft.com/office/drawing/2014/main" id="{88AE3970-77CA-F3C9-951D-37B7F6511A33}"/>
              </a:ext>
            </a:extLst>
          </p:cNvPr>
          <p:cNvSpPr>
            <a:spLocks noGrp="1"/>
          </p:cNvSpPr>
          <p:nvPr>
            <p:ph type="ftr" idx="14"/>
          </p:nvPr>
        </p:nvSpPr>
        <p:spPr/>
        <p:txBody>
          <a:bodyPr/>
          <a:lstStyle/>
          <a:p>
            <a:endParaRPr lang="en-NL" sz="1000">
              <a:latin typeface="Arial" panose="020B0604020202020204" pitchFamily="34" charset="0"/>
            </a:endParaRPr>
          </a:p>
        </p:txBody>
      </p:sp>
      <p:sp>
        <p:nvSpPr>
          <p:cNvPr id="23" name="Slide Number Placeholder 22">
            <a:extLst>
              <a:ext uri="{FF2B5EF4-FFF2-40B4-BE49-F238E27FC236}">
                <a16:creationId xmlns:a16="http://schemas.microsoft.com/office/drawing/2014/main" id="{2538E9C2-11B0-8ADB-3A07-4A49EDB4EEC9}"/>
              </a:ext>
            </a:extLst>
          </p:cNvPr>
          <p:cNvSpPr>
            <a:spLocks noGrp="1"/>
          </p:cNvSpPr>
          <p:nvPr>
            <p:ph type="sldNum" idx="15"/>
          </p:nvPr>
        </p:nvSpPr>
        <p:spPr/>
        <p:txBody>
          <a:bodyPr/>
          <a:lstStyle/>
          <a:p>
            <a:fld id="{00000000-1234-1234-1234-123412341234}" type="slidenum">
              <a:rPr lang="en-US" smtClean="0"/>
              <a:pPr/>
              <a:t>‹nr.›</a:t>
            </a:fld>
            <a:endParaRPr lang="en-US" sz="1000">
              <a:latin typeface="Arial" panose="020B0604020202020204" pitchFamily="34" charset="0"/>
            </a:endParaRPr>
          </a:p>
        </p:txBody>
      </p:sp>
      <p:pic>
        <p:nvPicPr>
          <p:cNvPr id="4" name="Picture 3">
            <a:extLst>
              <a:ext uri="{FF2B5EF4-FFF2-40B4-BE49-F238E27FC236}">
                <a16:creationId xmlns:a16="http://schemas.microsoft.com/office/drawing/2014/main" id="{3C6AAE9B-3BE6-2E21-094E-3CB1B8F254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5" name="Title 4">
            <a:extLst>
              <a:ext uri="{FF2B5EF4-FFF2-40B4-BE49-F238E27FC236}">
                <a16:creationId xmlns:a16="http://schemas.microsoft.com/office/drawing/2014/main" id="{C8C60A39-A8BF-DA92-150C-AD2A5B21BB03}"/>
              </a:ext>
            </a:extLst>
          </p:cNvPr>
          <p:cNvSpPr>
            <a:spLocks noGrp="1"/>
          </p:cNvSpPr>
          <p:nvPr>
            <p:ph type="title" hasCustomPrompt="1"/>
          </p:nvPr>
        </p:nvSpPr>
        <p:spPr/>
        <p:txBody>
          <a:bodyPr/>
          <a:lstStyle/>
          <a:p>
            <a:r>
              <a:rPr lang="en-GB"/>
              <a:t>Team </a:t>
            </a:r>
            <a:r>
              <a:rPr lang="en-GB" err="1"/>
              <a:t>overzicht</a:t>
            </a:r>
            <a:endParaRPr lang="en-NL"/>
          </a:p>
        </p:txBody>
      </p:sp>
      <p:sp>
        <p:nvSpPr>
          <p:cNvPr id="3" name="Picture Placeholder 19">
            <a:extLst>
              <a:ext uri="{FF2B5EF4-FFF2-40B4-BE49-F238E27FC236}">
                <a16:creationId xmlns:a16="http://schemas.microsoft.com/office/drawing/2014/main" id="{EFEB46F1-73D5-80C4-B50C-BC959BE8519A}"/>
              </a:ext>
            </a:extLst>
          </p:cNvPr>
          <p:cNvSpPr>
            <a:spLocks noGrp="1"/>
          </p:cNvSpPr>
          <p:nvPr>
            <p:ph type="pic" sz="quarter" idx="24"/>
          </p:nvPr>
        </p:nvSpPr>
        <p:spPr>
          <a:xfrm>
            <a:off x="495004" y="1483470"/>
            <a:ext cx="1273224" cy="1272690"/>
          </a:xfrm>
          <a:prstGeom prst="flowChartConnector">
            <a:avLst/>
          </a:prstGeom>
        </p:spPr>
        <p:txBody>
          <a:bodyPr/>
          <a:lstStyle/>
          <a:p>
            <a:r>
              <a:rPr lang="nl-NL"/>
              <a:t>Klik op het pictogram als u een afbeelding wilt toevoegen</a:t>
            </a:r>
            <a:endParaRPr lang="en-NL"/>
          </a:p>
        </p:txBody>
      </p:sp>
      <p:sp>
        <p:nvSpPr>
          <p:cNvPr id="6" name="Text Placeholder 3">
            <a:extLst>
              <a:ext uri="{FF2B5EF4-FFF2-40B4-BE49-F238E27FC236}">
                <a16:creationId xmlns:a16="http://schemas.microsoft.com/office/drawing/2014/main" id="{2CA3CA4F-DD92-73CD-8387-1D90EAE9A92E}"/>
              </a:ext>
            </a:extLst>
          </p:cNvPr>
          <p:cNvSpPr>
            <a:spLocks noGrp="1"/>
          </p:cNvSpPr>
          <p:nvPr>
            <p:ph type="body" sz="quarter" idx="25" hasCustomPrompt="1"/>
          </p:nvPr>
        </p:nvSpPr>
        <p:spPr>
          <a:xfrm>
            <a:off x="1414575" y="1483470"/>
            <a:ext cx="1297220" cy="1272690"/>
          </a:xfrm>
          <a:prstGeom prst="ellipse">
            <a:avLst/>
          </a:prstGeom>
          <a:solidFill>
            <a:srgbClr val="059EDF">
              <a:alpha val="70000"/>
            </a:srgbClr>
          </a:solidFill>
        </p:spPr>
        <p:txBody>
          <a:bodyPr lIns="251999" tIns="0" rIns="0" bIns="0" anchor="ctr" anchorCtr="0"/>
          <a:lstStyle>
            <a:lvl1pPr marL="0" indent="0" algn="l">
              <a:lnSpc>
                <a:spcPct val="100000"/>
              </a:lnSpc>
              <a:buNone/>
              <a:defRPr sz="1000" b="1" i="0" baseline="0">
                <a:ln>
                  <a:noFill/>
                </a:ln>
                <a:solidFill>
                  <a:schemeClr val="bg1"/>
                </a:solidFill>
                <a:latin typeface="Arial" panose="020B0604020202020204" pitchFamily="34" charset="0"/>
              </a:defRPr>
            </a:lvl1pPr>
          </a:lstStyle>
          <a:p>
            <a:pPr lvl="0"/>
            <a:r>
              <a:rPr lang="en-NL"/>
              <a:t>Naam</a:t>
            </a:r>
          </a:p>
        </p:txBody>
      </p:sp>
      <p:sp>
        <p:nvSpPr>
          <p:cNvPr id="7" name="Picture Placeholder 19">
            <a:extLst>
              <a:ext uri="{FF2B5EF4-FFF2-40B4-BE49-F238E27FC236}">
                <a16:creationId xmlns:a16="http://schemas.microsoft.com/office/drawing/2014/main" id="{97B4D41D-BBCF-3B41-81A2-ECFEB7C2155A}"/>
              </a:ext>
            </a:extLst>
          </p:cNvPr>
          <p:cNvSpPr>
            <a:spLocks noGrp="1"/>
          </p:cNvSpPr>
          <p:nvPr>
            <p:ph type="pic" sz="quarter" idx="26"/>
          </p:nvPr>
        </p:nvSpPr>
        <p:spPr>
          <a:xfrm>
            <a:off x="3185963" y="1483470"/>
            <a:ext cx="1273224" cy="1272690"/>
          </a:xfrm>
          <a:prstGeom prst="flowChartConnector">
            <a:avLst/>
          </a:prstGeom>
        </p:spPr>
        <p:txBody>
          <a:bodyPr/>
          <a:lstStyle/>
          <a:p>
            <a:r>
              <a:rPr lang="nl-NL"/>
              <a:t>Klik op het pictogram als u een afbeelding wilt toevoegen</a:t>
            </a:r>
            <a:endParaRPr lang="en-NL"/>
          </a:p>
        </p:txBody>
      </p:sp>
      <p:sp>
        <p:nvSpPr>
          <p:cNvPr id="8" name="Text Placeholder 3">
            <a:extLst>
              <a:ext uri="{FF2B5EF4-FFF2-40B4-BE49-F238E27FC236}">
                <a16:creationId xmlns:a16="http://schemas.microsoft.com/office/drawing/2014/main" id="{A614B466-817E-455E-1C04-31CBAF4D6B39}"/>
              </a:ext>
            </a:extLst>
          </p:cNvPr>
          <p:cNvSpPr>
            <a:spLocks noGrp="1"/>
          </p:cNvSpPr>
          <p:nvPr>
            <p:ph type="body" sz="quarter" idx="27" hasCustomPrompt="1"/>
          </p:nvPr>
        </p:nvSpPr>
        <p:spPr>
          <a:xfrm>
            <a:off x="4105534" y="1483470"/>
            <a:ext cx="1297220" cy="1272690"/>
          </a:xfrm>
          <a:prstGeom prst="ellipse">
            <a:avLst/>
          </a:prstGeom>
          <a:solidFill>
            <a:srgbClr val="059EDF">
              <a:alpha val="70000"/>
            </a:srgbClr>
          </a:solidFill>
        </p:spPr>
        <p:txBody>
          <a:bodyPr lIns="251999" tIns="0" rIns="0" bIns="0" anchor="ctr" anchorCtr="0"/>
          <a:lstStyle>
            <a:lvl1pPr marL="0" indent="0" algn="l">
              <a:lnSpc>
                <a:spcPct val="100000"/>
              </a:lnSpc>
              <a:buNone/>
              <a:defRPr sz="1000" b="1" i="0" baseline="0">
                <a:ln>
                  <a:noFill/>
                </a:ln>
                <a:solidFill>
                  <a:schemeClr val="bg1"/>
                </a:solidFill>
                <a:latin typeface="Arial" panose="020B0604020202020204" pitchFamily="34" charset="0"/>
              </a:defRPr>
            </a:lvl1pPr>
          </a:lstStyle>
          <a:p>
            <a:pPr lvl="0"/>
            <a:r>
              <a:rPr lang="en-NL"/>
              <a:t>Naam</a:t>
            </a:r>
          </a:p>
        </p:txBody>
      </p:sp>
      <p:sp>
        <p:nvSpPr>
          <p:cNvPr id="9" name="Picture Placeholder 19">
            <a:extLst>
              <a:ext uri="{FF2B5EF4-FFF2-40B4-BE49-F238E27FC236}">
                <a16:creationId xmlns:a16="http://schemas.microsoft.com/office/drawing/2014/main" id="{8976B5F6-ABE1-B48F-B0C7-5D56877640F0}"/>
              </a:ext>
            </a:extLst>
          </p:cNvPr>
          <p:cNvSpPr>
            <a:spLocks noGrp="1"/>
          </p:cNvSpPr>
          <p:nvPr>
            <p:ph type="pic" sz="quarter" idx="28"/>
          </p:nvPr>
        </p:nvSpPr>
        <p:spPr>
          <a:xfrm>
            <a:off x="5875186" y="1483470"/>
            <a:ext cx="1273224" cy="1272690"/>
          </a:xfrm>
          <a:prstGeom prst="flowChartConnector">
            <a:avLst/>
          </a:prstGeom>
        </p:spPr>
        <p:txBody>
          <a:bodyPr/>
          <a:lstStyle/>
          <a:p>
            <a:r>
              <a:rPr lang="nl-NL"/>
              <a:t>Klik op het pictogram als u een afbeelding wilt toevoegen</a:t>
            </a:r>
            <a:endParaRPr lang="en-NL"/>
          </a:p>
        </p:txBody>
      </p:sp>
      <p:sp>
        <p:nvSpPr>
          <p:cNvPr id="10" name="Text Placeholder 3">
            <a:extLst>
              <a:ext uri="{FF2B5EF4-FFF2-40B4-BE49-F238E27FC236}">
                <a16:creationId xmlns:a16="http://schemas.microsoft.com/office/drawing/2014/main" id="{853EFF65-E8FC-CFAF-F7E9-ABF0AC8E473B}"/>
              </a:ext>
            </a:extLst>
          </p:cNvPr>
          <p:cNvSpPr>
            <a:spLocks noGrp="1"/>
          </p:cNvSpPr>
          <p:nvPr>
            <p:ph type="body" sz="quarter" idx="29" hasCustomPrompt="1"/>
          </p:nvPr>
        </p:nvSpPr>
        <p:spPr>
          <a:xfrm>
            <a:off x="6794757" y="1483470"/>
            <a:ext cx="1297220" cy="1272690"/>
          </a:xfrm>
          <a:prstGeom prst="ellipse">
            <a:avLst/>
          </a:prstGeom>
          <a:solidFill>
            <a:srgbClr val="059EDF">
              <a:alpha val="70000"/>
            </a:srgbClr>
          </a:solidFill>
        </p:spPr>
        <p:txBody>
          <a:bodyPr lIns="251999" tIns="0" rIns="0" bIns="0" anchor="ctr" anchorCtr="0"/>
          <a:lstStyle>
            <a:lvl1pPr marL="0" indent="0" algn="l">
              <a:lnSpc>
                <a:spcPct val="100000"/>
              </a:lnSpc>
              <a:buNone/>
              <a:defRPr sz="1000" b="1" i="0" baseline="0">
                <a:ln>
                  <a:noFill/>
                </a:ln>
                <a:solidFill>
                  <a:schemeClr val="bg1"/>
                </a:solidFill>
                <a:latin typeface="Arial" panose="020B0604020202020204" pitchFamily="34" charset="0"/>
              </a:defRPr>
            </a:lvl1pPr>
          </a:lstStyle>
          <a:p>
            <a:pPr lvl="0"/>
            <a:r>
              <a:rPr lang="en-NL"/>
              <a:t>Naam</a:t>
            </a:r>
          </a:p>
        </p:txBody>
      </p:sp>
      <p:sp>
        <p:nvSpPr>
          <p:cNvPr id="11" name="Picture Placeholder 19">
            <a:extLst>
              <a:ext uri="{FF2B5EF4-FFF2-40B4-BE49-F238E27FC236}">
                <a16:creationId xmlns:a16="http://schemas.microsoft.com/office/drawing/2014/main" id="{098BE475-35B1-D51F-65A5-A5F9889C8E5B}"/>
              </a:ext>
            </a:extLst>
          </p:cNvPr>
          <p:cNvSpPr>
            <a:spLocks noGrp="1"/>
          </p:cNvSpPr>
          <p:nvPr>
            <p:ph type="pic" sz="quarter" idx="30"/>
          </p:nvPr>
        </p:nvSpPr>
        <p:spPr>
          <a:xfrm>
            <a:off x="1063041" y="2952051"/>
            <a:ext cx="1273224" cy="1272690"/>
          </a:xfrm>
          <a:prstGeom prst="flowChartConnector">
            <a:avLst/>
          </a:prstGeom>
        </p:spPr>
        <p:txBody>
          <a:bodyPr/>
          <a:lstStyle/>
          <a:p>
            <a:r>
              <a:rPr lang="nl-NL"/>
              <a:t>Klik op het pictogram als u een afbeelding wilt toevoegen</a:t>
            </a:r>
            <a:endParaRPr lang="en-NL"/>
          </a:p>
        </p:txBody>
      </p:sp>
      <p:sp>
        <p:nvSpPr>
          <p:cNvPr id="12" name="Text Placeholder 3">
            <a:extLst>
              <a:ext uri="{FF2B5EF4-FFF2-40B4-BE49-F238E27FC236}">
                <a16:creationId xmlns:a16="http://schemas.microsoft.com/office/drawing/2014/main" id="{23C53536-B92D-2784-D516-7928F6EAB09F}"/>
              </a:ext>
            </a:extLst>
          </p:cNvPr>
          <p:cNvSpPr>
            <a:spLocks noGrp="1"/>
          </p:cNvSpPr>
          <p:nvPr>
            <p:ph type="body" sz="quarter" idx="31" hasCustomPrompt="1"/>
          </p:nvPr>
        </p:nvSpPr>
        <p:spPr>
          <a:xfrm>
            <a:off x="1982612" y="2952051"/>
            <a:ext cx="1297220" cy="1272690"/>
          </a:xfrm>
          <a:prstGeom prst="ellipse">
            <a:avLst/>
          </a:prstGeom>
          <a:solidFill>
            <a:srgbClr val="059EDF">
              <a:alpha val="70000"/>
            </a:srgbClr>
          </a:solidFill>
        </p:spPr>
        <p:txBody>
          <a:bodyPr lIns="251999" tIns="0" rIns="0" bIns="0" anchor="ctr" anchorCtr="0"/>
          <a:lstStyle>
            <a:lvl1pPr marL="0" indent="0" algn="l">
              <a:lnSpc>
                <a:spcPct val="100000"/>
              </a:lnSpc>
              <a:buNone/>
              <a:defRPr sz="1000" b="1" i="0" baseline="0">
                <a:ln>
                  <a:noFill/>
                </a:ln>
                <a:solidFill>
                  <a:schemeClr val="bg1"/>
                </a:solidFill>
                <a:latin typeface="Arial" panose="020B0604020202020204" pitchFamily="34" charset="0"/>
              </a:defRPr>
            </a:lvl1pPr>
          </a:lstStyle>
          <a:p>
            <a:pPr lvl="0"/>
            <a:r>
              <a:rPr lang="en-NL"/>
              <a:t>Naam</a:t>
            </a:r>
          </a:p>
        </p:txBody>
      </p:sp>
      <p:sp>
        <p:nvSpPr>
          <p:cNvPr id="16" name="Picture Placeholder 19">
            <a:extLst>
              <a:ext uri="{FF2B5EF4-FFF2-40B4-BE49-F238E27FC236}">
                <a16:creationId xmlns:a16="http://schemas.microsoft.com/office/drawing/2014/main" id="{6C0866DD-1A22-A06A-C0B6-C62F8C7C325C}"/>
              </a:ext>
            </a:extLst>
          </p:cNvPr>
          <p:cNvSpPr>
            <a:spLocks noGrp="1"/>
          </p:cNvSpPr>
          <p:nvPr>
            <p:ph type="pic" sz="quarter" idx="32"/>
          </p:nvPr>
        </p:nvSpPr>
        <p:spPr>
          <a:xfrm>
            <a:off x="3754000" y="2952051"/>
            <a:ext cx="1273224" cy="1272690"/>
          </a:xfrm>
          <a:prstGeom prst="flowChartConnector">
            <a:avLst/>
          </a:prstGeom>
        </p:spPr>
        <p:txBody>
          <a:bodyPr/>
          <a:lstStyle/>
          <a:p>
            <a:r>
              <a:rPr lang="nl-NL"/>
              <a:t>Klik op het pictogram als u een afbeelding wilt toevoegen</a:t>
            </a:r>
            <a:endParaRPr lang="en-NL"/>
          </a:p>
        </p:txBody>
      </p:sp>
      <p:sp>
        <p:nvSpPr>
          <p:cNvPr id="17" name="Text Placeholder 3">
            <a:extLst>
              <a:ext uri="{FF2B5EF4-FFF2-40B4-BE49-F238E27FC236}">
                <a16:creationId xmlns:a16="http://schemas.microsoft.com/office/drawing/2014/main" id="{F631B317-3F25-3BA7-953B-7DD4CB5C9922}"/>
              </a:ext>
            </a:extLst>
          </p:cNvPr>
          <p:cNvSpPr>
            <a:spLocks noGrp="1"/>
          </p:cNvSpPr>
          <p:nvPr>
            <p:ph type="body" sz="quarter" idx="33" hasCustomPrompt="1"/>
          </p:nvPr>
        </p:nvSpPr>
        <p:spPr>
          <a:xfrm>
            <a:off x="4673571" y="2952051"/>
            <a:ext cx="1297220" cy="1272690"/>
          </a:xfrm>
          <a:prstGeom prst="ellipse">
            <a:avLst/>
          </a:prstGeom>
          <a:solidFill>
            <a:srgbClr val="059EDF">
              <a:alpha val="70000"/>
            </a:srgbClr>
          </a:solidFill>
        </p:spPr>
        <p:txBody>
          <a:bodyPr lIns="251999" tIns="0" rIns="0" bIns="0" anchor="ctr" anchorCtr="0"/>
          <a:lstStyle>
            <a:lvl1pPr marL="0" indent="0" algn="l">
              <a:lnSpc>
                <a:spcPct val="100000"/>
              </a:lnSpc>
              <a:buNone/>
              <a:defRPr sz="1000" b="1" i="0" baseline="0">
                <a:ln>
                  <a:noFill/>
                </a:ln>
                <a:solidFill>
                  <a:schemeClr val="bg1"/>
                </a:solidFill>
                <a:latin typeface="Arial" panose="020B0604020202020204" pitchFamily="34" charset="0"/>
              </a:defRPr>
            </a:lvl1pPr>
          </a:lstStyle>
          <a:p>
            <a:pPr lvl="0"/>
            <a:r>
              <a:rPr lang="en-NL"/>
              <a:t>Naam</a:t>
            </a:r>
          </a:p>
        </p:txBody>
      </p:sp>
      <p:sp>
        <p:nvSpPr>
          <p:cNvPr id="18" name="Picture Placeholder 19">
            <a:extLst>
              <a:ext uri="{FF2B5EF4-FFF2-40B4-BE49-F238E27FC236}">
                <a16:creationId xmlns:a16="http://schemas.microsoft.com/office/drawing/2014/main" id="{E0F03A8C-D80B-130B-B12E-C098CF5A6A89}"/>
              </a:ext>
            </a:extLst>
          </p:cNvPr>
          <p:cNvSpPr>
            <a:spLocks noGrp="1"/>
          </p:cNvSpPr>
          <p:nvPr>
            <p:ph type="pic" sz="quarter" idx="34"/>
          </p:nvPr>
        </p:nvSpPr>
        <p:spPr>
          <a:xfrm>
            <a:off x="6443223" y="2952051"/>
            <a:ext cx="1273224" cy="1272690"/>
          </a:xfrm>
          <a:prstGeom prst="flowChartConnector">
            <a:avLst/>
          </a:prstGeom>
        </p:spPr>
        <p:txBody>
          <a:bodyPr/>
          <a:lstStyle/>
          <a:p>
            <a:r>
              <a:rPr lang="nl-NL"/>
              <a:t>Klik op het pictogram als u een afbeelding wilt toevoegen</a:t>
            </a:r>
            <a:endParaRPr lang="en-NL"/>
          </a:p>
        </p:txBody>
      </p:sp>
      <p:sp>
        <p:nvSpPr>
          <p:cNvPr id="19" name="Text Placeholder 3">
            <a:extLst>
              <a:ext uri="{FF2B5EF4-FFF2-40B4-BE49-F238E27FC236}">
                <a16:creationId xmlns:a16="http://schemas.microsoft.com/office/drawing/2014/main" id="{6EBCC6F4-A2BB-2EE5-4FB2-BB5430B7A232}"/>
              </a:ext>
            </a:extLst>
          </p:cNvPr>
          <p:cNvSpPr>
            <a:spLocks noGrp="1"/>
          </p:cNvSpPr>
          <p:nvPr>
            <p:ph type="body" sz="quarter" idx="35" hasCustomPrompt="1"/>
          </p:nvPr>
        </p:nvSpPr>
        <p:spPr>
          <a:xfrm>
            <a:off x="7362794" y="2952051"/>
            <a:ext cx="1297220" cy="1272690"/>
          </a:xfrm>
          <a:prstGeom prst="ellipse">
            <a:avLst/>
          </a:prstGeom>
          <a:solidFill>
            <a:srgbClr val="059EDF">
              <a:alpha val="70000"/>
            </a:srgbClr>
          </a:solidFill>
        </p:spPr>
        <p:txBody>
          <a:bodyPr lIns="251999" tIns="0" rIns="0" bIns="0" anchor="ctr" anchorCtr="0"/>
          <a:lstStyle>
            <a:lvl1pPr marL="0" indent="0" algn="l">
              <a:lnSpc>
                <a:spcPct val="100000"/>
              </a:lnSpc>
              <a:buNone/>
              <a:defRPr sz="1000" b="1" i="0" baseline="0">
                <a:ln>
                  <a:noFill/>
                </a:ln>
                <a:solidFill>
                  <a:schemeClr val="bg1"/>
                </a:solidFill>
                <a:latin typeface="Arial" panose="020B0604020202020204" pitchFamily="34" charset="0"/>
              </a:defRPr>
            </a:lvl1pPr>
          </a:lstStyle>
          <a:p>
            <a:pPr lvl="0"/>
            <a:r>
              <a:rPr lang="en-NL"/>
              <a:t>Naam</a:t>
            </a:r>
          </a:p>
        </p:txBody>
      </p:sp>
    </p:spTree>
    <p:extLst>
      <p:ext uri="{BB962C8B-B14F-4D97-AF65-F5344CB8AC3E}">
        <p14:creationId xmlns:p14="http://schemas.microsoft.com/office/powerpoint/2010/main" val="113344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ver Blauw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Google Shape;64;p10">
            <a:extLst>
              <a:ext uri="{FF2B5EF4-FFF2-40B4-BE49-F238E27FC236}">
                <a16:creationId xmlns:a16="http://schemas.microsoft.com/office/drawing/2014/main" id="{8C82CFB8-202D-CCF6-4D40-CBB63060AE37}"/>
              </a:ext>
            </a:extLst>
          </p:cNvPr>
          <p:cNvSpPr/>
          <p:nvPr userDrawn="1"/>
        </p:nvSpPr>
        <p:spPr>
          <a:xfrm>
            <a:off x="308366" y="268356"/>
            <a:ext cx="1321221" cy="385325"/>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 name="Picture 5">
            <a:extLst>
              <a:ext uri="{FF2B5EF4-FFF2-40B4-BE49-F238E27FC236}">
                <a16:creationId xmlns:a16="http://schemas.microsoft.com/office/drawing/2014/main" id="{C1BB325B-3E0E-9733-A09D-05FE1CBBBB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1392" y="329871"/>
            <a:ext cx="1071739" cy="282435"/>
          </a:xfrm>
          <a:prstGeom prst="rect">
            <a:avLst/>
          </a:prstGeom>
        </p:spPr>
      </p:pic>
      <p:sp>
        <p:nvSpPr>
          <p:cNvPr id="10" name="Google Shape;10;p1">
            <a:extLst>
              <a:ext uri="{FF2B5EF4-FFF2-40B4-BE49-F238E27FC236}">
                <a16:creationId xmlns:a16="http://schemas.microsoft.com/office/drawing/2014/main" id="{A8E9E99E-3DED-6310-C8D6-ADBA0E6B6053}"/>
              </a:ext>
            </a:extLst>
          </p:cNvPr>
          <p:cNvSpPr txBox="1">
            <a:spLocks noGrp="1"/>
          </p:cNvSpPr>
          <p:nvPr>
            <p:ph type="title"/>
          </p:nvPr>
        </p:nvSpPr>
        <p:spPr>
          <a:xfrm>
            <a:off x="308366" y="2122491"/>
            <a:ext cx="4194059" cy="716296"/>
          </a:xfrm>
          <a:prstGeom prst="rect">
            <a:avLst/>
          </a:prstGeom>
          <a:noFill/>
          <a:ln>
            <a:noFill/>
          </a:ln>
        </p:spPr>
        <p:txBody>
          <a:bodyPr spcFirstLastPara="1" wrap="square" lIns="144000" tIns="45700" rIns="91425" bIns="45700" anchor="ctr" anchorCtr="0">
            <a:noAutofit/>
          </a:bodyPr>
          <a:lstStyle>
            <a:lvl1pPr marR="0" lvl="0" algn="l" rtl="0">
              <a:spcBef>
                <a:spcPts val="0"/>
              </a:spcBef>
              <a:spcAft>
                <a:spcPts val="0"/>
              </a:spcAft>
              <a:buClr>
                <a:srgbClr val="2D4F9E"/>
              </a:buClr>
              <a:buSzPts val="2300"/>
              <a:buFont typeface="Arial"/>
              <a:buNone/>
              <a:defRPr sz="3200" b="1" i="0" u="none" strike="noStrike" cap="none" baseline="0">
                <a:solidFill>
                  <a:schemeClr val="bg1"/>
                </a:solidFill>
                <a:latin typeface="Arial"/>
                <a:ea typeface="Arial"/>
                <a:cs typeface="Arial"/>
                <a:sym typeface="Arial"/>
              </a:defRPr>
            </a:lvl1pPr>
            <a:lvl2pPr lvl="1">
              <a:spcBef>
                <a:spcPts val="0"/>
              </a:spcBef>
              <a:spcAft>
                <a:spcPts val="0"/>
              </a:spcAft>
              <a:buClr>
                <a:srgbClr val="2D4F9E"/>
              </a:buClr>
              <a:buSzPts val="1400"/>
              <a:buNone/>
              <a:defRPr sz="1800">
                <a:solidFill>
                  <a:srgbClr val="2D4F9E"/>
                </a:solidFill>
              </a:defRPr>
            </a:lvl2pPr>
            <a:lvl3pPr lvl="2">
              <a:spcBef>
                <a:spcPts val="0"/>
              </a:spcBef>
              <a:spcAft>
                <a:spcPts val="0"/>
              </a:spcAft>
              <a:buClr>
                <a:srgbClr val="2D4F9E"/>
              </a:buClr>
              <a:buSzPts val="1400"/>
              <a:buNone/>
              <a:defRPr sz="1800">
                <a:solidFill>
                  <a:srgbClr val="2D4F9E"/>
                </a:solidFill>
              </a:defRPr>
            </a:lvl3pPr>
            <a:lvl4pPr lvl="3">
              <a:spcBef>
                <a:spcPts val="0"/>
              </a:spcBef>
              <a:spcAft>
                <a:spcPts val="0"/>
              </a:spcAft>
              <a:buClr>
                <a:srgbClr val="2D4F9E"/>
              </a:buClr>
              <a:buSzPts val="1400"/>
              <a:buNone/>
              <a:defRPr sz="1800">
                <a:solidFill>
                  <a:srgbClr val="2D4F9E"/>
                </a:solidFill>
              </a:defRPr>
            </a:lvl4pPr>
            <a:lvl5pPr lvl="4">
              <a:spcBef>
                <a:spcPts val="0"/>
              </a:spcBef>
              <a:spcAft>
                <a:spcPts val="0"/>
              </a:spcAft>
              <a:buClr>
                <a:srgbClr val="2D4F9E"/>
              </a:buClr>
              <a:buSzPts val="1400"/>
              <a:buNone/>
              <a:defRPr sz="1800">
                <a:solidFill>
                  <a:srgbClr val="2D4F9E"/>
                </a:solidFill>
              </a:defRPr>
            </a:lvl5pPr>
            <a:lvl6pPr lvl="5">
              <a:spcBef>
                <a:spcPts val="0"/>
              </a:spcBef>
              <a:spcAft>
                <a:spcPts val="0"/>
              </a:spcAft>
              <a:buClr>
                <a:srgbClr val="2D4F9E"/>
              </a:buClr>
              <a:buSzPts val="1400"/>
              <a:buNone/>
              <a:defRPr sz="1800">
                <a:solidFill>
                  <a:srgbClr val="2D4F9E"/>
                </a:solidFill>
              </a:defRPr>
            </a:lvl6pPr>
            <a:lvl7pPr lvl="6">
              <a:spcBef>
                <a:spcPts val="0"/>
              </a:spcBef>
              <a:spcAft>
                <a:spcPts val="0"/>
              </a:spcAft>
              <a:buClr>
                <a:srgbClr val="2D4F9E"/>
              </a:buClr>
              <a:buSzPts val="1400"/>
              <a:buNone/>
              <a:defRPr sz="1800">
                <a:solidFill>
                  <a:srgbClr val="2D4F9E"/>
                </a:solidFill>
              </a:defRPr>
            </a:lvl7pPr>
            <a:lvl8pPr lvl="7">
              <a:spcBef>
                <a:spcPts val="0"/>
              </a:spcBef>
              <a:spcAft>
                <a:spcPts val="0"/>
              </a:spcAft>
              <a:buClr>
                <a:srgbClr val="2D4F9E"/>
              </a:buClr>
              <a:buSzPts val="1400"/>
              <a:buNone/>
              <a:defRPr sz="1800">
                <a:solidFill>
                  <a:srgbClr val="2D4F9E"/>
                </a:solidFill>
              </a:defRPr>
            </a:lvl8pPr>
            <a:lvl9pPr lvl="8">
              <a:spcBef>
                <a:spcPts val="0"/>
              </a:spcBef>
              <a:spcAft>
                <a:spcPts val="0"/>
              </a:spcAft>
              <a:buClr>
                <a:srgbClr val="2D4F9E"/>
              </a:buClr>
              <a:buSzPts val="1400"/>
              <a:buNone/>
              <a:defRPr sz="1800">
                <a:solidFill>
                  <a:srgbClr val="2D4F9E"/>
                </a:solidFill>
              </a:defRPr>
            </a:lvl9pPr>
          </a:lstStyle>
          <a:p>
            <a:r>
              <a:rPr lang="nl-NL"/>
              <a:t>Klik om stijl te bewerken</a:t>
            </a:r>
            <a:endParaRPr/>
          </a:p>
        </p:txBody>
      </p:sp>
      <p:sp>
        <p:nvSpPr>
          <p:cNvPr id="11" name="Google Shape;33;p5">
            <a:extLst>
              <a:ext uri="{FF2B5EF4-FFF2-40B4-BE49-F238E27FC236}">
                <a16:creationId xmlns:a16="http://schemas.microsoft.com/office/drawing/2014/main" id="{866D9BBF-0C26-6CC4-F0D6-81F16436D1BE}"/>
              </a:ext>
            </a:extLst>
          </p:cNvPr>
          <p:cNvSpPr txBox="1">
            <a:spLocks noGrp="1"/>
          </p:cNvSpPr>
          <p:nvPr>
            <p:ph type="body" idx="13" hasCustomPrompt="1"/>
          </p:nvPr>
        </p:nvSpPr>
        <p:spPr>
          <a:xfrm>
            <a:off x="308367" y="1528955"/>
            <a:ext cx="4194058"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40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date</a:t>
            </a:r>
            <a:endParaRPr/>
          </a:p>
        </p:txBody>
      </p:sp>
      <p:sp>
        <p:nvSpPr>
          <p:cNvPr id="12" name="Google Shape;33;p5">
            <a:extLst>
              <a:ext uri="{FF2B5EF4-FFF2-40B4-BE49-F238E27FC236}">
                <a16:creationId xmlns:a16="http://schemas.microsoft.com/office/drawing/2014/main" id="{3CF8F546-3640-E68F-93A3-25AEFD86BA28}"/>
              </a:ext>
            </a:extLst>
          </p:cNvPr>
          <p:cNvSpPr txBox="1">
            <a:spLocks noGrp="1"/>
          </p:cNvSpPr>
          <p:nvPr>
            <p:ph type="body" idx="14" hasCustomPrompt="1"/>
          </p:nvPr>
        </p:nvSpPr>
        <p:spPr>
          <a:xfrm>
            <a:off x="308365" y="2900135"/>
            <a:ext cx="4194057"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8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Tree>
    <p:extLst>
      <p:ext uri="{BB962C8B-B14F-4D97-AF65-F5344CB8AC3E}">
        <p14:creationId xmlns:p14="http://schemas.microsoft.com/office/powerpoint/2010/main" val="1546045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ntent Quot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11E8C7F3-F1DE-8864-26AD-03EE2C7C8A3B}"/>
              </a:ext>
            </a:extLst>
          </p:cNvPr>
          <p:cNvSpPr/>
          <p:nvPr userDrawn="1"/>
        </p:nvSpPr>
        <p:spPr>
          <a:xfrm>
            <a:off x="7792464" y="0"/>
            <a:ext cx="1351537" cy="5143500"/>
          </a:xfrm>
          <a:custGeom>
            <a:avLst/>
            <a:gdLst>
              <a:gd name="connsiteX0" fmla="*/ 1339255 w 1351537"/>
              <a:gd name="connsiteY0" fmla="*/ 0 h 5143500"/>
              <a:gd name="connsiteX1" fmla="*/ 1351537 w 1351537"/>
              <a:gd name="connsiteY1" fmla="*/ 0 h 5143500"/>
              <a:gd name="connsiteX2" fmla="*/ 1351537 w 1351537"/>
              <a:gd name="connsiteY2" fmla="*/ 5143500 h 5143500"/>
              <a:gd name="connsiteX3" fmla="*/ 1339256 w 1351537"/>
              <a:gd name="connsiteY3" fmla="*/ 5143500 h 5143500"/>
              <a:gd name="connsiteX4" fmla="*/ 1131503 w 1351537"/>
              <a:gd name="connsiteY4" fmla="*/ 4987106 h 5143500"/>
              <a:gd name="connsiteX5" fmla="*/ 0 w 1351537"/>
              <a:gd name="connsiteY5" fmla="*/ 2571750 h 5143500"/>
              <a:gd name="connsiteX6" fmla="*/ 1131503 w 1351537"/>
              <a:gd name="connsiteY6" fmla="*/ 15639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537" h="5143500">
                <a:moveTo>
                  <a:pt x="1339255" y="0"/>
                </a:moveTo>
                <a:lnTo>
                  <a:pt x="1351537" y="0"/>
                </a:lnTo>
                <a:lnTo>
                  <a:pt x="1351537" y="5143500"/>
                </a:lnTo>
                <a:lnTo>
                  <a:pt x="1339256" y="5143500"/>
                </a:lnTo>
                <a:lnTo>
                  <a:pt x="1131503" y="4987106"/>
                </a:lnTo>
                <a:cubicBezTo>
                  <a:pt x="440466" y="4412995"/>
                  <a:pt x="0" y="3544155"/>
                  <a:pt x="0" y="2571750"/>
                </a:cubicBezTo>
                <a:cubicBezTo>
                  <a:pt x="0" y="1599345"/>
                  <a:pt x="440466" y="730505"/>
                  <a:pt x="1131503" y="156394"/>
                </a:cubicBezTo>
                <a:close/>
              </a:path>
            </a:pathLst>
          </a:custGeom>
          <a:solidFill>
            <a:srgbClr val="E0EC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22" name="Footer Placeholder 21">
            <a:extLst>
              <a:ext uri="{FF2B5EF4-FFF2-40B4-BE49-F238E27FC236}">
                <a16:creationId xmlns:a16="http://schemas.microsoft.com/office/drawing/2014/main" id="{88AE3970-77CA-F3C9-951D-37B7F6511A33}"/>
              </a:ext>
            </a:extLst>
          </p:cNvPr>
          <p:cNvSpPr>
            <a:spLocks noGrp="1"/>
          </p:cNvSpPr>
          <p:nvPr>
            <p:ph type="ftr" idx="14"/>
          </p:nvPr>
        </p:nvSpPr>
        <p:spPr/>
        <p:txBody>
          <a:bodyPr/>
          <a:lstStyle/>
          <a:p>
            <a:endParaRPr lang="en-NL" sz="1000">
              <a:latin typeface="Arial" panose="020B0604020202020204" pitchFamily="34" charset="0"/>
            </a:endParaRPr>
          </a:p>
        </p:txBody>
      </p:sp>
      <p:sp>
        <p:nvSpPr>
          <p:cNvPr id="23" name="Slide Number Placeholder 22">
            <a:extLst>
              <a:ext uri="{FF2B5EF4-FFF2-40B4-BE49-F238E27FC236}">
                <a16:creationId xmlns:a16="http://schemas.microsoft.com/office/drawing/2014/main" id="{2538E9C2-11B0-8ADB-3A07-4A49EDB4EEC9}"/>
              </a:ext>
            </a:extLst>
          </p:cNvPr>
          <p:cNvSpPr>
            <a:spLocks noGrp="1"/>
          </p:cNvSpPr>
          <p:nvPr>
            <p:ph type="sldNum" idx="15"/>
          </p:nvPr>
        </p:nvSpPr>
        <p:spPr/>
        <p:txBody>
          <a:bodyPr/>
          <a:lstStyle/>
          <a:p>
            <a:fld id="{00000000-1234-1234-1234-123412341234}" type="slidenum">
              <a:rPr lang="en-US" smtClean="0"/>
              <a:pPr/>
              <a:t>‹nr.›</a:t>
            </a:fld>
            <a:endParaRPr lang="en-US" sz="1000">
              <a:latin typeface="Arial" panose="020B0604020202020204" pitchFamily="34" charset="0"/>
            </a:endParaRPr>
          </a:p>
        </p:txBody>
      </p:sp>
      <p:pic>
        <p:nvPicPr>
          <p:cNvPr id="4" name="Picture 3">
            <a:extLst>
              <a:ext uri="{FF2B5EF4-FFF2-40B4-BE49-F238E27FC236}">
                <a16:creationId xmlns:a16="http://schemas.microsoft.com/office/drawing/2014/main" id="{3C6AAE9B-3BE6-2E21-094E-3CB1B8F254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6" name="Text Placeholder 3">
            <a:extLst>
              <a:ext uri="{FF2B5EF4-FFF2-40B4-BE49-F238E27FC236}">
                <a16:creationId xmlns:a16="http://schemas.microsoft.com/office/drawing/2014/main" id="{2CA3CA4F-DD92-73CD-8387-1D90EAE9A92E}"/>
              </a:ext>
            </a:extLst>
          </p:cNvPr>
          <p:cNvSpPr>
            <a:spLocks noGrp="1"/>
          </p:cNvSpPr>
          <p:nvPr>
            <p:ph type="body" sz="quarter" idx="25" hasCustomPrompt="1"/>
          </p:nvPr>
        </p:nvSpPr>
        <p:spPr>
          <a:xfrm>
            <a:off x="822874" y="-1183792"/>
            <a:ext cx="7655853" cy="7511083"/>
          </a:xfrm>
          <a:prstGeom prst="ellipse">
            <a:avLst/>
          </a:prstGeom>
          <a:solidFill>
            <a:srgbClr val="059EDF">
              <a:alpha val="70000"/>
            </a:srgbClr>
          </a:solidFill>
        </p:spPr>
        <p:txBody>
          <a:bodyPr lIns="251999" tIns="0" rIns="0" bIns="0" anchor="ctr" anchorCtr="0"/>
          <a:lstStyle>
            <a:lvl1pPr marL="0" indent="0" algn="l">
              <a:lnSpc>
                <a:spcPct val="100000"/>
              </a:lnSpc>
              <a:buNone/>
              <a:defRPr sz="3200" b="1" i="0" baseline="0">
                <a:ln>
                  <a:noFill/>
                </a:ln>
                <a:solidFill>
                  <a:schemeClr val="bg1"/>
                </a:solidFill>
                <a:latin typeface="Arial" panose="020B0604020202020204" pitchFamily="34" charset="0"/>
              </a:defRPr>
            </a:lvl1pPr>
          </a:lstStyle>
          <a:p>
            <a:pPr lvl="0"/>
            <a:r>
              <a:rPr lang="en-NL"/>
              <a:t>“Quote”</a:t>
            </a:r>
          </a:p>
        </p:txBody>
      </p:sp>
    </p:spTree>
    <p:extLst>
      <p:ext uri="{BB962C8B-B14F-4D97-AF65-F5344CB8AC3E}">
        <p14:creationId xmlns:p14="http://schemas.microsoft.com/office/powerpoint/2010/main" val="4283919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ntent Cirkel Foto 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11E8C7F3-F1DE-8864-26AD-03EE2C7C8A3B}"/>
              </a:ext>
            </a:extLst>
          </p:cNvPr>
          <p:cNvSpPr/>
          <p:nvPr userDrawn="1"/>
        </p:nvSpPr>
        <p:spPr>
          <a:xfrm>
            <a:off x="7792464" y="0"/>
            <a:ext cx="1351537" cy="5143500"/>
          </a:xfrm>
          <a:custGeom>
            <a:avLst/>
            <a:gdLst>
              <a:gd name="connsiteX0" fmla="*/ 1339255 w 1351537"/>
              <a:gd name="connsiteY0" fmla="*/ 0 h 5143500"/>
              <a:gd name="connsiteX1" fmla="*/ 1351537 w 1351537"/>
              <a:gd name="connsiteY1" fmla="*/ 0 h 5143500"/>
              <a:gd name="connsiteX2" fmla="*/ 1351537 w 1351537"/>
              <a:gd name="connsiteY2" fmla="*/ 5143500 h 5143500"/>
              <a:gd name="connsiteX3" fmla="*/ 1339256 w 1351537"/>
              <a:gd name="connsiteY3" fmla="*/ 5143500 h 5143500"/>
              <a:gd name="connsiteX4" fmla="*/ 1131503 w 1351537"/>
              <a:gd name="connsiteY4" fmla="*/ 4987106 h 5143500"/>
              <a:gd name="connsiteX5" fmla="*/ 0 w 1351537"/>
              <a:gd name="connsiteY5" fmla="*/ 2571750 h 5143500"/>
              <a:gd name="connsiteX6" fmla="*/ 1131503 w 1351537"/>
              <a:gd name="connsiteY6" fmla="*/ 15639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537" h="5143500">
                <a:moveTo>
                  <a:pt x="1339255" y="0"/>
                </a:moveTo>
                <a:lnTo>
                  <a:pt x="1351537" y="0"/>
                </a:lnTo>
                <a:lnTo>
                  <a:pt x="1351537" y="5143500"/>
                </a:lnTo>
                <a:lnTo>
                  <a:pt x="1339256" y="5143500"/>
                </a:lnTo>
                <a:lnTo>
                  <a:pt x="1131503" y="4987106"/>
                </a:lnTo>
                <a:cubicBezTo>
                  <a:pt x="440466" y="4412995"/>
                  <a:pt x="0" y="3544155"/>
                  <a:pt x="0" y="2571750"/>
                </a:cubicBezTo>
                <a:cubicBezTo>
                  <a:pt x="0" y="1599345"/>
                  <a:pt x="440466" y="730505"/>
                  <a:pt x="1131503" y="156394"/>
                </a:cubicBezTo>
                <a:close/>
              </a:path>
            </a:pathLst>
          </a:custGeom>
          <a:solidFill>
            <a:srgbClr val="E0EC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22" name="Footer Placeholder 21">
            <a:extLst>
              <a:ext uri="{FF2B5EF4-FFF2-40B4-BE49-F238E27FC236}">
                <a16:creationId xmlns:a16="http://schemas.microsoft.com/office/drawing/2014/main" id="{88AE3970-77CA-F3C9-951D-37B7F6511A33}"/>
              </a:ext>
            </a:extLst>
          </p:cNvPr>
          <p:cNvSpPr>
            <a:spLocks noGrp="1"/>
          </p:cNvSpPr>
          <p:nvPr>
            <p:ph type="ftr" idx="14"/>
          </p:nvPr>
        </p:nvSpPr>
        <p:spPr/>
        <p:txBody>
          <a:bodyPr/>
          <a:lstStyle/>
          <a:p>
            <a:endParaRPr lang="en-NL" sz="1000">
              <a:latin typeface="Arial" panose="020B0604020202020204" pitchFamily="34" charset="0"/>
            </a:endParaRPr>
          </a:p>
        </p:txBody>
      </p:sp>
      <p:sp>
        <p:nvSpPr>
          <p:cNvPr id="23" name="Slide Number Placeholder 22">
            <a:extLst>
              <a:ext uri="{FF2B5EF4-FFF2-40B4-BE49-F238E27FC236}">
                <a16:creationId xmlns:a16="http://schemas.microsoft.com/office/drawing/2014/main" id="{2538E9C2-11B0-8ADB-3A07-4A49EDB4EEC9}"/>
              </a:ext>
            </a:extLst>
          </p:cNvPr>
          <p:cNvSpPr>
            <a:spLocks noGrp="1"/>
          </p:cNvSpPr>
          <p:nvPr>
            <p:ph type="sldNum" idx="15"/>
          </p:nvPr>
        </p:nvSpPr>
        <p:spPr/>
        <p:txBody>
          <a:bodyPr/>
          <a:lstStyle/>
          <a:p>
            <a:fld id="{00000000-1234-1234-1234-123412341234}" type="slidenum">
              <a:rPr lang="en-US" smtClean="0"/>
              <a:pPr/>
              <a:t>‹nr.›</a:t>
            </a:fld>
            <a:endParaRPr lang="en-US" sz="1000">
              <a:latin typeface="Arial" panose="020B0604020202020204" pitchFamily="34" charset="0"/>
            </a:endParaRPr>
          </a:p>
        </p:txBody>
      </p:sp>
      <p:pic>
        <p:nvPicPr>
          <p:cNvPr id="4" name="Picture 3">
            <a:extLst>
              <a:ext uri="{FF2B5EF4-FFF2-40B4-BE49-F238E27FC236}">
                <a16:creationId xmlns:a16="http://schemas.microsoft.com/office/drawing/2014/main" id="{3C6AAE9B-3BE6-2E21-094E-3CB1B8F254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3" name="Picture Placeholder 19">
            <a:extLst>
              <a:ext uri="{FF2B5EF4-FFF2-40B4-BE49-F238E27FC236}">
                <a16:creationId xmlns:a16="http://schemas.microsoft.com/office/drawing/2014/main" id="{EFEB46F1-73D5-80C4-B50C-BC959BE8519A}"/>
              </a:ext>
            </a:extLst>
          </p:cNvPr>
          <p:cNvSpPr>
            <a:spLocks noGrp="1"/>
          </p:cNvSpPr>
          <p:nvPr>
            <p:ph type="pic" sz="quarter" idx="24"/>
          </p:nvPr>
        </p:nvSpPr>
        <p:spPr>
          <a:xfrm>
            <a:off x="3653715" y="563117"/>
            <a:ext cx="3831449" cy="3829842"/>
          </a:xfrm>
          <a:prstGeom prst="flowChartConnector">
            <a:avLst/>
          </a:prstGeom>
        </p:spPr>
        <p:txBody>
          <a:bodyPr/>
          <a:lstStyle/>
          <a:p>
            <a:r>
              <a:rPr lang="nl-NL"/>
              <a:t>Klik op het pictogram als u een afbeelding wilt toevoegen</a:t>
            </a:r>
            <a:endParaRPr lang="en-NL"/>
          </a:p>
        </p:txBody>
      </p:sp>
      <p:sp>
        <p:nvSpPr>
          <p:cNvPr id="6" name="Text Placeholder 3">
            <a:extLst>
              <a:ext uri="{FF2B5EF4-FFF2-40B4-BE49-F238E27FC236}">
                <a16:creationId xmlns:a16="http://schemas.microsoft.com/office/drawing/2014/main" id="{2CA3CA4F-DD92-73CD-8387-1D90EAE9A92E}"/>
              </a:ext>
            </a:extLst>
          </p:cNvPr>
          <p:cNvSpPr>
            <a:spLocks noGrp="1"/>
          </p:cNvSpPr>
          <p:nvPr>
            <p:ph type="body" sz="quarter" idx="25" hasCustomPrompt="1"/>
          </p:nvPr>
        </p:nvSpPr>
        <p:spPr>
          <a:xfrm>
            <a:off x="931866" y="887932"/>
            <a:ext cx="3241507" cy="3180211"/>
          </a:xfrm>
          <a:prstGeom prst="ellipse">
            <a:avLst/>
          </a:prstGeom>
          <a:solidFill>
            <a:srgbClr val="059EDF">
              <a:alpha val="70000"/>
            </a:srgbClr>
          </a:solidFill>
        </p:spPr>
        <p:txBody>
          <a:bodyPr lIns="72000" tIns="72000" rIns="72000" bIns="72000" anchor="ctr" anchorCtr="0"/>
          <a:lstStyle>
            <a:lvl1pPr marL="0" indent="0" algn="l">
              <a:lnSpc>
                <a:spcPct val="100000"/>
              </a:lnSpc>
              <a:buNone/>
              <a:defRPr sz="2000" b="1" i="0" baseline="0">
                <a:ln>
                  <a:noFill/>
                </a:ln>
                <a:solidFill>
                  <a:schemeClr val="bg1"/>
                </a:solidFill>
                <a:latin typeface="Arial" panose="020B0604020202020204" pitchFamily="34" charset="0"/>
              </a:defRPr>
            </a:lvl1pPr>
          </a:lstStyle>
          <a:p>
            <a:pPr lvl="0"/>
            <a:r>
              <a:rPr lang="en-NL"/>
              <a:t>Click to edit text</a:t>
            </a:r>
          </a:p>
        </p:txBody>
      </p:sp>
    </p:spTree>
    <p:extLst>
      <p:ext uri="{BB962C8B-B14F-4D97-AF65-F5344CB8AC3E}">
        <p14:creationId xmlns:p14="http://schemas.microsoft.com/office/powerpoint/2010/main" val="3401657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ntent Cirkel Foto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0CAA5303-53BB-C75D-EBD4-9D33399CF177}"/>
              </a:ext>
            </a:extLst>
          </p:cNvPr>
          <p:cNvSpPr/>
          <p:nvPr userDrawn="1"/>
        </p:nvSpPr>
        <p:spPr>
          <a:xfrm>
            <a:off x="7792464" y="0"/>
            <a:ext cx="1351537" cy="5143500"/>
          </a:xfrm>
          <a:custGeom>
            <a:avLst/>
            <a:gdLst>
              <a:gd name="connsiteX0" fmla="*/ 1339255 w 1351537"/>
              <a:gd name="connsiteY0" fmla="*/ 0 h 5143500"/>
              <a:gd name="connsiteX1" fmla="*/ 1351537 w 1351537"/>
              <a:gd name="connsiteY1" fmla="*/ 0 h 5143500"/>
              <a:gd name="connsiteX2" fmla="*/ 1351537 w 1351537"/>
              <a:gd name="connsiteY2" fmla="*/ 5143500 h 5143500"/>
              <a:gd name="connsiteX3" fmla="*/ 1339256 w 1351537"/>
              <a:gd name="connsiteY3" fmla="*/ 5143500 h 5143500"/>
              <a:gd name="connsiteX4" fmla="*/ 1131503 w 1351537"/>
              <a:gd name="connsiteY4" fmla="*/ 4987106 h 5143500"/>
              <a:gd name="connsiteX5" fmla="*/ 0 w 1351537"/>
              <a:gd name="connsiteY5" fmla="*/ 2571750 h 5143500"/>
              <a:gd name="connsiteX6" fmla="*/ 1131503 w 1351537"/>
              <a:gd name="connsiteY6" fmla="*/ 15639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537" h="5143500">
                <a:moveTo>
                  <a:pt x="1339255" y="0"/>
                </a:moveTo>
                <a:lnTo>
                  <a:pt x="1351537" y="0"/>
                </a:lnTo>
                <a:lnTo>
                  <a:pt x="1351537" y="5143500"/>
                </a:lnTo>
                <a:lnTo>
                  <a:pt x="1339256" y="5143500"/>
                </a:lnTo>
                <a:lnTo>
                  <a:pt x="1131503" y="4987106"/>
                </a:lnTo>
                <a:cubicBezTo>
                  <a:pt x="440466" y="4412995"/>
                  <a:pt x="0" y="3544155"/>
                  <a:pt x="0" y="2571750"/>
                </a:cubicBezTo>
                <a:cubicBezTo>
                  <a:pt x="0" y="1599345"/>
                  <a:pt x="440466" y="730505"/>
                  <a:pt x="1131503" y="156394"/>
                </a:cubicBezTo>
                <a:close/>
              </a:path>
            </a:pathLst>
          </a:custGeom>
          <a:solidFill>
            <a:srgbClr val="E6EBB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22" name="Footer Placeholder 21">
            <a:extLst>
              <a:ext uri="{FF2B5EF4-FFF2-40B4-BE49-F238E27FC236}">
                <a16:creationId xmlns:a16="http://schemas.microsoft.com/office/drawing/2014/main" id="{88AE3970-77CA-F3C9-951D-37B7F6511A33}"/>
              </a:ext>
            </a:extLst>
          </p:cNvPr>
          <p:cNvSpPr>
            <a:spLocks noGrp="1"/>
          </p:cNvSpPr>
          <p:nvPr>
            <p:ph type="ftr" idx="14"/>
          </p:nvPr>
        </p:nvSpPr>
        <p:spPr/>
        <p:txBody>
          <a:bodyPr/>
          <a:lstStyle/>
          <a:p>
            <a:endParaRPr lang="en-NL" sz="1000">
              <a:latin typeface="Arial" panose="020B0604020202020204" pitchFamily="34" charset="0"/>
            </a:endParaRPr>
          </a:p>
        </p:txBody>
      </p:sp>
      <p:sp>
        <p:nvSpPr>
          <p:cNvPr id="23" name="Slide Number Placeholder 22">
            <a:extLst>
              <a:ext uri="{FF2B5EF4-FFF2-40B4-BE49-F238E27FC236}">
                <a16:creationId xmlns:a16="http://schemas.microsoft.com/office/drawing/2014/main" id="{2538E9C2-11B0-8ADB-3A07-4A49EDB4EEC9}"/>
              </a:ext>
            </a:extLst>
          </p:cNvPr>
          <p:cNvSpPr>
            <a:spLocks noGrp="1"/>
          </p:cNvSpPr>
          <p:nvPr>
            <p:ph type="sldNum" idx="15"/>
          </p:nvPr>
        </p:nvSpPr>
        <p:spPr/>
        <p:txBody>
          <a:bodyPr/>
          <a:lstStyle/>
          <a:p>
            <a:fld id="{00000000-1234-1234-1234-123412341234}" type="slidenum">
              <a:rPr lang="en-US" smtClean="0"/>
              <a:pPr/>
              <a:t>‹nr.›</a:t>
            </a:fld>
            <a:endParaRPr lang="en-US" sz="1000">
              <a:latin typeface="Arial" panose="020B0604020202020204" pitchFamily="34" charset="0"/>
            </a:endParaRPr>
          </a:p>
        </p:txBody>
      </p:sp>
      <p:pic>
        <p:nvPicPr>
          <p:cNvPr id="4" name="Picture 3">
            <a:extLst>
              <a:ext uri="{FF2B5EF4-FFF2-40B4-BE49-F238E27FC236}">
                <a16:creationId xmlns:a16="http://schemas.microsoft.com/office/drawing/2014/main" id="{3C6AAE9B-3BE6-2E21-094E-3CB1B8F254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3" name="Picture Placeholder 19">
            <a:extLst>
              <a:ext uri="{FF2B5EF4-FFF2-40B4-BE49-F238E27FC236}">
                <a16:creationId xmlns:a16="http://schemas.microsoft.com/office/drawing/2014/main" id="{EFEB46F1-73D5-80C4-B50C-BC959BE8519A}"/>
              </a:ext>
            </a:extLst>
          </p:cNvPr>
          <p:cNvSpPr>
            <a:spLocks noGrp="1"/>
          </p:cNvSpPr>
          <p:nvPr>
            <p:ph type="pic" sz="quarter" idx="24"/>
          </p:nvPr>
        </p:nvSpPr>
        <p:spPr>
          <a:xfrm>
            <a:off x="3653715" y="563117"/>
            <a:ext cx="3831449" cy="3829842"/>
          </a:xfrm>
          <a:prstGeom prst="flowChartConnector">
            <a:avLst/>
          </a:prstGeom>
        </p:spPr>
        <p:txBody>
          <a:bodyPr/>
          <a:lstStyle/>
          <a:p>
            <a:r>
              <a:rPr lang="nl-NL"/>
              <a:t>Klik op het pictogram als u een afbeelding wilt toevoegen</a:t>
            </a:r>
            <a:endParaRPr lang="en-NL"/>
          </a:p>
        </p:txBody>
      </p:sp>
      <p:sp>
        <p:nvSpPr>
          <p:cNvPr id="6" name="Text Placeholder 3">
            <a:extLst>
              <a:ext uri="{FF2B5EF4-FFF2-40B4-BE49-F238E27FC236}">
                <a16:creationId xmlns:a16="http://schemas.microsoft.com/office/drawing/2014/main" id="{2CA3CA4F-DD92-73CD-8387-1D90EAE9A92E}"/>
              </a:ext>
            </a:extLst>
          </p:cNvPr>
          <p:cNvSpPr>
            <a:spLocks noGrp="1"/>
          </p:cNvSpPr>
          <p:nvPr>
            <p:ph type="body" sz="quarter" idx="25" hasCustomPrompt="1"/>
          </p:nvPr>
        </p:nvSpPr>
        <p:spPr>
          <a:xfrm>
            <a:off x="931866" y="887932"/>
            <a:ext cx="3241507" cy="3180211"/>
          </a:xfrm>
          <a:prstGeom prst="ellipse">
            <a:avLst/>
          </a:prstGeom>
          <a:solidFill>
            <a:schemeClr val="accent5">
              <a:alpha val="70000"/>
            </a:schemeClr>
          </a:solidFill>
        </p:spPr>
        <p:txBody>
          <a:bodyPr lIns="72000" tIns="72000" rIns="72000" bIns="72000" anchor="ctr" anchorCtr="0"/>
          <a:lstStyle>
            <a:lvl1pPr marL="0" indent="0" algn="l">
              <a:lnSpc>
                <a:spcPct val="100000"/>
              </a:lnSpc>
              <a:buNone/>
              <a:defRPr sz="2000" b="1" i="0" baseline="0">
                <a:ln>
                  <a:noFill/>
                </a:ln>
                <a:solidFill>
                  <a:schemeClr val="bg1"/>
                </a:solidFill>
                <a:latin typeface="Arial" panose="020B0604020202020204" pitchFamily="34" charset="0"/>
              </a:defRPr>
            </a:lvl1pPr>
          </a:lstStyle>
          <a:p>
            <a:pPr lvl="0"/>
            <a:r>
              <a:rPr lang="en-NL"/>
              <a:t>Click to edit text</a:t>
            </a:r>
          </a:p>
        </p:txBody>
      </p:sp>
    </p:spTree>
    <p:extLst>
      <p:ext uri="{BB962C8B-B14F-4D97-AF65-F5344CB8AC3E}">
        <p14:creationId xmlns:p14="http://schemas.microsoft.com/office/powerpoint/2010/main" val="1020493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ntent Foto Groot">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11E8C7F3-F1DE-8864-26AD-03EE2C7C8A3B}"/>
              </a:ext>
            </a:extLst>
          </p:cNvPr>
          <p:cNvSpPr/>
          <p:nvPr userDrawn="1"/>
        </p:nvSpPr>
        <p:spPr>
          <a:xfrm>
            <a:off x="7792464" y="0"/>
            <a:ext cx="1351537" cy="5143500"/>
          </a:xfrm>
          <a:custGeom>
            <a:avLst/>
            <a:gdLst>
              <a:gd name="connsiteX0" fmla="*/ 1339255 w 1351537"/>
              <a:gd name="connsiteY0" fmla="*/ 0 h 5143500"/>
              <a:gd name="connsiteX1" fmla="*/ 1351537 w 1351537"/>
              <a:gd name="connsiteY1" fmla="*/ 0 h 5143500"/>
              <a:gd name="connsiteX2" fmla="*/ 1351537 w 1351537"/>
              <a:gd name="connsiteY2" fmla="*/ 5143500 h 5143500"/>
              <a:gd name="connsiteX3" fmla="*/ 1339256 w 1351537"/>
              <a:gd name="connsiteY3" fmla="*/ 5143500 h 5143500"/>
              <a:gd name="connsiteX4" fmla="*/ 1131503 w 1351537"/>
              <a:gd name="connsiteY4" fmla="*/ 4987106 h 5143500"/>
              <a:gd name="connsiteX5" fmla="*/ 0 w 1351537"/>
              <a:gd name="connsiteY5" fmla="*/ 2571750 h 5143500"/>
              <a:gd name="connsiteX6" fmla="*/ 1131503 w 1351537"/>
              <a:gd name="connsiteY6" fmla="*/ 15639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537" h="5143500">
                <a:moveTo>
                  <a:pt x="1339255" y="0"/>
                </a:moveTo>
                <a:lnTo>
                  <a:pt x="1351537" y="0"/>
                </a:lnTo>
                <a:lnTo>
                  <a:pt x="1351537" y="5143500"/>
                </a:lnTo>
                <a:lnTo>
                  <a:pt x="1339256" y="5143500"/>
                </a:lnTo>
                <a:lnTo>
                  <a:pt x="1131503" y="4987106"/>
                </a:lnTo>
                <a:cubicBezTo>
                  <a:pt x="440466" y="4412995"/>
                  <a:pt x="0" y="3544155"/>
                  <a:pt x="0" y="2571750"/>
                </a:cubicBezTo>
                <a:cubicBezTo>
                  <a:pt x="0" y="1599345"/>
                  <a:pt x="440466" y="730505"/>
                  <a:pt x="1131503" y="156394"/>
                </a:cubicBezTo>
                <a:close/>
              </a:path>
            </a:pathLst>
          </a:custGeom>
          <a:solidFill>
            <a:srgbClr val="E0EC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22" name="Footer Placeholder 21">
            <a:extLst>
              <a:ext uri="{FF2B5EF4-FFF2-40B4-BE49-F238E27FC236}">
                <a16:creationId xmlns:a16="http://schemas.microsoft.com/office/drawing/2014/main" id="{88AE3970-77CA-F3C9-951D-37B7F6511A33}"/>
              </a:ext>
            </a:extLst>
          </p:cNvPr>
          <p:cNvSpPr>
            <a:spLocks noGrp="1"/>
          </p:cNvSpPr>
          <p:nvPr>
            <p:ph type="ftr" idx="14"/>
          </p:nvPr>
        </p:nvSpPr>
        <p:spPr/>
        <p:txBody>
          <a:bodyPr/>
          <a:lstStyle/>
          <a:p>
            <a:endParaRPr lang="en-NL" sz="1000">
              <a:latin typeface="Arial" panose="020B0604020202020204" pitchFamily="34" charset="0"/>
            </a:endParaRPr>
          </a:p>
        </p:txBody>
      </p:sp>
      <p:sp>
        <p:nvSpPr>
          <p:cNvPr id="23" name="Slide Number Placeholder 22">
            <a:extLst>
              <a:ext uri="{FF2B5EF4-FFF2-40B4-BE49-F238E27FC236}">
                <a16:creationId xmlns:a16="http://schemas.microsoft.com/office/drawing/2014/main" id="{2538E9C2-11B0-8ADB-3A07-4A49EDB4EEC9}"/>
              </a:ext>
            </a:extLst>
          </p:cNvPr>
          <p:cNvSpPr>
            <a:spLocks noGrp="1"/>
          </p:cNvSpPr>
          <p:nvPr>
            <p:ph type="sldNum" idx="15"/>
          </p:nvPr>
        </p:nvSpPr>
        <p:spPr/>
        <p:txBody>
          <a:bodyPr/>
          <a:lstStyle/>
          <a:p>
            <a:fld id="{00000000-1234-1234-1234-123412341234}" type="slidenum">
              <a:rPr lang="en-US" smtClean="0"/>
              <a:pPr/>
              <a:t>‹nr.›</a:t>
            </a:fld>
            <a:endParaRPr lang="en-US" sz="1000">
              <a:latin typeface="Arial" panose="020B0604020202020204" pitchFamily="34" charset="0"/>
            </a:endParaRPr>
          </a:p>
        </p:txBody>
      </p:sp>
      <p:pic>
        <p:nvPicPr>
          <p:cNvPr id="4" name="Picture 3">
            <a:extLst>
              <a:ext uri="{FF2B5EF4-FFF2-40B4-BE49-F238E27FC236}">
                <a16:creationId xmlns:a16="http://schemas.microsoft.com/office/drawing/2014/main" id="{3C6AAE9B-3BE6-2E21-094E-3CB1B8F254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5" name="Title 4">
            <a:extLst>
              <a:ext uri="{FF2B5EF4-FFF2-40B4-BE49-F238E27FC236}">
                <a16:creationId xmlns:a16="http://schemas.microsoft.com/office/drawing/2014/main" id="{C8C60A39-A8BF-DA92-150C-AD2A5B21BB03}"/>
              </a:ext>
            </a:extLst>
          </p:cNvPr>
          <p:cNvSpPr>
            <a:spLocks noGrp="1"/>
          </p:cNvSpPr>
          <p:nvPr>
            <p:ph type="title" hasCustomPrompt="1"/>
          </p:nvPr>
        </p:nvSpPr>
        <p:spPr>
          <a:xfrm>
            <a:off x="307299" y="271321"/>
            <a:ext cx="3171626" cy="993775"/>
          </a:xfrm>
        </p:spPr>
        <p:txBody>
          <a:bodyPr/>
          <a:lstStyle/>
          <a:p>
            <a:r>
              <a:rPr lang="en-GB"/>
              <a:t>Team </a:t>
            </a:r>
            <a:r>
              <a:rPr lang="en-GB" err="1"/>
              <a:t>foto</a:t>
            </a:r>
            <a:endParaRPr lang="en-NL"/>
          </a:p>
        </p:txBody>
      </p:sp>
      <p:sp>
        <p:nvSpPr>
          <p:cNvPr id="3" name="Picture Placeholder 19">
            <a:extLst>
              <a:ext uri="{FF2B5EF4-FFF2-40B4-BE49-F238E27FC236}">
                <a16:creationId xmlns:a16="http://schemas.microsoft.com/office/drawing/2014/main" id="{EFEB46F1-73D5-80C4-B50C-BC959BE8519A}"/>
              </a:ext>
            </a:extLst>
          </p:cNvPr>
          <p:cNvSpPr>
            <a:spLocks noGrp="1"/>
          </p:cNvSpPr>
          <p:nvPr>
            <p:ph type="pic" sz="quarter" idx="24"/>
          </p:nvPr>
        </p:nvSpPr>
        <p:spPr>
          <a:xfrm>
            <a:off x="2706070" y="-479617"/>
            <a:ext cx="6105294" cy="6102733"/>
          </a:xfrm>
          <a:prstGeom prst="flowChartConnector">
            <a:avLst/>
          </a:prstGeom>
        </p:spPr>
        <p:txBody>
          <a:bodyPr/>
          <a:lstStyle/>
          <a:p>
            <a:r>
              <a:rPr lang="nl-NL"/>
              <a:t>Klik op het pictogram als u een afbeelding wilt toevoegen</a:t>
            </a:r>
            <a:endParaRPr lang="en-NL"/>
          </a:p>
        </p:txBody>
      </p:sp>
    </p:spTree>
    <p:extLst>
      <p:ext uri="{BB962C8B-B14F-4D97-AF65-F5344CB8AC3E}">
        <p14:creationId xmlns:p14="http://schemas.microsoft.com/office/powerpoint/2010/main" val="3282975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ntent Lee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6AAE9B-3BE6-2E21-094E-3CB1B8F254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Tree>
    <p:extLst>
      <p:ext uri="{BB962C8B-B14F-4D97-AF65-F5344CB8AC3E}">
        <p14:creationId xmlns:p14="http://schemas.microsoft.com/office/powerpoint/2010/main" val="2933776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ntent Figuu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11E8C7F3-F1DE-8864-26AD-03EE2C7C8A3B}"/>
              </a:ext>
            </a:extLst>
          </p:cNvPr>
          <p:cNvSpPr/>
          <p:nvPr userDrawn="1"/>
        </p:nvSpPr>
        <p:spPr>
          <a:xfrm>
            <a:off x="7792464" y="0"/>
            <a:ext cx="1351537" cy="5143500"/>
          </a:xfrm>
          <a:custGeom>
            <a:avLst/>
            <a:gdLst>
              <a:gd name="connsiteX0" fmla="*/ 1339255 w 1351537"/>
              <a:gd name="connsiteY0" fmla="*/ 0 h 5143500"/>
              <a:gd name="connsiteX1" fmla="*/ 1351537 w 1351537"/>
              <a:gd name="connsiteY1" fmla="*/ 0 h 5143500"/>
              <a:gd name="connsiteX2" fmla="*/ 1351537 w 1351537"/>
              <a:gd name="connsiteY2" fmla="*/ 5143500 h 5143500"/>
              <a:gd name="connsiteX3" fmla="*/ 1339256 w 1351537"/>
              <a:gd name="connsiteY3" fmla="*/ 5143500 h 5143500"/>
              <a:gd name="connsiteX4" fmla="*/ 1131503 w 1351537"/>
              <a:gd name="connsiteY4" fmla="*/ 4987106 h 5143500"/>
              <a:gd name="connsiteX5" fmla="*/ 0 w 1351537"/>
              <a:gd name="connsiteY5" fmla="*/ 2571750 h 5143500"/>
              <a:gd name="connsiteX6" fmla="*/ 1131503 w 1351537"/>
              <a:gd name="connsiteY6" fmla="*/ 15639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537" h="5143500">
                <a:moveTo>
                  <a:pt x="1339255" y="0"/>
                </a:moveTo>
                <a:lnTo>
                  <a:pt x="1351537" y="0"/>
                </a:lnTo>
                <a:lnTo>
                  <a:pt x="1351537" y="5143500"/>
                </a:lnTo>
                <a:lnTo>
                  <a:pt x="1339256" y="5143500"/>
                </a:lnTo>
                <a:lnTo>
                  <a:pt x="1131503" y="4987106"/>
                </a:lnTo>
                <a:cubicBezTo>
                  <a:pt x="440466" y="4412995"/>
                  <a:pt x="0" y="3544155"/>
                  <a:pt x="0" y="2571750"/>
                </a:cubicBezTo>
                <a:cubicBezTo>
                  <a:pt x="0" y="1599345"/>
                  <a:pt x="440466" y="730505"/>
                  <a:pt x="1131503" y="156394"/>
                </a:cubicBezTo>
                <a:close/>
              </a:path>
            </a:pathLst>
          </a:custGeom>
          <a:solidFill>
            <a:srgbClr val="E0EC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3" name="Title 12">
            <a:extLst>
              <a:ext uri="{FF2B5EF4-FFF2-40B4-BE49-F238E27FC236}">
                <a16:creationId xmlns:a16="http://schemas.microsoft.com/office/drawing/2014/main" id="{B925A498-7BA0-449A-63D8-36DEC55D8E05}"/>
              </a:ext>
            </a:extLst>
          </p:cNvPr>
          <p:cNvSpPr>
            <a:spLocks noGrp="1"/>
          </p:cNvSpPr>
          <p:nvPr>
            <p:ph type="title"/>
          </p:nvPr>
        </p:nvSpPr>
        <p:spPr/>
        <p:txBody>
          <a:bodyPr/>
          <a:lstStyle/>
          <a:p>
            <a:r>
              <a:rPr lang="nl-NL"/>
              <a:t>Klik om stijl te bewerken</a:t>
            </a:r>
            <a:endParaRPr lang="en-NL"/>
          </a:p>
        </p:txBody>
      </p:sp>
      <p:sp>
        <p:nvSpPr>
          <p:cNvPr id="20" name="Content Placeholder 19">
            <a:extLst>
              <a:ext uri="{FF2B5EF4-FFF2-40B4-BE49-F238E27FC236}">
                <a16:creationId xmlns:a16="http://schemas.microsoft.com/office/drawing/2014/main" id="{E618DCBB-622B-B641-2F7E-D1F4DC4424D1}"/>
              </a:ext>
            </a:extLst>
          </p:cNvPr>
          <p:cNvSpPr>
            <a:spLocks noGrp="1"/>
          </p:cNvSpPr>
          <p:nvPr>
            <p:ph sz="quarter" idx="13"/>
          </p:nvPr>
        </p:nvSpPr>
        <p:spPr>
          <a:xfrm>
            <a:off x="308651" y="1371736"/>
            <a:ext cx="4017091" cy="32321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22" name="Footer Placeholder 21">
            <a:extLst>
              <a:ext uri="{FF2B5EF4-FFF2-40B4-BE49-F238E27FC236}">
                <a16:creationId xmlns:a16="http://schemas.microsoft.com/office/drawing/2014/main" id="{88AE3970-77CA-F3C9-951D-37B7F6511A33}"/>
              </a:ext>
            </a:extLst>
          </p:cNvPr>
          <p:cNvSpPr>
            <a:spLocks noGrp="1"/>
          </p:cNvSpPr>
          <p:nvPr>
            <p:ph type="ftr" idx="14"/>
          </p:nvPr>
        </p:nvSpPr>
        <p:spPr/>
        <p:txBody>
          <a:bodyPr/>
          <a:lstStyle/>
          <a:p>
            <a:endParaRPr lang="en-NL" sz="1000">
              <a:latin typeface="Arial" panose="020B0604020202020204" pitchFamily="34" charset="0"/>
            </a:endParaRPr>
          </a:p>
        </p:txBody>
      </p:sp>
      <p:sp>
        <p:nvSpPr>
          <p:cNvPr id="23" name="Slide Number Placeholder 22">
            <a:extLst>
              <a:ext uri="{FF2B5EF4-FFF2-40B4-BE49-F238E27FC236}">
                <a16:creationId xmlns:a16="http://schemas.microsoft.com/office/drawing/2014/main" id="{2538E9C2-11B0-8ADB-3A07-4A49EDB4EEC9}"/>
              </a:ext>
            </a:extLst>
          </p:cNvPr>
          <p:cNvSpPr>
            <a:spLocks noGrp="1"/>
          </p:cNvSpPr>
          <p:nvPr>
            <p:ph type="sldNum" idx="15"/>
          </p:nvPr>
        </p:nvSpPr>
        <p:spPr/>
        <p:txBody>
          <a:bodyPr/>
          <a:lstStyle/>
          <a:p>
            <a:fld id="{00000000-1234-1234-1234-123412341234}" type="slidenum">
              <a:rPr lang="en-US" smtClean="0"/>
              <a:pPr/>
              <a:t>‹nr.›</a:t>
            </a:fld>
            <a:endParaRPr lang="en-US" sz="1000">
              <a:latin typeface="Arial" panose="020B0604020202020204" pitchFamily="34" charset="0"/>
            </a:endParaRPr>
          </a:p>
        </p:txBody>
      </p:sp>
      <p:pic>
        <p:nvPicPr>
          <p:cNvPr id="4" name="Picture 3">
            <a:extLst>
              <a:ext uri="{FF2B5EF4-FFF2-40B4-BE49-F238E27FC236}">
                <a16:creationId xmlns:a16="http://schemas.microsoft.com/office/drawing/2014/main" id="{3C6AAE9B-3BE6-2E21-094E-3CB1B8F254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5" name="Rounded Rectangle 4">
            <a:extLst>
              <a:ext uri="{FF2B5EF4-FFF2-40B4-BE49-F238E27FC236}">
                <a16:creationId xmlns:a16="http://schemas.microsoft.com/office/drawing/2014/main" id="{687C1044-7B61-942D-D797-118CEFE6C56B}"/>
              </a:ext>
            </a:extLst>
          </p:cNvPr>
          <p:cNvSpPr/>
          <p:nvPr userDrawn="1"/>
        </p:nvSpPr>
        <p:spPr>
          <a:xfrm>
            <a:off x="4543750" y="1306349"/>
            <a:ext cx="3778668" cy="2355796"/>
          </a:xfrm>
          <a:prstGeom prst="roundRect">
            <a:avLst>
              <a:gd name="adj" fmla="val 5981"/>
            </a:avLst>
          </a:prstGeom>
          <a:solidFill>
            <a:schemeClr val="bg1"/>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Picture Placeholder 6">
            <a:extLst>
              <a:ext uri="{FF2B5EF4-FFF2-40B4-BE49-F238E27FC236}">
                <a16:creationId xmlns:a16="http://schemas.microsoft.com/office/drawing/2014/main" id="{4C3DF04F-EBB9-FD66-5F5D-10DD4C42AFAF}"/>
              </a:ext>
            </a:extLst>
          </p:cNvPr>
          <p:cNvSpPr>
            <a:spLocks noGrp="1"/>
          </p:cNvSpPr>
          <p:nvPr>
            <p:ph type="pic" sz="quarter" idx="16"/>
          </p:nvPr>
        </p:nvSpPr>
        <p:spPr>
          <a:xfrm>
            <a:off x="4689868" y="1448728"/>
            <a:ext cx="3486432" cy="2113296"/>
          </a:xfrm>
          <a:prstGeom prst="rect">
            <a:avLst/>
          </a:prstGeom>
        </p:spPr>
        <p:txBody>
          <a:bodyPr/>
          <a:lstStyle/>
          <a:p>
            <a:r>
              <a:rPr lang="nl-NL"/>
              <a:t>Klik op het pictogram als u een afbeelding wilt toevoegen</a:t>
            </a:r>
            <a:endParaRPr lang="en-NL"/>
          </a:p>
        </p:txBody>
      </p:sp>
      <p:sp>
        <p:nvSpPr>
          <p:cNvPr id="7" name="Google Shape;33;p5">
            <a:extLst>
              <a:ext uri="{FF2B5EF4-FFF2-40B4-BE49-F238E27FC236}">
                <a16:creationId xmlns:a16="http://schemas.microsoft.com/office/drawing/2014/main" id="{397C91F2-E2D0-433B-B2BF-AD84E4805670}"/>
              </a:ext>
            </a:extLst>
          </p:cNvPr>
          <p:cNvSpPr txBox="1">
            <a:spLocks noGrp="1"/>
          </p:cNvSpPr>
          <p:nvPr>
            <p:ph type="body" idx="17" hasCustomPrompt="1"/>
          </p:nvPr>
        </p:nvSpPr>
        <p:spPr>
          <a:xfrm>
            <a:off x="4571999" y="3804524"/>
            <a:ext cx="3778668" cy="617053"/>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000">
                <a:latin typeface="Arial" panose="020B0604020202020204" pitchFamily="34" charset="0"/>
                <a:cs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figure</a:t>
            </a:r>
            <a:r>
              <a:rPr lang="nl-NL"/>
              <a:t> </a:t>
            </a:r>
            <a:r>
              <a:rPr lang="nl-NL" err="1"/>
              <a:t>caption</a:t>
            </a:r>
            <a:endParaRPr/>
          </a:p>
        </p:txBody>
      </p:sp>
    </p:spTree>
    <p:extLst>
      <p:ext uri="{BB962C8B-B14F-4D97-AF65-F5344CB8AC3E}">
        <p14:creationId xmlns:p14="http://schemas.microsoft.com/office/powerpoint/2010/main" val="211762686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Hoofdstuk Blauw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Google Shape;33;p5">
            <a:extLst>
              <a:ext uri="{FF2B5EF4-FFF2-40B4-BE49-F238E27FC236}">
                <a16:creationId xmlns:a16="http://schemas.microsoft.com/office/drawing/2014/main" id="{66A346B2-4A4B-2517-64E5-AF6B953E9D43}"/>
              </a:ext>
            </a:extLst>
          </p:cNvPr>
          <p:cNvSpPr txBox="1">
            <a:spLocks noGrp="1"/>
          </p:cNvSpPr>
          <p:nvPr>
            <p:ph type="body" idx="14" hasCustomPrompt="1"/>
          </p:nvPr>
        </p:nvSpPr>
        <p:spPr>
          <a:xfrm>
            <a:off x="308365" y="2123090"/>
            <a:ext cx="4194057" cy="1309233"/>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6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3" name="Google Shape;64;p10">
            <a:extLst>
              <a:ext uri="{FF2B5EF4-FFF2-40B4-BE49-F238E27FC236}">
                <a16:creationId xmlns:a16="http://schemas.microsoft.com/office/drawing/2014/main" id="{18702C4F-D4D0-6740-45C8-59009D8CAA32}"/>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a:extLst>
              <a:ext uri="{FF2B5EF4-FFF2-40B4-BE49-F238E27FC236}">
                <a16:creationId xmlns:a16="http://schemas.microsoft.com/office/drawing/2014/main" id="{031E7287-344C-C19F-669F-814D1D372B6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11" name="Title 10">
            <a:extLst>
              <a:ext uri="{FF2B5EF4-FFF2-40B4-BE49-F238E27FC236}">
                <a16:creationId xmlns:a16="http://schemas.microsoft.com/office/drawing/2014/main" id="{F3B1A4E6-98B8-6ED8-2B07-28E1D33EDF49}"/>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Tree>
    <p:extLst>
      <p:ext uri="{BB962C8B-B14F-4D97-AF65-F5344CB8AC3E}">
        <p14:creationId xmlns:p14="http://schemas.microsoft.com/office/powerpoint/2010/main" val="1986510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Hoofdstuk Blauw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Google Shape;33;p5">
            <a:extLst>
              <a:ext uri="{FF2B5EF4-FFF2-40B4-BE49-F238E27FC236}">
                <a16:creationId xmlns:a16="http://schemas.microsoft.com/office/drawing/2014/main" id="{115DB7D0-CB10-C8D4-BA13-21366692638C}"/>
              </a:ext>
            </a:extLst>
          </p:cNvPr>
          <p:cNvSpPr txBox="1">
            <a:spLocks noGrp="1"/>
          </p:cNvSpPr>
          <p:nvPr>
            <p:ph type="body" idx="14" hasCustomPrompt="1"/>
          </p:nvPr>
        </p:nvSpPr>
        <p:spPr>
          <a:xfrm>
            <a:off x="308365" y="2123090"/>
            <a:ext cx="4194057" cy="1309233"/>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6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8" name="Google Shape;64;p10">
            <a:extLst>
              <a:ext uri="{FF2B5EF4-FFF2-40B4-BE49-F238E27FC236}">
                <a16:creationId xmlns:a16="http://schemas.microsoft.com/office/drawing/2014/main" id="{765EAA66-0254-CAAE-8425-791855C9DD40}"/>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9A4016CC-7862-1BE9-E385-7AABCE640D0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10" name="Title 10">
            <a:extLst>
              <a:ext uri="{FF2B5EF4-FFF2-40B4-BE49-F238E27FC236}">
                <a16:creationId xmlns:a16="http://schemas.microsoft.com/office/drawing/2014/main" id="{475A53C6-FBCE-B958-AB72-81E11E674F8B}"/>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Tree>
    <p:extLst>
      <p:ext uri="{BB962C8B-B14F-4D97-AF65-F5344CB8AC3E}">
        <p14:creationId xmlns:p14="http://schemas.microsoft.com/office/powerpoint/2010/main" val="2920564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Hoofdstuk Blauw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Google Shape;33;p5">
            <a:extLst>
              <a:ext uri="{FF2B5EF4-FFF2-40B4-BE49-F238E27FC236}">
                <a16:creationId xmlns:a16="http://schemas.microsoft.com/office/drawing/2014/main" id="{5051D5D2-814F-8E6F-E19B-282A24621362}"/>
              </a:ext>
            </a:extLst>
          </p:cNvPr>
          <p:cNvSpPr txBox="1">
            <a:spLocks noGrp="1"/>
          </p:cNvSpPr>
          <p:nvPr>
            <p:ph type="body" idx="14" hasCustomPrompt="1"/>
          </p:nvPr>
        </p:nvSpPr>
        <p:spPr>
          <a:xfrm>
            <a:off x="308365" y="2123090"/>
            <a:ext cx="4194057" cy="1309233"/>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6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8" name="Google Shape;64;p10">
            <a:extLst>
              <a:ext uri="{FF2B5EF4-FFF2-40B4-BE49-F238E27FC236}">
                <a16:creationId xmlns:a16="http://schemas.microsoft.com/office/drawing/2014/main" id="{50466293-E8A5-B370-58FF-CFE34727657D}"/>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6CF2054C-661D-3D5D-E3C4-B90121F16C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10" name="Title 10">
            <a:extLst>
              <a:ext uri="{FF2B5EF4-FFF2-40B4-BE49-F238E27FC236}">
                <a16:creationId xmlns:a16="http://schemas.microsoft.com/office/drawing/2014/main" id="{4907E963-5506-D700-F3F1-6CDCCE989FA2}"/>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Tree>
    <p:extLst>
      <p:ext uri="{BB962C8B-B14F-4D97-AF65-F5344CB8AC3E}">
        <p14:creationId xmlns:p14="http://schemas.microsoft.com/office/powerpoint/2010/main" val="139055432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Hoofdstuk Donkerblauw ">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Google Shape;33;p5">
            <a:extLst>
              <a:ext uri="{FF2B5EF4-FFF2-40B4-BE49-F238E27FC236}">
                <a16:creationId xmlns:a16="http://schemas.microsoft.com/office/drawing/2014/main" id="{A0939477-17C3-CC74-A442-7CB34C9C2564}"/>
              </a:ext>
            </a:extLst>
          </p:cNvPr>
          <p:cNvSpPr txBox="1">
            <a:spLocks noGrp="1"/>
          </p:cNvSpPr>
          <p:nvPr>
            <p:ph type="body" idx="14" hasCustomPrompt="1"/>
          </p:nvPr>
        </p:nvSpPr>
        <p:spPr>
          <a:xfrm>
            <a:off x="308365" y="2123090"/>
            <a:ext cx="4194057" cy="1309233"/>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6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8" name="Google Shape;64;p10">
            <a:extLst>
              <a:ext uri="{FF2B5EF4-FFF2-40B4-BE49-F238E27FC236}">
                <a16:creationId xmlns:a16="http://schemas.microsoft.com/office/drawing/2014/main" id="{012B181C-CE08-AD78-3CB4-BE0BA11B6719}"/>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3B5CD0A4-0451-BEAC-7F71-F9D9FB12E15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10" name="Title 10">
            <a:extLst>
              <a:ext uri="{FF2B5EF4-FFF2-40B4-BE49-F238E27FC236}">
                <a16:creationId xmlns:a16="http://schemas.microsoft.com/office/drawing/2014/main" id="{00119A7A-4F5D-ABD7-DE1D-889DE70596BB}"/>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Tree>
    <p:extLst>
      <p:ext uri="{BB962C8B-B14F-4D97-AF65-F5344CB8AC3E}">
        <p14:creationId xmlns:p14="http://schemas.microsoft.com/office/powerpoint/2010/main" val="261101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ver Blauw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Google Shape;64;p10">
            <a:extLst>
              <a:ext uri="{FF2B5EF4-FFF2-40B4-BE49-F238E27FC236}">
                <a16:creationId xmlns:a16="http://schemas.microsoft.com/office/drawing/2014/main" id="{C83FB857-6B8D-D951-1101-7FCDBF0AC266}"/>
              </a:ext>
            </a:extLst>
          </p:cNvPr>
          <p:cNvSpPr/>
          <p:nvPr userDrawn="1"/>
        </p:nvSpPr>
        <p:spPr>
          <a:xfrm>
            <a:off x="308366" y="268356"/>
            <a:ext cx="1321221" cy="385325"/>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 name="Picture 5">
            <a:extLst>
              <a:ext uri="{FF2B5EF4-FFF2-40B4-BE49-F238E27FC236}">
                <a16:creationId xmlns:a16="http://schemas.microsoft.com/office/drawing/2014/main" id="{8E73AD38-6B25-9C49-0B6E-2E81786BE82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1392" y="329871"/>
            <a:ext cx="1071739" cy="282435"/>
          </a:xfrm>
          <a:prstGeom prst="rect">
            <a:avLst/>
          </a:prstGeom>
        </p:spPr>
      </p:pic>
      <p:sp>
        <p:nvSpPr>
          <p:cNvPr id="10" name="Google Shape;10;p1">
            <a:extLst>
              <a:ext uri="{FF2B5EF4-FFF2-40B4-BE49-F238E27FC236}">
                <a16:creationId xmlns:a16="http://schemas.microsoft.com/office/drawing/2014/main" id="{BADF8FC2-FF42-388C-43B7-B66B771DBCA9}"/>
              </a:ext>
            </a:extLst>
          </p:cNvPr>
          <p:cNvSpPr txBox="1">
            <a:spLocks noGrp="1"/>
          </p:cNvSpPr>
          <p:nvPr>
            <p:ph type="title"/>
          </p:nvPr>
        </p:nvSpPr>
        <p:spPr>
          <a:xfrm>
            <a:off x="308366" y="2122491"/>
            <a:ext cx="4194059" cy="716296"/>
          </a:xfrm>
          <a:prstGeom prst="rect">
            <a:avLst/>
          </a:prstGeom>
          <a:noFill/>
          <a:ln>
            <a:noFill/>
          </a:ln>
        </p:spPr>
        <p:txBody>
          <a:bodyPr spcFirstLastPara="1" wrap="square" lIns="144000" tIns="45700" rIns="91425" bIns="45700" anchor="ctr" anchorCtr="0">
            <a:noAutofit/>
          </a:bodyPr>
          <a:lstStyle>
            <a:lvl1pPr marR="0" lvl="0" algn="l" rtl="0">
              <a:spcBef>
                <a:spcPts val="0"/>
              </a:spcBef>
              <a:spcAft>
                <a:spcPts val="0"/>
              </a:spcAft>
              <a:buClr>
                <a:srgbClr val="2D4F9E"/>
              </a:buClr>
              <a:buSzPts val="2300"/>
              <a:buFont typeface="Arial"/>
              <a:buNone/>
              <a:defRPr sz="3200" b="1" i="0" u="none" strike="noStrike" cap="none" baseline="0">
                <a:solidFill>
                  <a:schemeClr val="bg1"/>
                </a:solidFill>
                <a:latin typeface="Arial"/>
                <a:ea typeface="Arial"/>
                <a:cs typeface="Arial"/>
                <a:sym typeface="Arial"/>
              </a:defRPr>
            </a:lvl1pPr>
            <a:lvl2pPr lvl="1">
              <a:spcBef>
                <a:spcPts val="0"/>
              </a:spcBef>
              <a:spcAft>
                <a:spcPts val="0"/>
              </a:spcAft>
              <a:buClr>
                <a:srgbClr val="2D4F9E"/>
              </a:buClr>
              <a:buSzPts val="1400"/>
              <a:buNone/>
              <a:defRPr sz="1800">
                <a:solidFill>
                  <a:srgbClr val="2D4F9E"/>
                </a:solidFill>
              </a:defRPr>
            </a:lvl2pPr>
            <a:lvl3pPr lvl="2">
              <a:spcBef>
                <a:spcPts val="0"/>
              </a:spcBef>
              <a:spcAft>
                <a:spcPts val="0"/>
              </a:spcAft>
              <a:buClr>
                <a:srgbClr val="2D4F9E"/>
              </a:buClr>
              <a:buSzPts val="1400"/>
              <a:buNone/>
              <a:defRPr sz="1800">
                <a:solidFill>
                  <a:srgbClr val="2D4F9E"/>
                </a:solidFill>
              </a:defRPr>
            </a:lvl3pPr>
            <a:lvl4pPr lvl="3">
              <a:spcBef>
                <a:spcPts val="0"/>
              </a:spcBef>
              <a:spcAft>
                <a:spcPts val="0"/>
              </a:spcAft>
              <a:buClr>
                <a:srgbClr val="2D4F9E"/>
              </a:buClr>
              <a:buSzPts val="1400"/>
              <a:buNone/>
              <a:defRPr sz="1800">
                <a:solidFill>
                  <a:srgbClr val="2D4F9E"/>
                </a:solidFill>
              </a:defRPr>
            </a:lvl4pPr>
            <a:lvl5pPr lvl="4">
              <a:spcBef>
                <a:spcPts val="0"/>
              </a:spcBef>
              <a:spcAft>
                <a:spcPts val="0"/>
              </a:spcAft>
              <a:buClr>
                <a:srgbClr val="2D4F9E"/>
              </a:buClr>
              <a:buSzPts val="1400"/>
              <a:buNone/>
              <a:defRPr sz="1800">
                <a:solidFill>
                  <a:srgbClr val="2D4F9E"/>
                </a:solidFill>
              </a:defRPr>
            </a:lvl5pPr>
            <a:lvl6pPr lvl="5">
              <a:spcBef>
                <a:spcPts val="0"/>
              </a:spcBef>
              <a:spcAft>
                <a:spcPts val="0"/>
              </a:spcAft>
              <a:buClr>
                <a:srgbClr val="2D4F9E"/>
              </a:buClr>
              <a:buSzPts val="1400"/>
              <a:buNone/>
              <a:defRPr sz="1800">
                <a:solidFill>
                  <a:srgbClr val="2D4F9E"/>
                </a:solidFill>
              </a:defRPr>
            </a:lvl6pPr>
            <a:lvl7pPr lvl="6">
              <a:spcBef>
                <a:spcPts val="0"/>
              </a:spcBef>
              <a:spcAft>
                <a:spcPts val="0"/>
              </a:spcAft>
              <a:buClr>
                <a:srgbClr val="2D4F9E"/>
              </a:buClr>
              <a:buSzPts val="1400"/>
              <a:buNone/>
              <a:defRPr sz="1800">
                <a:solidFill>
                  <a:srgbClr val="2D4F9E"/>
                </a:solidFill>
              </a:defRPr>
            </a:lvl7pPr>
            <a:lvl8pPr lvl="7">
              <a:spcBef>
                <a:spcPts val="0"/>
              </a:spcBef>
              <a:spcAft>
                <a:spcPts val="0"/>
              </a:spcAft>
              <a:buClr>
                <a:srgbClr val="2D4F9E"/>
              </a:buClr>
              <a:buSzPts val="1400"/>
              <a:buNone/>
              <a:defRPr sz="1800">
                <a:solidFill>
                  <a:srgbClr val="2D4F9E"/>
                </a:solidFill>
              </a:defRPr>
            </a:lvl8pPr>
            <a:lvl9pPr lvl="8">
              <a:spcBef>
                <a:spcPts val="0"/>
              </a:spcBef>
              <a:spcAft>
                <a:spcPts val="0"/>
              </a:spcAft>
              <a:buClr>
                <a:srgbClr val="2D4F9E"/>
              </a:buClr>
              <a:buSzPts val="1400"/>
              <a:buNone/>
              <a:defRPr sz="1800">
                <a:solidFill>
                  <a:srgbClr val="2D4F9E"/>
                </a:solidFill>
              </a:defRPr>
            </a:lvl9pPr>
          </a:lstStyle>
          <a:p>
            <a:r>
              <a:rPr lang="nl-NL"/>
              <a:t>Klik om stijl te bewerken</a:t>
            </a:r>
            <a:endParaRPr/>
          </a:p>
        </p:txBody>
      </p:sp>
      <p:sp>
        <p:nvSpPr>
          <p:cNvPr id="11" name="Google Shape;33;p5">
            <a:extLst>
              <a:ext uri="{FF2B5EF4-FFF2-40B4-BE49-F238E27FC236}">
                <a16:creationId xmlns:a16="http://schemas.microsoft.com/office/drawing/2014/main" id="{4FDF4F8B-2123-6DD4-BDBD-699B62108960}"/>
              </a:ext>
            </a:extLst>
          </p:cNvPr>
          <p:cNvSpPr txBox="1">
            <a:spLocks noGrp="1"/>
          </p:cNvSpPr>
          <p:nvPr>
            <p:ph type="body" idx="13" hasCustomPrompt="1"/>
          </p:nvPr>
        </p:nvSpPr>
        <p:spPr>
          <a:xfrm>
            <a:off x="308367" y="1528955"/>
            <a:ext cx="4194058"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40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date</a:t>
            </a:r>
            <a:endParaRPr/>
          </a:p>
        </p:txBody>
      </p:sp>
      <p:sp>
        <p:nvSpPr>
          <p:cNvPr id="12" name="Google Shape;33;p5">
            <a:extLst>
              <a:ext uri="{FF2B5EF4-FFF2-40B4-BE49-F238E27FC236}">
                <a16:creationId xmlns:a16="http://schemas.microsoft.com/office/drawing/2014/main" id="{1849992D-2D05-DA1C-A41F-4BC719ACB3F0}"/>
              </a:ext>
            </a:extLst>
          </p:cNvPr>
          <p:cNvSpPr txBox="1">
            <a:spLocks noGrp="1"/>
          </p:cNvSpPr>
          <p:nvPr>
            <p:ph type="body" idx="14" hasCustomPrompt="1"/>
          </p:nvPr>
        </p:nvSpPr>
        <p:spPr>
          <a:xfrm>
            <a:off x="308365" y="2900135"/>
            <a:ext cx="4194057"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8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Tree>
    <p:extLst>
      <p:ext uri="{BB962C8B-B14F-4D97-AF65-F5344CB8AC3E}">
        <p14:creationId xmlns:p14="http://schemas.microsoft.com/office/powerpoint/2010/main" val="3477128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Hoofdstuk Paar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Google Shape;33;p5">
            <a:extLst>
              <a:ext uri="{FF2B5EF4-FFF2-40B4-BE49-F238E27FC236}">
                <a16:creationId xmlns:a16="http://schemas.microsoft.com/office/drawing/2014/main" id="{17457B8D-3F6E-5F5C-CEE8-0A1BC0E7A14E}"/>
              </a:ext>
            </a:extLst>
          </p:cNvPr>
          <p:cNvSpPr txBox="1">
            <a:spLocks noGrp="1"/>
          </p:cNvSpPr>
          <p:nvPr>
            <p:ph type="body" idx="14" hasCustomPrompt="1"/>
          </p:nvPr>
        </p:nvSpPr>
        <p:spPr>
          <a:xfrm>
            <a:off x="308365" y="2123090"/>
            <a:ext cx="4194057" cy="1309233"/>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6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8" name="Google Shape;64;p10">
            <a:extLst>
              <a:ext uri="{FF2B5EF4-FFF2-40B4-BE49-F238E27FC236}">
                <a16:creationId xmlns:a16="http://schemas.microsoft.com/office/drawing/2014/main" id="{7E8B620E-86E0-4ABA-4F42-C37CB7CD17D4}"/>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16BBF843-11A3-1BA3-0363-543191CB639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10" name="Title 10">
            <a:extLst>
              <a:ext uri="{FF2B5EF4-FFF2-40B4-BE49-F238E27FC236}">
                <a16:creationId xmlns:a16="http://schemas.microsoft.com/office/drawing/2014/main" id="{AC28A97C-95ED-5021-A6AF-C00FE61162CB}"/>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Tree>
    <p:extLst>
      <p:ext uri="{BB962C8B-B14F-4D97-AF65-F5344CB8AC3E}">
        <p14:creationId xmlns:p14="http://schemas.microsoft.com/office/powerpoint/2010/main" val="59161162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Hoofdstuk Oranj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Google Shape;33;p5">
            <a:extLst>
              <a:ext uri="{FF2B5EF4-FFF2-40B4-BE49-F238E27FC236}">
                <a16:creationId xmlns:a16="http://schemas.microsoft.com/office/drawing/2014/main" id="{EFA19FEC-7396-EA15-ABE8-21BE2356D0C2}"/>
              </a:ext>
            </a:extLst>
          </p:cNvPr>
          <p:cNvSpPr txBox="1">
            <a:spLocks noGrp="1"/>
          </p:cNvSpPr>
          <p:nvPr>
            <p:ph type="body" idx="14" hasCustomPrompt="1"/>
          </p:nvPr>
        </p:nvSpPr>
        <p:spPr>
          <a:xfrm>
            <a:off x="308365" y="2123090"/>
            <a:ext cx="4194057" cy="1309233"/>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6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8" name="Google Shape;64;p10">
            <a:extLst>
              <a:ext uri="{FF2B5EF4-FFF2-40B4-BE49-F238E27FC236}">
                <a16:creationId xmlns:a16="http://schemas.microsoft.com/office/drawing/2014/main" id="{ADEBFE56-7BF8-5DED-9B66-81994E73280F}"/>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DD4DE6C4-7A93-F82E-86CB-0E1591CD1DC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10" name="Title 10">
            <a:extLst>
              <a:ext uri="{FF2B5EF4-FFF2-40B4-BE49-F238E27FC236}">
                <a16:creationId xmlns:a16="http://schemas.microsoft.com/office/drawing/2014/main" id="{3F14C5AF-C27C-03E3-0ED7-153A89A14F1E}"/>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Tree>
    <p:extLst>
      <p:ext uri="{BB962C8B-B14F-4D97-AF65-F5344CB8AC3E}">
        <p14:creationId xmlns:p14="http://schemas.microsoft.com/office/powerpoint/2010/main" val="1253807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Hoofdstuk Oranj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Google Shape;33;p5">
            <a:extLst>
              <a:ext uri="{FF2B5EF4-FFF2-40B4-BE49-F238E27FC236}">
                <a16:creationId xmlns:a16="http://schemas.microsoft.com/office/drawing/2014/main" id="{70E13666-91AB-F6D1-BE03-CA33292212FE}"/>
              </a:ext>
            </a:extLst>
          </p:cNvPr>
          <p:cNvSpPr txBox="1">
            <a:spLocks noGrp="1"/>
          </p:cNvSpPr>
          <p:nvPr>
            <p:ph type="body" idx="14" hasCustomPrompt="1"/>
          </p:nvPr>
        </p:nvSpPr>
        <p:spPr>
          <a:xfrm>
            <a:off x="308365" y="2123090"/>
            <a:ext cx="4194057" cy="1309233"/>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6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8" name="Google Shape;64;p10">
            <a:extLst>
              <a:ext uri="{FF2B5EF4-FFF2-40B4-BE49-F238E27FC236}">
                <a16:creationId xmlns:a16="http://schemas.microsoft.com/office/drawing/2014/main" id="{B34FDF03-D5BA-5CA0-CC3A-B578D4DE3E46}"/>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F625FBF2-A220-EF16-3E84-0DF805102B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10" name="Title 10">
            <a:extLst>
              <a:ext uri="{FF2B5EF4-FFF2-40B4-BE49-F238E27FC236}">
                <a16:creationId xmlns:a16="http://schemas.microsoft.com/office/drawing/2014/main" id="{392ABC73-9475-6F85-3995-C172560CE996}"/>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Tree>
    <p:extLst>
      <p:ext uri="{BB962C8B-B14F-4D97-AF65-F5344CB8AC3E}">
        <p14:creationId xmlns:p14="http://schemas.microsoft.com/office/powerpoint/2010/main" val="2311437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Hoofdstuk Gro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Google Shape;33;p5">
            <a:extLst>
              <a:ext uri="{FF2B5EF4-FFF2-40B4-BE49-F238E27FC236}">
                <a16:creationId xmlns:a16="http://schemas.microsoft.com/office/drawing/2014/main" id="{CEE4E8EC-3C45-0D09-D1D6-92A2A92C1619}"/>
              </a:ext>
            </a:extLst>
          </p:cNvPr>
          <p:cNvSpPr txBox="1">
            <a:spLocks noGrp="1"/>
          </p:cNvSpPr>
          <p:nvPr>
            <p:ph type="body" idx="14" hasCustomPrompt="1"/>
          </p:nvPr>
        </p:nvSpPr>
        <p:spPr>
          <a:xfrm>
            <a:off x="308365" y="2123090"/>
            <a:ext cx="4194057" cy="1309233"/>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6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8" name="Google Shape;64;p10">
            <a:extLst>
              <a:ext uri="{FF2B5EF4-FFF2-40B4-BE49-F238E27FC236}">
                <a16:creationId xmlns:a16="http://schemas.microsoft.com/office/drawing/2014/main" id="{4A715448-D3D9-61FE-8FF0-C2B60F3ADECB}"/>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B1724642-0C08-CAA7-4C63-C177AF531CC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10" name="Title 10">
            <a:extLst>
              <a:ext uri="{FF2B5EF4-FFF2-40B4-BE49-F238E27FC236}">
                <a16:creationId xmlns:a16="http://schemas.microsoft.com/office/drawing/2014/main" id="{780BEF20-D7E2-510D-7B63-9E00CE5D2566}"/>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Tree>
    <p:extLst>
      <p:ext uri="{BB962C8B-B14F-4D97-AF65-F5344CB8AC3E}">
        <p14:creationId xmlns:p14="http://schemas.microsoft.com/office/powerpoint/2010/main" val="1035606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Hoofdstuk Limoen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Google Shape;33;p5">
            <a:extLst>
              <a:ext uri="{FF2B5EF4-FFF2-40B4-BE49-F238E27FC236}">
                <a16:creationId xmlns:a16="http://schemas.microsoft.com/office/drawing/2014/main" id="{0CD0751D-4641-C835-5B59-6F438A6861F3}"/>
              </a:ext>
            </a:extLst>
          </p:cNvPr>
          <p:cNvSpPr txBox="1">
            <a:spLocks noGrp="1"/>
          </p:cNvSpPr>
          <p:nvPr>
            <p:ph type="body" idx="14" hasCustomPrompt="1"/>
          </p:nvPr>
        </p:nvSpPr>
        <p:spPr>
          <a:xfrm>
            <a:off x="308365" y="2123090"/>
            <a:ext cx="4194057" cy="1309233"/>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6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8" name="Google Shape;64;p10">
            <a:extLst>
              <a:ext uri="{FF2B5EF4-FFF2-40B4-BE49-F238E27FC236}">
                <a16:creationId xmlns:a16="http://schemas.microsoft.com/office/drawing/2014/main" id="{A6970619-7E10-27BB-06A1-12224ED6B6EE}"/>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B0D1A9EB-2F40-A5D8-ECC8-5F6D236E081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10" name="Title 10">
            <a:extLst>
              <a:ext uri="{FF2B5EF4-FFF2-40B4-BE49-F238E27FC236}">
                <a16:creationId xmlns:a16="http://schemas.microsoft.com/office/drawing/2014/main" id="{9F77F053-7365-34FC-20C8-65A38BA22AEC}"/>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Tree>
    <p:extLst>
      <p:ext uri="{BB962C8B-B14F-4D97-AF65-F5344CB8AC3E}">
        <p14:creationId xmlns:p14="http://schemas.microsoft.com/office/powerpoint/2010/main" val="453085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Hoofdstuk Limoen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Google Shape;33;p5">
            <a:extLst>
              <a:ext uri="{FF2B5EF4-FFF2-40B4-BE49-F238E27FC236}">
                <a16:creationId xmlns:a16="http://schemas.microsoft.com/office/drawing/2014/main" id="{86CEDE86-F4EE-37E6-EA70-7C796DEB158D}"/>
              </a:ext>
            </a:extLst>
          </p:cNvPr>
          <p:cNvSpPr txBox="1">
            <a:spLocks noGrp="1"/>
          </p:cNvSpPr>
          <p:nvPr>
            <p:ph type="body" idx="14" hasCustomPrompt="1"/>
          </p:nvPr>
        </p:nvSpPr>
        <p:spPr>
          <a:xfrm>
            <a:off x="308365" y="2123090"/>
            <a:ext cx="4194057" cy="1309233"/>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6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8" name="Google Shape;64;p10">
            <a:extLst>
              <a:ext uri="{FF2B5EF4-FFF2-40B4-BE49-F238E27FC236}">
                <a16:creationId xmlns:a16="http://schemas.microsoft.com/office/drawing/2014/main" id="{BED1EA04-53C0-A3D5-63BD-731A6E97212B}"/>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182E1E28-8412-1F11-D43F-CEA23FABF32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10" name="Title 10">
            <a:extLst>
              <a:ext uri="{FF2B5EF4-FFF2-40B4-BE49-F238E27FC236}">
                <a16:creationId xmlns:a16="http://schemas.microsoft.com/office/drawing/2014/main" id="{9FF553FF-1642-FAF6-B57D-EADFF85D8506}"/>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Tree>
    <p:extLst>
      <p:ext uri="{BB962C8B-B14F-4D97-AF65-F5344CB8AC3E}">
        <p14:creationId xmlns:p14="http://schemas.microsoft.com/office/powerpoint/2010/main" val="28479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Hoofdstuk Cirkel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Google Shape;33;p5">
            <a:extLst>
              <a:ext uri="{FF2B5EF4-FFF2-40B4-BE49-F238E27FC236}">
                <a16:creationId xmlns:a16="http://schemas.microsoft.com/office/drawing/2014/main" id="{70E13666-91AB-F6D1-BE03-CA33292212FE}"/>
              </a:ext>
            </a:extLst>
          </p:cNvPr>
          <p:cNvSpPr txBox="1">
            <a:spLocks noGrp="1"/>
          </p:cNvSpPr>
          <p:nvPr>
            <p:ph type="body" idx="14" hasCustomPrompt="1"/>
          </p:nvPr>
        </p:nvSpPr>
        <p:spPr>
          <a:xfrm>
            <a:off x="308365" y="2123090"/>
            <a:ext cx="4194057" cy="1309233"/>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600" b="0" i="0" baseline="0">
                <a:solidFill>
                  <a:schemeClr val="tx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8" name="Google Shape;64;p10">
            <a:extLst>
              <a:ext uri="{FF2B5EF4-FFF2-40B4-BE49-F238E27FC236}">
                <a16:creationId xmlns:a16="http://schemas.microsoft.com/office/drawing/2014/main" id="{B34FDF03-D5BA-5CA0-CC3A-B578D4DE3E46}"/>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F625FBF2-A220-EF16-3E84-0DF805102B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10" name="Title 10">
            <a:extLst>
              <a:ext uri="{FF2B5EF4-FFF2-40B4-BE49-F238E27FC236}">
                <a16:creationId xmlns:a16="http://schemas.microsoft.com/office/drawing/2014/main" id="{392ABC73-9475-6F85-3995-C172560CE996}"/>
              </a:ext>
            </a:extLst>
          </p:cNvPr>
          <p:cNvSpPr>
            <a:spLocks noGrp="1"/>
          </p:cNvSpPr>
          <p:nvPr>
            <p:ph type="title"/>
          </p:nvPr>
        </p:nvSpPr>
        <p:spPr>
          <a:xfrm>
            <a:off x="307299" y="271321"/>
            <a:ext cx="4194058" cy="993775"/>
          </a:xfrm>
        </p:spPr>
        <p:txBody>
          <a:bodyPr/>
          <a:lstStyle>
            <a:lvl1pPr>
              <a:defRPr baseline="0">
                <a:solidFill>
                  <a:schemeClr val="tx1"/>
                </a:solidFill>
              </a:defRPr>
            </a:lvl1pPr>
          </a:lstStyle>
          <a:p>
            <a:r>
              <a:rPr lang="nl-NL"/>
              <a:t>Klik om stijl te bewerken</a:t>
            </a:r>
            <a:endParaRPr lang="en-NL"/>
          </a:p>
        </p:txBody>
      </p:sp>
    </p:spTree>
    <p:extLst>
      <p:ext uri="{BB962C8B-B14F-4D97-AF65-F5344CB8AC3E}">
        <p14:creationId xmlns:p14="http://schemas.microsoft.com/office/powerpoint/2010/main" val="2434240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Hoofdstuk Cirkel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Google Shape;33;p5">
            <a:extLst>
              <a:ext uri="{FF2B5EF4-FFF2-40B4-BE49-F238E27FC236}">
                <a16:creationId xmlns:a16="http://schemas.microsoft.com/office/drawing/2014/main" id="{70E13666-91AB-F6D1-BE03-CA33292212FE}"/>
              </a:ext>
            </a:extLst>
          </p:cNvPr>
          <p:cNvSpPr txBox="1">
            <a:spLocks noGrp="1"/>
          </p:cNvSpPr>
          <p:nvPr>
            <p:ph type="body" idx="14" hasCustomPrompt="1"/>
          </p:nvPr>
        </p:nvSpPr>
        <p:spPr>
          <a:xfrm>
            <a:off x="308365" y="2123090"/>
            <a:ext cx="4194057" cy="1309233"/>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600" b="0" i="0" baseline="0">
                <a:solidFill>
                  <a:schemeClr val="tx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8" name="Google Shape;64;p10">
            <a:extLst>
              <a:ext uri="{FF2B5EF4-FFF2-40B4-BE49-F238E27FC236}">
                <a16:creationId xmlns:a16="http://schemas.microsoft.com/office/drawing/2014/main" id="{B34FDF03-D5BA-5CA0-CC3A-B578D4DE3E46}"/>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F625FBF2-A220-EF16-3E84-0DF805102B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10" name="Title 10">
            <a:extLst>
              <a:ext uri="{FF2B5EF4-FFF2-40B4-BE49-F238E27FC236}">
                <a16:creationId xmlns:a16="http://schemas.microsoft.com/office/drawing/2014/main" id="{392ABC73-9475-6F85-3995-C172560CE996}"/>
              </a:ext>
            </a:extLst>
          </p:cNvPr>
          <p:cNvSpPr>
            <a:spLocks noGrp="1"/>
          </p:cNvSpPr>
          <p:nvPr>
            <p:ph type="title"/>
          </p:nvPr>
        </p:nvSpPr>
        <p:spPr>
          <a:xfrm>
            <a:off x="307299" y="271321"/>
            <a:ext cx="4194058" cy="993775"/>
          </a:xfrm>
        </p:spPr>
        <p:txBody>
          <a:bodyPr/>
          <a:lstStyle>
            <a:lvl1pPr>
              <a:defRPr baseline="0">
                <a:solidFill>
                  <a:schemeClr val="tx1"/>
                </a:solidFill>
              </a:defRPr>
            </a:lvl1pPr>
          </a:lstStyle>
          <a:p>
            <a:r>
              <a:rPr lang="nl-NL"/>
              <a:t>Klik om stijl te bewerken</a:t>
            </a:r>
            <a:endParaRPr lang="en-NL"/>
          </a:p>
        </p:txBody>
      </p:sp>
    </p:spTree>
    <p:extLst>
      <p:ext uri="{BB962C8B-B14F-4D97-AF65-F5344CB8AC3E}">
        <p14:creationId xmlns:p14="http://schemas.microsoft.com/office/powerpoint/2010/main" val="381992818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Hoofdstuk Cirkel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Google Shape;33;p5">
            <a:extLst>
              <a:ext uri="{FF2B5EF4-FFF2-40B4-BE49-F238E27FC236}">
                <a16:creationId xmlns:a16="http://schemas.microsoft.com/office/drawing/2014/main" id="{70E13666-91AB-F6D1-BE03-CA33292212FE}"/>
              </a:ext>
            </a:extLst>
          </p:cNvPr>
          <p:cNvSpPr txBox="1">
            <a:spLocks noGrp="1"/>
          </p:cNvSpPr>
          <p:nvPr>
            <p:ph type="body" idx="14" hasCustomPrompt="1"/>
          </p:nvPr>
        </p:nvSpPr>
        <p:spPr>
          <a:xfrm>
            <a:off x="308365" y="2123090"/>
            <a:ext cx="4194057" cy="1309233"/>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600" b="0" i="0" baseline="0">
                <a:solidFill>
                  <a:schemeClr val="tx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8" name="Google Shape;64;p10">
            <a:extLst>
              <a:ext uri="{FF2B5EF4-FFF2-40B4-BE49-F238E27FC236}">
                <a16:creationId xmlns:a16="http://schemas.microsoft.com/office/drawing/2014/main" id="{B34FDF03-D5BA-5CA0-CC3A-B578D4DE3E46}"/>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F625FBF2-A220-EF16-3E84-0DF805102B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10" name="Title 10">
            <a:extLst>
              <a:ext uri="{FF2B5EF4-FFF2-40B4-BE49-F238E27FC236}">
                <a16:creationId xmlns:a16="http://schemas.microsoft.com/office/drawing/2014/main" id="{392ABC73-9475-6F85-3995-C172560CE996}"/>
              </a:ext>
            </a:extLst>
          </p:cNvPr>
          <p:cNvSpPr>
            <a:spLocks noGrp="1"/>
          </p:cNvSpPr>
          <p:nvPr>
            <p:ph type="title"/>
          </p:nvPr>
        </p:nvSpPr>
        <p:spPr>
          <a:xfrm>
            <a:off x="307299" y="271321"/>
            <a:ext cx="4194058" cy="993775"/>
          </a:xfrm>
        </p:spPr>
        <p:txBody>
          <a:bodyPr/>
          <a:lstStyle>
            <a:lvl1pPr>
              <a:defRPr baseline="0">
                <a:solidFill>
                  <a:schemeClr val="tx1"/>
                </a:solidFill>
              </a:defRPr>
            </a:lvl1pPr>
          </a:lstStyle>
          <a:p>
            <a:r>
              <a:rPr lang="nl-NL"/>
              <a:t>Klik om stijl te bewerken</a:t>
            </a:r>
            <a:endParaRPr lang="en-NL"/>
          </a:p>
        </p:txBody>
      </p:sp>
    </p:spTree>
    <p:extLst>
      <p:ext uri="{BB962C8B-B14F-4D97-AF65-F5344CB8AC3E}">
        <p14:creationId xmlns:p14="http://schemas.microsoft.com/office/powerpoint/2010/main" val="35896848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Hoofdstuk Cirkel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Google Shape;33;p5">
            <a:extLst>
              <a:ext uri="{FF2B5EF4-FFF2-40B4-BE49-F238E27FC236}">
                <a16:creationId xmlns:a16="http://schemas.microsoft.com/office/drawing/2014/main" id="{70E13666-91AB-F6D1-BE03-CA33292212FE}"/>
              </a:ext>
            </a:extLst>
          </p:cNvPr>
          <p:cNvSpPr txBox="1">
            <a:spLocks noGrp="1"/>
          </p:cNvSpPr>
          <p:nvPr>
            <p:ph type="body" idx="14" hasCustomPrompt="1"/>
          </p:nvPr>
        </p:nvSpPr>
        <p:spPr>
          <a:xfrm>
            <a:off x="308365" y="2123090"/>
            <a:ext cx="4194057" cy="1309233"/>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600" b="0" i="0" baseline="0">
                <a:solidFill>
                  <a:schemeClr val="tx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8" name="Google Shape;64;p10">
            <a:extLst>
              <a:ext uri="{FF2B5EF4-FFF2-40B4-BE49-F238E27FC236}">
                <a16:creationId xmlns:a16="http://schemas.microsoft.com/office/drawing/2014/main" id="{B34FDF03-D5BA-5CA0-CC3A-B578D4DE3E46}"/>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F625FBF2-A220-EF16-3E84-0DF805102B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10" name="Title 10">
            <a:extLst>
              <a:ext uri="{FF2B5EF4-FFF2-40B4-BE49-F238E27FC236}">
                <a16:creationId xmlns:a16="http://schemas.microsoft.com/office/drawing/2014/main" id="{392ABC73-9475-6F85-3995-C172560CE996}"/>
              </a:ext>
            </a:extLst>
          </p:cNvPr>
          <p:cNvSpPr>
            <a:spLocks noGrp="1"/>
          </p:cNvSpPr>
          <p:nvPr>
            <p:ph type="title"/>
          </p:nvPr>
        </p:nvSpPr>
        <p:spPr>
          <a:xfrm>
            <a:off x="307299" y="271321"/>
            <a:ext cx="4194058" cy="993775"/>
          </a:xfrm>
        </p:spPr>
        <p:txBody>
          <a:bodyPr/>
          <a:lstStyle>
            <a:lvl1pPr>
              <a:defRPr baseline="0">
                <a:solidFill>
                  <a:schemeClr val="tx1"/>
                </a:solidFill>
              </a:defRPr>
            </a:lvl1pPr>
          </a:lstStyle>
          <a:p>
            <a:r>
              <a:rPr lang="nl-NL"/>
              <a:t>Klik om stijl te bewerken</a:t>
            </a:r>
            <a:endParaRPr lang="en-NL"/>
          </a:p>
        </p:txBody>
      </p:sp>
    </p:spTree>
    <p:extLst>
      <p:ext uri="{BB962C8B-B14F-4D97-AF65-F5344CB8AC3E}">
        <p14:creationId xmlns:p14="http://schemas.microsoft.com/office/powerpoint/2010/main" val="154792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ver Donkerblauw">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Google Shape;64;p10">
            <a:extLst>
              <a:ext uri="{FF2B5EF4-FFF2-40B4-BE49-F238E27FC236}">
                <a16:creationId xmlns:a16="http://schemas.microsoft.com/office/drawing/2014/main" id="{4433134E-FE1D-C082-05A0-525640DFE665}"/>
              </a:ext>
            </a:extLst>
          </p:cNvPr>
          <p:cNvSpPr/>
          <p:nvPr userDrawn="1"/>
        </p:nvSpPr>
        <p:spPr>
          <a:xfrm>
            <a:off x="308366" y="268356"/>
            <a:ext cx="1321221" cy="385325"/>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 name="Picture 5">
            <a:extLst>
              <a:ext uri="{FF2B5EF4-FFF2-40B4-BE49-F238E27FC236}">
                <a16:creationId xmlns:a16="http://schemas.microsoft.com/office/drawing/2014/main" id="{E2A6BBDA-09BB-52D2-E57D-439B097F882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1392" y="329871"/>
            <a:ext cx="1071739" cy="282435"/>
          </a:xfrm>
          <a:prstGeom prst="rect">
            <a:avLst/>
          </a:prstGeom>
        </p:spPr>
      </p:pic>
      <p:sp>
        <p:nvSpPr>
          <p:cNvPr id="10" name="Google Shape;10;p1">
            <a:extLst>
              <a:ext uri="{FF2B5EF4-FFF2-40B4-BE49-F238E27FC236}">
                <a16:creationId xmlns:a16="http://schemas.microsoft.com/office/drawing/2014/main" id="{B2858279-9D18-5BCE-EB0D-A14AF15BAB16}"/>
              </a:ext>
            </a:extLst>
          </p:cNvPr>
          <p:cNvSpPr txBox="1">
            <a:spLocks noGrp="1"/>
          </p:cNvSpPr>
          <p:nvPr>
            <p:ph type="title"/>
          </p:nvPr>
        </p:nvSpPr>
        <p:spPr>
          <a:xfrm>
            <a:off x="308366" y="2122491"/>
            <a:ext cx="4194059" cy="716296"/>
          </a:xfrm>
          <a:prstGeom prst="rect">
            <a:avLst/>
          </a:prstGeom>
          <a:noFill/>
          <a:ln>
            <a:noFill/>
          </a:ln>
        </p:spPr>
        <p:txBody>
          <a:bodyPr spcFirstLastPara="1" wrap="square" lIns="144000" tIns="45700" rIns="91425" bIns="45700" anchor="ctr" anchorCtr="0">
            <a:noAutofit/>
          </a:bodyPr>
          <a:lstStyle>
            <a:lvl1pPr marR="0" lvl="0" algn="l" rtl="0">
              <a:spcBef>
                <a:spcPts val="0"/>
              </a:spcBef>
              <a:spcAft>
                <a:spcPts val="0"/>
              </a:spcAft>
              <a:buClr>
                <a:srgbClr val="2D4F9E"/>
              </a:buClr>
              <a:buSzPts val="2300"/>
              <a:buFont typeface="Arial"/>
              <a:buNone/>
              <a:defRPr sz="3200" b="1" i="0" u="none" strike="noStrike" cap="none" baseline="0">
                <a:solidFill>
                  <a:schemeClr val="bg1"/>
                </a:solidFill>
                <a:latin typeface="Arial"/>
                <a:ea typeface="Arial"/>
                <a:cs typeface="Arial"/>
                <a:sym typeface="Arial"/>
              </a:defRPr>
            </a:lvl1pPr>
            <a:lvl2pPr lvl="1">
              <a:spcBef>
                <a:spcPts val="0"/>
              </a:spcBef>
              <a:spcAft>
                <a:spcPts val="0"/>
              </a:spcAft>
              <a:buClr>
                <a:srgbClr val="2D4F9E"/>
              </a:buClr>
              <a:buSzPts val="1400"/>
              <a:buNone/>
              <a:defRPr sz="1800">
                <a:solidFill>
                  <a:srgbClr val="2D4F9E"/>
                </a:solidFill>
              </a:defRPr>
            </a:lvl2pPr>
            <a:lvl3pPr lvl="2">
              <a:spcBef>
                <a:spcPts val="0"/>
              </a:spcBef>
              <a:spcAft>
                <a:spcPts val="0"/>
              </a:spcAft>
              <a:buClr>
                <a:srgbClr val="2D4F9E"/>
              </a:buClr>
              <a:buSzPts val="1400"/>
              <a:buNone/>
              <a:defRPr sz="1800">
                <a:solidFill>
                  <a:srgbClr val="2D4F9E"/>
                </a:solidFill>
              </a:defRPr>
            </a:lvl3pPr>
            <a:lvl4pPr lvl="3">
              <a:spcBef>
                <a:spcPts val="0"/>
              </a:spcBef>
              <a:spcAft>
                <a:spcPts val="0"/>
              </a:spcAft>
              <a:buClr>
                <a:srgbClr val="2D4F9E"/>
              </a:buClr>
              <a:buSzPts val="1400"/>
              <a:buNone/>
              <a:defRPr sz="1800">
                <a:solidFill>
                  <a:srgbClr val="2D4F9E"/>
                </a:solidFill>
              </a:defRPr>
            </a:lvl4pPr>
            <a:lvl5pPr lvl="4">
              <a:spcBef>
                <a:spcPts val="0"/>
              </a:spcBef>
              <a:spcAft>
                <a:spcPts val="0"/>
              </a:spcAft>
              <a:buClr>
                <a:srgbClr val="2D4F9E"/>
              </a:buClr>
              <a:buSzPts val="1400"/>
              <a:buNone/>
              <a:defRPr sz="1800">
                <a:solidFill>
                  <a:srgbClr val="2D4F9E"/>
                </a:solidFill>
              </a:defRPr>
            </a:lvl5pPr>
            <a:lvl6pPr lvl="5">
              <a:spcBef>
                <a:spcPts val="0"/>
              </a:spcBef>
              <a:spcAft>
                <a:spcPts val="0"/>
              </a:spcAft>
              <a:buClr>
                <a:srgbClr val="2D4F9E"/>
              </a:buClr>
              <a:buSzPts val="1400"/>
              <a:buNone/>
              <a:defRPr sz="1800">
                <a:solidFill>
                  <a:srgbClr val="2D4F9E"/>
                </a:solidFill>
              </a:defRPr>
            </a:lvl6pPr>
            <a:lvl7pPr lvl="6">
              <a:spcBef>
                <a:spcPts val="0"/>
              </a:spcBef>
              <a:spcAft>
                <a:spcPts val="0"/>
              </a:spcAft>
              <a:buClr>
                <a:srgbClr val="2D4F9E"/>
              </a:buClr>
              <a:buSzPts val="1400"/>
              <a:buNone/>
              <a:defRPr sz="1800">
                <a:solidFill>
                  <a:srgbClr val="2D4F9E"/>
                </a:solidFill>
              </a:defRPr>
            </a:lvl7pPr>
            <a:lvl8pPr lvl="7">
              <a:spcBef>
                <a:spcPts val="0"/>
              </a:spcBef>
              <a:spcAft>
                <a:spcPts val="0"/>
              </a:spcAft>
              <a:buClr>
                <a:srgbClr val="2D4F9E"/>
              </a:buClr>
              <a:buSzPts val="1400"/>
              <a:buNone/>
              <a:defRPr sz="1800">
                <a:solidFill>
                  <a:srgbClr val="2D4F9E"/>
                </a:solidFill>
              </a:defRPr>
            </a:lvl8pPr>
            <a:lvl9pPr lvl="8">
              <a:spcBef>
                <a:spcPts val="0"/>
              </a:spcBef>
              <a:spcAft>
                <a:spcPts val="0"/>
              </a:spcAft>
              <a:buClr>
                <a:srgbClr val="2D4F9E"/>
              </a:buClr>
              <a:buSzPts val="1400"/>
              <a:buNone/>
              <a:defRPr sz="1800">
                <a:solidFill>
                  <a:srgbClr val="2D4F9E"/>
                </a:solidFill>
              </a:defRPr>
            </a:lvl9pPr>
          </a:lstStyle>
          <a:p>
            <a:r>
              <a:rPr lang="nl-NL"/>
              <a:t>Klik om stijl te bewerken</a:t>
            </a:r>
            <a:endParaRPr/>
          </a:p>
        </p:txBody>
      </p:sp>
      <p:sp>
        <p:nvSpPr>
          <p:cNvPr id="11" name="Google Shape;33;p5">
            <a:extLst>
              <a:ext uri="{FF2B5EF4-FFF2-40B4-BE49-F238E27FC236}">
                <a16:creationId xmlns:a16="http://schemas.microsoft.com/office/drawing/2014/main" id="{7F769BE9-BBE0-2F2B-E788-9DADFE4701DA}"/>
              </a:ext>
            </a:extLst>
          </p:cNvPr>
          <p:cNvSpPr txBox="1">
            <a:spLocks noGrp="1"/>
          </p:cNvSpPr>
          <p:nvPr>
            <p:ph type="body" idx="13" hasCustomPrompt="1"/>
          </p:nvPr>
        </p:nvSpPr>
        <p:spPr>
          <a:xfrm>
            <a:off x="308367" y="1528955"/>
            <a:ext cx="4194058"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40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date</a:t>
            </a:r>
            <a:endParaRPr/>
          </a:p>
        </p:txBody>
      </p:sp>
      <p:sp>
        <p:nvSpPr>
          <p:cNvPr id="12" name="Google Shape;33;p5">
            <a:extLst>
              <a:ext uri="{FF2B5EF4-FFF2-40B4-BE49-F238E27FC236}">
                <a16:creationId xmlns:a16="http://schemas.microsoft.com/office/drawing/2014/main" id="{CCD0EB6C-A6AE-08EE-68B1-73A6D6ED885B}"/>
              </a:ext>
            </a:extLst>
          </p:cNvPr>
          <p:cNvSpPr txBox="1">
            <a:spLocks noGrp="1"/>
          </p:cNvSpPr>
          <p:nvPr>
            <p:ph type="body" idx="14" hasCustomPrompt="1"/>
          </p:nvPr>
        </p:nvSpPr>
        <p:spPr>
          <a:xfrm>
            <a:off x="308365" y="2900135"/>
            <a:ext cx="4194057"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8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Tree>
    <p:extLst>
      <p:ext uri="{BB962C8B-B14F-4D97-AF65-F5344CB8AC3E}">
        <p14:creationId xmlns:p14="http://schemas.microsoft.com/office/powerpoint/2010/main" val="13060287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Hoofdstuk Foto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Google Shape;33;p5">
            <a:extLst>
              <a:ext uri="{FF2B5EF4-FFF2-40B4-BE49-F238E27FC236}">
                <a16:creationId xmlns:a16="http://schemas.microsoft.com/office/drawing/2014/main" id="{70E13666-91AB-F6D1-BE03-CA33292212FE}"/>
              </a:ext>
            </a:extLst>
          </p:cNvPr>
          <p:cNvSpPr txBox="1">
            <a:spLocks noGrp="1"/>
          </p:cNvSpPr>
          <p:nvPr>
            <p:ph type="body" idx="14" hasCustomPrompt="1"/>
          </p:nvPr>
        </p:nvSpPr>
        <p:spPr>
          <a:xfrm>
            <a:off x="309798" y="2687362"/>
            <a:ext cx="4194057" cy="1944077"/>
          </a:xfrm>
          <a:prstGeom prst="rect">
            <a:avLst/>
          </a:prstGeom>
          <a:noFill/>
          <a:ln>
            <a:noFill/>
          </a:ln>
        </p:spPr>
        <p:txBody>
          <a:bodyPr spcFirstLastPara="1" wrap="square" lIns="36000" tIns="0" rIns="36000" bIns="0" anchor="t" anchorCtr="0">
            <a:noAutofit/>
          </a:bodyPr>
          <a:lstStyle>
            <a:lvl1pPr marL="139700" lvl="0" indent="0" algn="l">
              <a:lnSpc>
                <a:spcPct val="120000"/>
              </a:lnSpc>
              <a:spcBef>
                <a:spcPts val="0"/>
              </a:spcBef>
              <a:spcAft>
                <a:spcPts val="0"/>
              </a:spcAft>
              <a:buSzPts val="1400"/>
              <a:buNone/>
              <a:defRPr sz="1400" b="1" i="0" baseline="0">
                <a:solidFill>
                  <a:schemeClr val="tx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8" name="Google Shape;64;p10">
            <a:extLst>
              <a:ext uri="{FF2B5EF4-FFF2-40B4-BE49-F238E27FC236}">
                <a16:creationId xmlns:a16="http://schemas.microsoft.com/office/drawing/2014/main" id="{B34FDF03-D5BA-5CA0-CC3A-B578D4DE3E46}"/>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F625FBF2-A220-EF16-3E84-0DF805102B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10" name="Title 10">
            <a:extLst>
              <a:ext uri="{FF2B5EF4-FFF2-40B4-BE49-F238E27FC236}">
                <a16:creationId xmlns:a16="http://schemas.microsoft.com/office/drawing/2014/main" id="{392ABC73-9475-6F85-3995-C172560CE996}"/>
              </a:ext>
            </a:extLst>
          </p:cNvPr>
          <p:cNvSpPr>
            <a:spLocks noGrp="1"/>
          </p:cNvSpPr>
          <p:nvPr>
            <p:ph type="title"/>
          </p:nvPr>
        </p:nvSpPr>
        <p:spPr>
          <a:xfrm>
            <a:off x="307299" y="271321"/>
            <a:ext cx="4194058" cy="2300429"/>
          </a:xfrm>
        </p:spPr>
        <p:txBody>
          <a:bodyPr lIns="180000" tIns="0" rIns="180000" bIns="0" anchor="b" anchorCtr="0"/>
          <a:lstStyle>
            <a:lvl1pPr>
              <a:defRPr baseline="0">
                <a:solidFill>
                  <a:schemeClr val="tx1"/>
                </a:solidFill>
              </a:defRPr>
            </a:lvl1pPr>
          </a:lstStyle>
          <a:p>
            <a:r>
              <a:rPr lang="nl-NL"/>
              <a:t>Klik om stijl te bewerken</a:t>
            </a:r>
            <a:endParaRPr lang="en-NL"/>
          </a:p>
        </p:txBody>
      </p:sp>
    </p:spTree>
    <p:extLst>
      <p:ext uri="{BB962C8B-B14F-4D97-AF65-F5344CB8AC3E}">
        <p14:creationId xmlns:p14="http://schemas.microsoft.com/office/powerpoint/2010/main" val="28667824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oofdstuk Foto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Google Shape;64;p10">
            <a:extLst>
              <a:ext uri="{FF2B5EF4-FFF2-40B4-BE49-F238E27FC236}">
                <a16:creationId xmlns:a16="http://schemas.microsoft.com/office/drawing/2014/main" id="{B34FDF03-D5BA-5CA0-CC3A-B578D4DE3E46}"/>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F625FBF2-A220-EF16-3E84-0DF805102B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2" name="Google Shape;33;p5">
            <a:extLst>
              <a:ext uri="{FF2B5EF4-FFF2-40B4-BE49-F238E27FC236}">
                <a16:creationId xmlns:a16="http://schemas.microsoft.com/office/drawing/2014/main" id="{1877FDA8-13F9-A0AA-E90F-102C1AB28DF2}"/>
              </a:ext>
            </a:extLst>
          </p:cNvPr>
          <p:cNvSpPr txBox="1">
            <a:spLocks noGrp="1"/>
          </p:cNvSpPr>
          <p:nvPr>
            <p:ph type="body" idx="14" hasCustomPrompt="1"/>
          </p:nvPr>
        </p:nvSpPr>
        <p:spPr>
          <a:xfrm>
            <a:off x="309798" y="2687362"/>
            <a:ext cx="4194057" cy="1944077"/>
          </a:xfrm>
          <a:prstGeom prst="rect">
            <a:avLst/>
          </a:prstGeom>
          <a:noFill/>
          <a:ln>
            <a:noFill/>
          </a:ln>
        </p:spPr>
        <p:txBody>
          <a:bodyPr spcFirstLastPara="1" wrap="square" lIns="36000" tIns="0" rIns="36000" bIns="0" anchor="t" anchorCtr="0">
            <a:noAutofit/>
          </a:bodyPr>
          <a:lstStyle>
            <a:lvl1pPr marL="139700" lvl="0" indent="0" algn="l">
              <a:lnSpc>
                <a:spcPct val="120000"/>
              </a:lnSpc>
              <a:spcBef>
                <a:spcPts val="0"/>
              </a:spcBef>
              <a:spcAft>
                <a:spcPts val="0"/>
              </a:spcAft>
              <a:buSzPts val="1400"/>
              <a:buNone/>
              <a:defRPr sz="1400" b="1" i="0" baseline="0">
                <a:solidFill>
                  <a:schemeClr val="tx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3" name="Title 10">
            <a:extLst>
              <a:ext uri="{FF2B5EF4-FFF2-40B4-BE49-F238E27FC236}">
                <a16:creationId xmlns:a16="http://schemas.microsoft.com/office/drawing/2014/main" id="{97ADAD12-33A5-0091-791D-367B0622D328}"/>
              </a:ext>
            </a:extLst>
          </p:cNvPr>
          <p:cNvSpPr>
            <a:spLocks noGrp="1"/>
          </p:cNvSpPr>
          <p:nvPr>
            <p:ph type="title"/>
          </p:nvPr>
        </p:nvSpPr>
        <p:spPr>
          <a:xfrm>
            <a:off x="307299" y="271321"/>
            <a:ext cx="4194058" cy="2300429"/>
          </a:xfrm>
        </p:spPr>
        <p:txBody>
          <a:bodyPr lIns="180000" tIns="0" rIns="180000" bIns="0" anchor="b" anchorCtr="0"/>
          <a:lstStyle>
            <a:lvl1pPr>
              <a:defRPr baseline="0">
                <a:solidFill>
                  <a:schemeClr val="tx1"/>
                </a:solidFill>
              </a:defRPr>
            </a:lvl1pPr>
          </a:lstStyle>
          <a:p>
            <a:r>
              <a:rPr lang="nl-NL"/>
              <a:t>Klik om stijl te bewerken</a:t>
            </a:r>
            <a:endParaRPr lang="en-NL"/>
          </a:p>
        </p:txBody>
      </p:sp>
    </p:spTree>
    <p:extLst>
      <p:ext uri="{BB962C8B-B14F-4D97-AF65-F5344CB8AC3E}">
        <p14:creationId xmlns:p14="http://schemas.microsoft.com/office/powerpoint/2010/main" val="3836527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Hoofdstuk Foto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Google Shape;64;p10">
            <a:extLst>
              <a:ext uri="{FF2B5EF4-FFF2-40B4-BE49-F238E27FC236}">
                <a16:creationId xmlns:a16="http://schemas.microsoft.com/office/drawing/2014/main" id="{B34FDF03-D5BA-5CA0-CC3A-B578D4DE3E46}"/>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F625FBF2-A220-EF16-3E84-0DF805102B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2" name="Google Shape;33;p5">
            <a:extLst>
              <a:ext uri="{FF2B5EF4-FFF2-40B4-BE49-F238E27FC236}">
                <a16:creationId xmlns:a16="http://schemas.microsoft.com/office/drawing/2014/main" id="{41B61199-622B-183A-8359-7D05526C549B}"/>
              </a:ext>
            </a:extLst>
          </p:cNvPr>
          <p:cNvSpPr txBox="1">
            <a:spLocks noGrp="1"/>
          </p:cNvSpPr>
          <p:nvPr>
            <p:ph type="body" idx="14" hasCustomPrompt="1"/>
          </p:nvPr>
        </p:nvSpPr>
        <p:spPr>
          <a:xfrm>
            <a:off x="309798" y="2687362"/>
            <a:ext cx="4194057" cy="1944077"/>
          </a:xfrm>
          <a:prstGeom prst="rect">
            <a:avLst/>
          </a:prstGeom>
          <a:noFill/>
          <a:ln>
            <a:noFill/>
          </a:ln>
        </p:spPr>
        <p:txBody>
          <a:bodyPr spcFirstLastPara="1" wrap="square" lIns="36000" tIns="0" rIns="36000" bIns="0" anchor="t" anchorCtr="0">
            <a:noAutofit/>
          </a:bodyPr>
          <a:lstStyle>
            <a:lvl1pPr marL="139700" lvl="0" indent="0" algn="l">
              <a:lnSpc>
                <a:spcPct val="120000"/>
              </a:lnSpc>
              <a:spcBef>
                <a:spcPts val="0"/>
              </a:spcBef>
              <a:spcAft>
                <a:spcPts val="0"/>
              </a:spcAft>
              <a:buSzPts val="1400"/>
              <a:buNone/>
              <a:defRPr sz="1400" b="1" i="0" baseline="0">
                <a:solidFill>
                  <a:schemeClr val="tx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3" name="Title 10">
            <a:extLst>
              <a:ext uri="{FF2B5EF4-FFF2-40B4-BE49-F238E27FC236}">
                <a16:creationId xmlns:a16="http://schemas.microsoft.com/office/drawing/2014/main" id="{DE68D9E2-8BB4-3781-826D-8533E3254A4B}"/>
              </a:ext>
            </a:extLst>
          </p:cNvPr>
          <p:cNvSpPr>
            <a:spLocks noGrp="1"/>
          </p:cNvSpPr>
          <p:nvPr>
            <p:ph type="title"/>
          </p:nvPr>
        </p:nvSpPr>
        <p:spPr>
          <a:xfrm>
            <a:off x="307299" y="271321"/>
            <a:ext cx="4194058" cy="2300429"/>
          </a:xfrm>
        </p:spPr>
        <p:txBody>
          <a:bodyPr lIns="180000" tIns="0" rIns="180000" bIns="0" anchor="b" anchorCtr="0"/>
          <a:lstStyle>
            <a:lvl1pPr>
              <a:defRPr baseline="0">
                <a:solidFill>
                  <a:schemeClr val="tx1"/>
                </a:solidFill>
              </a:defRPr>
            </a:lvl1pPr>
          </a:lstStyle>
          <a:p>
            <a:r>
              <a:rPr lang="nl-NL"/>
              <a:t>Klik om stijl te bewerken</a:t>
            </a:r>
            <a:endParaRPr lang="en-NL"/>
          </a:p>
        </p:txBody>
      </p:sp>
    </p:spTree>
    <p:extLst>
      <p:ext uri="{BB962C8B-B14F-4D97-AF65-F5344CB8AC3E}">
        <p14:creationId xmlns:p14="http://schemas.microsoft.com/office/powerpoint/2010/main" val="150438537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Hoofdstuk Foto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Google Shape;64;p10">
            <a:extLst>
              <a:ext uri="{FF2B5EF4-FFF2-40B4-BE49-F238E27FC236}">
                <a16:creationId xmlns:a16="http://schemas.microsoft.com/office/drawing/2014/main" id="{B34FDF03-D5BA-5CA0-CC3A-B578D4DE3E46}"/>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F625FBF2-A220-EF16-3E84-0DF805102B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2" name="Google Shape;33;p5">
            <a:extLst>
              <a:ext uri="{FF2B5EF4-FFF2-40B4-BE49-F238E27FC236}">
                <a16:creationId xmlns:a16="http://schemas.microsoft.com/office/drawing/2014/main" id="{AAD9AF90-625D-FCFD-D807-712A75E76C49}"/>
              </a:ext>
            </a:extLst>
          </p:cNvPr>
          <p:cNvSpPr txBox="1">
            <a:spLocks noGrp="1"/>
          </p:cNvSpPr>
          <p:nvPr>
            <p:ph type="body" idx="14" hasCustomPrompt="1"/>
          </p:nvPr>
        </p:nvSpPr>
        <p:spPr>
          <a:xfrm>
            <a:off x="309798" y="2687362"/>
            <a:ext cx="4194057" cy="1944077"/>
          </a:xfrm>
          <a:prstGeom prst="rect">
            <a:avLst/>
          </a:prstGeom>
          <a:noFill/>
          <a:ln>
            <a:noFill/>
          </a:ln>
        </p:spPr>
        <p:txBody>
          <a:bodyPr spcFirstLastPara="1" wrap="square" lIns="36000" tIns="0" rIns="36000" bIns="0" anchor="t" anchorCtr="0">
            <a:noAutofit/>
          </a:bodyPr>
          <a:lstStyle>
            <a:lvl1pPr marL="139700" lvl="0" indent="0" algn="l">
              <a:lnSpc>
                <a:spcPct val="120000"/>
              </a:lnSpc>
              <a:spcBef>
                <a:spcPts val="0"/>
              </a:spcBef>
              <a:spcAft>
                <a:spcPts val="0"/>
              </a:spcAft>
              <a:buSzPts val="1400"/>
              <a:buNone/>
              <a:defRPr sz="1400" b="1" i="0" baseline="0">
                <a:solidFill>
                  <a:schemeClr val="tx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3" name="Title 10">
            <a:extLst>
              <a:ext uri="{FF2B5EF4-FFF2-40B4-BE49-F238E27FC236}">
                <a16:creationId xmlns:a16="http://schemas.microsoft.com/office/drawing/2014/main" id="{29342CC1-0DEF-198E-1D78-48CCEC3511F5}"/>
              </a:ext>
            </a:extLst>
          </p:cNvPr>
          <p:cNvSpPr>
            <a:spLocks noGrp="1"/>
          </p:cNvSpPr>
          <p:nvPr>
            <p:ph type="title"/>
          </p:nvPr>
        </p:nvSpPr>
        <p:spPr>
          <a:xfrm>
            <a:off x="307299" y="271321"/>
            <a:ext cx="4194058" cy="2300429"/>
          </a:xfrm>
        </p:spPr>
        <p:txBody>
          <a:bodyPr lIns="180000" tIns="0" rIns="180000" bIns="0" anchor="b" anchorCtr="0"/>
          <a:lstStyle>
            <a:lvl1pPr>
              <a:defRPr baseline="0">
                <a:solidFill>
                  <a:schemeClr val="tx1"/>
                </a:solidFill>
              </a:defRPr>
            </a:lvl1pPr>
          </a:lstStyle>
          <a:p>
            <a:r>
              <a:rPr lang="nl-NL"/>
              <a:t>Klik om stijl te bewerken</a:t>
            </a:r>
            <a:endParaRPr lang="en-NL"/>
          </a:p>
        </p:txBody>
      </p:sp>
    </p:spTree>
    <p:extLst>
      <p:ext uri="{BB962C8B-B14F-4D97-AF65-F5344CB8AC3E}">
        <p14:creationId xmlns:p14="http://schemas.microsoft.com/office/powerpoint/2010/main" val="6953371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Hoofdstuk Foto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Google Shape;64;p10">
            <a:extLst>
              <a:ext uri="{FF2B5EF4-FFF2-40B4-BE49-F238E27FC236}">
                <a16:creationId xmlns:a16="http://schemas.microsoft.com/office/drawing/2014/main" id="{B34FDF03-D5BA-5CA0-CC3A-B578D4DE3E46}"/>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F625FBF2-A220-EF16-3E84-0DF805102B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2" name="Google Shape;33;p5">
            <a:extLst>
              <a:ext uri="{FF2B5EF4-FFF2-40B4-BE49-F238E27FC236}">
                <a16:creationId xmlns:a16="http://schemas.microsoft.com/office/drawing/2014/main" id="{D6F6D74C-CF27-47EC-75E3-AAB2F808BEF0}"/>
              </a:ext>
            </a:extLst>
          </p:cNvPr>
          <p:cNvSpPr txBox="1">
            <a:spLocks noGrp="1"/>
          </p:cNvSpPr>
          <p:nvPr>
            <p:ph type="body" idx="14" hasCustomPrompt="1"/>
          </p:nvPr>
        </p:nvSpPr>
        <p:spPr>
          <a:xfrm>
            <a:off x="309798" y="2687362"/>
            <a:ext cx="4194057" cy="1944077"/>
          </a:xfrm>
          <a:prstGeom prst="rect">
            <a:avLst/>
          </a:prstGeom>
          <a:noFill/>
          <a:ln>
            <a:noFill/>
          </a:ln>
        </p:spPr>
        <p:txBody>
          <a:bodyPr spcFirstLastPara="1" wrap="square" lIns="36000" tIns="0" rIns="36000" bIns="0" anchor="t" anchorCtr="0">
            <a:noAutofit/>
          </a:bodyPr>
          <a:lstStyle>
            <a:lvl1pPr marL="139700" lvl="0" indent="0" algn="l">
              <a:lnSpc>
                <a:spcPct val="120000"/>
              </a:lnSpc>
              <a:spcBef>
                <a:spcPts val="0"/>
              </a:spcBef>
              <a:spcAft>
                <a:spcPts val="0"/>
              </a:spcAft>
              <a:buSzPts val="1400"/>
              <a:buNone/>
              <a:defRPr sz="1400" b="1" i="0" baseline="0">
                <a:solidFill>
                  <a:schemeClr val="tx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3" name="Title 10">
            <a:extLst>
              <a:ext uri="{FF2B5EF4-FFF2-40B4-BE49-F238E27FC236}">
                <a16:creationId xmlns:a16="http://schemas.microsoft.com/office/drawing/2014/main" id="{2B83C292-F129-087E-FDB3-C23DEC9A6D3C}"/>
              </a:ext>
            </a:extLst>
          </p:cNvPr>
          <p:cNvSpPr>
            <a:spLocks noGrp="1"/>
          </p:cNvSpPr>
          <p:nvPr>
            <p:ph type="title"/>
          </p:nvPr>
        </p:nvSpPr>
        <p:spPr>
          <a:xfrm>
            <a:off x="307299" y="271321"/>
            <a:ext cx="4194058" cy="2300429"/>
          </a:xfrm>
        </p:spPr>
        <p:txBody>
          <a:bodyPr lIns="180000" tIns="0" rIns="180000" bIns="0" anchor="b" anchorCtr="0"/>
          <a:lstStyle>
            <a:lvl1pPr>
              <a:defRPr baseline="0">
                <a:solidFill>
                  <a:schemeClr val="tx1"/>
                </a:solidFill>
              </a:defRPr>
            </a:lvl1pPr>
          </a:lstStyle>
          <a:p>
            <a:r>
              <a:rPr lang="nl-NL"/>
              <a:t>Klik om stijl te bewerken</a:t>
            </a:r>
            <a:endParaRPr lang="en-NL"/>
          </a:p>
        </p:txBody>
      </p:sp>
    </p:spTree>
    <p:extLst>
      <p:ext uri="{BB962C8B-B14F-4D97-AF65-F5344CB8AC3E}">
        <p14:creationId xmlns:p14="http://schemas.microsoft.com/office/powerpoint/2010/main" val="31181188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Hoofdstuk Foto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Google Shape;64;p10">
            <a:extLst>
              <a:ext uri="{FF2B5EF4-FFF2-40B4-BE49-F238E27FC236}">
                <a16:creationId xmlns:a16="http://schemas.microsoft.com/office/drawing/2014/main" id="{B34FDF03-D5BA-5CA0-CC3A-B578D4DE3E46}"/>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F625FBF2-A220-EF16-3E84-0DF805102B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2" name="Google Shape;33;p5">
            <a:extLst>
              <a:ext uri="{FF2B5EF4-FFF2-40B4-BE49-F238E27FC236}">
                <a16:creationId xmlns:a16="http://schemas.microsoft.com/office/drawing/2014/main" id="{3187E1D5-15C8-6AA4-8CB6-6243548F500C}"/>
              </a:ext>
            </a:extLst>
          </p:cNvPr>
          <p:cNvSpPr txBox="1">
            <a:spLocks noGrp="1"/>
          </p:cNvSpPr>
          <p:nvPr>
            <p:ph type="body" idx="14" hasCustomPrompt="1"/>
          </p:nvPr>
        </p:nvSpPr>
        <p:spPr>
          <a:xfrm>
            <a:off x="309798" y="2687362"/>
            <a:ext cx="4194057" cy="1944077"/>
          </a:xfrm>
          <a:prstGeom prst="rect">
            <a:avLst/>
          </a:prstGeom>
          <a:noFill/>
          <a:ln>
            <a:noFill/>
          </a:ln>
        </p:spPr>
        <p:txBody>
          <a:bodyPr spcFirstLastPara="1" wrap="square" lIns="36000" tIns="0" rIns="36000" bIns="0" anchor="t" anchorCtr="0">
            <a:noAutofit/>
          </a:bodyPr>
          <a:lstStyle>
            <a:lvl1pPr marL="139700" lvl="0" indent="0" algn="l">
              <a:lnSpc>
                <a:spcPct val="120000"/>
              </a:lnSpc>
              <a:spcBef>
                <a:spcPts val="0"/>
              </a:spcBef>
              <a:spcAft>
                <a:spcPts val="0"/>
              </a:spcAft>
              <a:buSzPts val="1400"/>
              <a:buNone/>
              <a:defRPr sz="1400" b="1" i="0" baseline="0">
                <a:solidFill>
                  <a:schemeClr val="tx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3" name="Title 10">
            <a:extLst>
              <a:ext uri="{FF2B5EF4-FFF2-40B4-BE49-F238E27FC236}">
                <a16:creationId xmlns:a16="http://schemas.microsoft.com/office/drawing/2014/main" id="{96095158-1B70-B056-164A-398898A64F08}"/>
              </a:ext>
            </a:extLst>
          </p:cNvPr>
          <p:cNvSpPr>
            <a:spLocks noGrp="1"/>
          </p:cNvSpPr>
          <p:nvPr>
            <p:ph type="title"/>
          </p:nvPr>
        </p:nvSpPr>
        <p:spPr>
          <a:xfrm>
            <a:off x="307299" y="271321"/>
            <a:ext cx="4194058" cy="2300429"/>
          </a:xfrm>
        </p:spPr>
        <p:txBody>
          <a:bodyPr lIns="180000" tIns="0" rIns="180000" bIns="0" anchor="b" anchorCtr="0"/>
          <a:lstStyle>
            <a:lvl1pPr>
              <a:defRPr baseline="0">
                <a:solidFill>
                  <a:schemeClr val="tx1"/>
                </a:solidFill>
              </a:defRPr>
            </a:lvl1pPr>
          </a:lstStyle>
          <a:p>
            <a:r>
              <a:rPr lang="nl-NL"/>
              <a:t>Klik om stijl te bewerken</a:t>
            </a:r>
            <a:endParaRPr lang="en-NL"/>
          </a:p>
        </p:txBody>
      </p:sp>
    </p:spTree>
    <p:extLst>
      <p:ext uri="{BB962C8B-B14F-4D97-AF65-F5344CB8AC3E}">
        <p14:creationId xmlns:p14="http://schemas.microsoft.com/office/powerpoint/2010/main" val="18330743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Hoofdstuk Foto 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Google Shape;64;p10">
            <a:extLst>
              <a:ext uri="{FF2B5EF4-FFF2-40B4-BE49-F238E27FC236}">
                <a16:creationId xmlns:a16="http://schemas.microsoft.com/office/drawing/2014/main" id="{B34FDF03-D5BA-5CA0-CC3A-B578D4DE3E46}"/>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F625FBF2-A220-EF16-3E84-0DF805102B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2" name="Google Shape;33;p5">
            <a:extLst>
              <a:ext uri="{FF2B5EF4-FFF2-40B4-BE49-F238E27FC236}">
                <a16:creationId xmlns:a16="http://schemas.microsoft.com/office/drawing/2014/main" id="{6D681599-2CD5-FA41-C037-9A0E5817B177}"/>
              </a:ext>
            </a:extLst>
          </p:cNvPr>
          <p:cNvSpPr txBox="1">
            <a:spLocks noGrp="1"/>
          </p:cNvSpPr>
          <p:nvPr>
            <p:ph type="body" idx="14" hasCustomPrompt="1"/>
          </p:nvPr>
        </p:nvSpPr>
        <p:spPr>
          <a:xfrm>
            <a:off x="309798" y="2687362"/>
            <a:ext cx="4194057" cy="1944077"/>
          </a:xfrm>
          <a:prstGeom prst="rect">
            <a:avLst/>
          </a:prstGeom>
          <a:noFill/>
          <a:ln>
            <a:noFill/>
          </a:ln>
        </p:spPr>
        <p:txBody>
          <a:bodyPr spcFirstLastPara="1" wrap="square" lIns="36000" tIns="0" rIns="36000" bIns="0" anchor="t" anchorCtr="0">
            <a:noAutofit/>
          </a:bodyPr>
          <a:lstStyle>
            <a:lvl1pPr marL="139700" lvl="0" indent="0" algn="l">
              <a:lnSpc>
                <a:spcPct val="120000"/>
              </a:lnSpc>
              <a:spcBef>
                <a:spcPts val="0"/>
              </a:spcBef>
              <a:spcAft>
                <a:spcPts val="0"/>
              </a:spcAft>
              <a:buSzPts val="1400"/>
              <a:buNone/>
              <a:defRPr sz="1400" b="1" i="0" baseline="0">
                <a:solidFill>
                  <a:schemeClr val="tx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3" name="Title 10">
            <a:extLst>
              <a:ext uri="{FF2B5EF4-FFF2-40B4-BE49-F238E27FC236}">
                <a16:creationId xmlns:a16="http://schemas.microsoft.com/office/drawing/2014/main" id="{6ECBF6FE-B5C8-6170-214A-52D66837A5A0}"/>
              </a:ext>
            </a:extLst>
          </p:cNvPr>
          <p:cNvSpPr>
            <a:spLocks noGrp="1"/>
          </p:cNvSpPr>
          <p:nvPr>
            <p:ph type="title"/>
          </p:nvPr>
        </p:nvSpPr>
        <p:spPr>
          <a:xfrm>
            <a:off x="307299" y="271321"/>
            <a:ext cx="4194058" cy="2300429"/>
          </a:xfrm>
        </p:spPr>
        <p:txBody>
          <a:bodyPr lIns="180000" tIns="0" rIns="180000" bIns="0" anchor="b" anchorCtr="0"/>
          <a:lstStyle>
            <a:lvl1pPr>
              <a:defRPr baseline="0">
                <a:solidFill>
                  <a:schemeClr val="tx1"/>
                </a:solidFill>
              </a:defRPr>
            </a:lvl1pPr>
          </a:lstStyle>
          <a:p>
            <a:r>
              <a:rPr lang="nl-NL"/>
              <a:t>Klik om stijl te bewerken</a:t>
            </a:r>
            <a:endParaRPr lang="en-NL"/>
          </a:p>
        </p:txBody>
      </p:sp>
    </p:spTree>
    <p:extLst>
      <p:ext uri="{BB962C8B-B14F-4D97-AF65-F5344CB8AC3E}">
        <p14:creationId xmlns:p14="http://schemas.microsoft.com/office/powerpoint/2010/main" val="21941033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Hoofdstuk Foto 8">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Google Shape;64;p10">
            <a:extLst>
              <a:ext uri="{FF2B5EF4-FFF2-40B4-BE49-F238E27FC236}">
                <a16:creationId xmlns:a16="http://schemas.microsoft.com/office/drawing/2014/main" id="{B34FDF03-D5BA-5CA0-CC3A-B578D4DE3E46}"/>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F625FBF2-A220-EF16-3E84-0DF805102B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2" name="Google Shape;33;p5">
            <a:extLst>
              <a:ext uri="{FF2B5EF4-FFF2-40B4-BE49-F238E27FC236}">
                <a16:creationId xmlns:a16="http://schemas.microsoft.com/office/drawing/2014/main" id="{A78893A1-4021-DAB8-DA6B-6344E3CE0DD2}"/>
              </a:ext>
            </a:extLst>
          </p:cNvPr>
          <p:cNvSpPr txBox="1">
            <a:spLocks noGrp="1"/>
          </p:cNvSpPr>
          <p:nvPr>
            <p:ph type="body" idx="14" hasCustomPrompt="1"/>
          </p:nvPr>
        </p:nvSpPr>
        <p:spPr>
          <a:xfrm>
            <a:off x="309798" y="2687362"/>
            <a:ext cx="4194057" cy="1944077"/>
          </a:xfrm>
          <a:prstGeom prst="rect">
            <a:avLst/>
          </a:prstGeom>
          <a:noFill/>
          <a:ln>
            <a:noFill/>
          </a:ln>
        </p:spPr>
        <p:txBody>
          <a:bodyPr spcFirstLastPara="1" wrap="square" lIns="36000" tIns="0" rIns="36000" bIns="0" anchor="t" anchorCtr="0">
            <a:noAutofit/>
          </a:bodyPr>
          <a:lstStyle>
            <a:lvl1pPr marL="139700" lvl="0" indent="0" algn="l">
              <a:lnSpc>
                <a:spcPct val="120000"/>
              </a:lnSpc>
              <a:spcBef>
                <a:spcPts val="0"/>
              </a:spcBef>
              <a:spcAft>
                <a:spcPts val="0"/>
              </a:spcAft>
              <a:buSzPts val="1400"/>
              <a:buNone/>
              <a:defRPr sz="1400" b="1" i="0" baseline="0">
                <a:solidFill>
                  <a:schemeClr val="tx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3" name="Title 10">
            <a:extLst>
              <a:ext uri="{FF2B5EF4-FFF2-40B4-BE49-F238E27FC236}">
                <a16:creationId xmlns:a16="http://schemas.microsoft.com/office/drawing/2014/main" id="{5AFB02CF-E2F6-B93E-303F-714C5EF773D5}"/>
              </a:ext>
            </a:extLst>
          </p:cNvPr>
          <p:cNvSpPr>
            <a:spLocks noGrp="1"/>
          </p:cNvSpPr>
          <p:nvPr>
            <p:ph type="title"/>
          </p:nvPr>
        </p:nvSpPr>
        <p:spPr>
          <a:xfrm>
            <a:off x="307299" y="271321"/>
            <a:ext cx="4194058" cy="2300429"/>
          </a:xfrm>
        </p:spPr>
        <p:txBody>
          <a:bodyPr lIns="180000" tIns="0" rIns="180000" bIns="0" anchor="b" anchorCtr="0"/>
          <a:lstStyle>
            <a:lvl1pPr>
              <a:defRPr baseline="0">
                <a:solidFill>
                  <a:schemeClr val="tx1"/>
                </a:solidFill>
              </a:defRPr>
            </a:lvl1pPr>
          </a:lstStyle>
          <a:p>
            <a:r>
              <a:rPr lang="nl-NL"/>
              <a:t>Klik om stijl te bewerken</a:t>
            </a:r>
            <a:endParaRPr lang="en-NL"/>
          </a:p>
        </p:txBody>
      </p:sp>
    </p:spTree>
    <p:extLst>
      <p:ext uri="{BB962C8B-B14F-4D97-AF65-F5344CB8AC3E}">
        <p14:creationId xmlns:p14="http://schemas.microsoft.com/office/powerpoint/2010/main" val="16581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Hoofdstuk Foto 9">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Google Shape;64;p10">
            <a:extLst>
              <a:ext uri="{FF2B5EF4-FFF2-40B4-BE49-F238E27FC236}">
                <a16:creationId xmlns:a16="http://schemas.microsoft.com/office/drawing/2014/main" id="{B34FDF03-D5BA-5CA0-CC3A-B578D4DE3E46}"/>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F625FBF2-A220-EF16-3E84-0DF805102B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2" name="Google Shape;33;p5">
            <a:extLst>
              <a:ext uri="{FF2B5EF4-FFF2-40B4-BE49-F238E27FC236}">
                <a16:creationId xmlns:a16="http://schemas.microsoft.com/office/drawing/2014/main" id="{6344A116-5D6B-E808-257C-3162BFFE13A4}"/>
              </a:ext>
            </a:extLst>
          </p:cNvPr>
          <p:cNvSpPr txBox="1">
            <a:spLocks noGrp="1"/>
          </p:cNvSpPr>
          <p:nvPr>
            <p:ph type="body" idx="14" hasCustomPrompt="1"/>
          </p:nvPr>
        </p:nvSpPr>
        <p:spPr>
          <a:xfrm>
            <a:off x="309798" y="2687362"/>
            <a:ext cx="4194057" cy="1944077"/>
          </a:xfrm>
          <a:prstGeom prst="rect">
            <a:avLst/>
          </a:prstGeom>
          <a:noFill/>
          <a:ln>
            <a:noFill/>
          </a:ln>
        </p:spPr>
        <p:txBody>
          <a:bodyPr spcFirstLastPara="1" wrap="square" lIns="36000" tIns="0" rIns="36000" bIns="0" anchor="t" anchorCtr="0">
            <a:noAutofit/>
          </a:bodyPr>
          <a:lstStyle>
            <a:lvl1pPr marL="139700" lvl="0" indent="0" algn="l">
              <a:lnSpc>
                <a:spcPct val="120000"/>
              </a:lnSpc>
              <a:spcBef>
                <a:spcPts val="0"/>
              </a:spcBef>
              <a:spcAft>
                <a:spcPts val="0"/>
              </a:spcAft>
              <a:buSzPts val="1400"/>
              <a:buNone/>
              <a:defRPr sz="1400" b="1" i="0" baseline="0">
                <a:solidFill>
                  <a:schemeClr val="tx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3" name="Title 10">
            <a:extLst>
              <a:ext uri="{FF2B5EF4-FFF2-40B4-BE49-F238E27FC236}">
                <a16:creationId xmlns:a16="http://schemas.microsoft.com/office/drawing/2014/main" id="{4CE88757-0B42-9741-70BC-5494B2BFD926}"/>
              </a:ext>
            </a:extLst>
          </p:cNvPr>
          <p:cNvSpPr>
            <a:spLocks noGrp="1"/>
          </p:cNvSpPr>
          <p:nvPr>
            <p:ph type="title"/>
          </p:nvPr>
        </p:nvSpPr>
        <p:spPr>
          <a:xfrm>
            <a:off x="307299" y="271321"/>
            <a:ext cx="4194058" cy="2300429"/>
          </a:xfrm>
        </p:spPr>
        <p:txBody>
          <a:bodyPr lIns="180000" tIns="0" rIns="180000" bIns="0" anchor="b" anchorCtr="0"/>
          <a:lstStyle>
            <a:lvl1pPr>
              <a:defRPr baseline="0">
                <a:solidFill>
                  <a:schemeClr val="tx1"/>
                </a:solidFill>
              </a:defRPr>
            </a:lvl1pPr>
          </a:lstStyle>
          <a:p>
            <a:r>
              <a:rPr lang="nl-NL"/>
              <a:t>Klik om stijl te bewerken</a:t>
            </a:r>
            <a:endParaRPr lang="en-NL"/>
          </a:p>
        </p:txBody>
      </p:sp>
    </p:spTree>
    <p:extLst>
      <p:ext uri="{BB962C8B-B14F-4D97-AF65-F5344CB8AC3E}">
        <p14:creationId xmlns:p14="http://schemas.microsoft.com/office/powerpoint/2010/main" val="28379883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Hoofdstuk Foto 10">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Google Shape;64;p10">
            <a:extLst>
              <a:ext uri="{FF2B5EF4-FFF2-40B4-BE49-F238E27FC236}">
                <a16:creationId xmlns:a16="http://schemas.microsoft.com/office/drawing/2014/main" id="{B34FDF03-D5BA-5CA0-CC3A-B578D4DE3E46}"/>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F625FBF2-A220-EF16-3E84-0DF805102B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2" name="Google Shape;33;p5">
            <a:extLst>
              <a:ext uri="{FF2B5EF4-FFF2-40B4-BE49-F238E27FC236}">
                <a16:creationId xmlns:a16="http://schemas.microsoft.com/office/drawing/2014/main" id="{D1F496E2-86D9-ABEE-0084-F0B47FB4795A}"/>
              </a:ext>
            </a:extLst>
          </p:cNvPr>
          <p:cNvSpPr txBox="1">
            <a:spLocks noGrp="1"/>
          </p:cNvSpPr>
          <p:nvPr>
            <p:ph type="body" idx="14" hasCustomPrompt="1"/>
          </p:nvPr>
        </p:nvSpPr>
        <p:spPr>
          <a:xfrm>
            <a:off x="309798" y="2687362"/>
            <a:ext cx="4194057" cy="1944077"/>
          </a:xfrm>
          <a:prstGeom prst="rect">
            <a:avLst/>
          </a:prstGeom>
          <a:noFill/>
          <a:ln>
            <a:noFill/>
          </a:ln>
        </p:spPr>
        <p:txBody>
          <a:bodyPr spcFirstLastPara="1" wrap="square" lIns="36000" tIns="0" rIns="36000" bIns="0" anchor="t" anchorCtr="0">
            <a:noAutofit/>
          </a:bodyPr>
          <a:lstStyle>
            <a:lvl1pPr marL="139700" lvl="0" indent="0" algn="l">
              <a:lnSpc>
                <a:spcPct val="120000"/>
              </a:lnSpc>
              <a:spcBef>
                <a:spcPts val="0"/>
              </a:spcBef>
              <a:spcAft>
                <a:spcPts val="0"/>
              </a:spcAft>
              <a:buSzPts val="1400"/>
              <a:buNone/>
              <a:defRPr sz="1400" b="1" i="0" baseline="0">
                <a:solidFill>
                  <a:schemeClr val="tx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3" name="Title 10">
            <a:extLst>
              <a:ext uri="{FF2B5EF4-FFF2-40B4-BE49-F238E27FC236}">
                <a16:creationId xmlns:a16="http://schemas.microsoft.com/office/drawing/2014/main" id="{400FA204-A7F2-D4B3-FEDA-3B88283D6967}"/>
              </a:ext>
            </a:extLst>
          </p:cNvPr>
          <p:cNvSpPr>
            <a:spLocks noGrp="1"/>
          </p:cNvSpPr>
          <p:nvPr>
            <p:ph type="title"/>
          </p:nvPr>
        </p:nvSpPr>
        <p:spPr>
          <a:xfrm>
            <a:off x="307299" y="271321"/>
            <a:ext cx="4194058" cy="2300429"/>
          </a:xfrm>
        </p:spPr>
        <p:txBody>
          <a:bodyPr lIns="180000" tIns="0" rIns="180000" bIns="0" anchor="b" anchorCtr="0"/>
          <a:lstStyle>
            <a:lvl1pPr>
              <a:defRPr baseline="0">
                <a:solidFill>
                  <a:schemeClr val="tx1"/>
                </a:solidFill>
              </a:defRPr>
            </a:lvl1pPr>
          </a:lstStyle>
          <a:p>
            <a:r>
              <a:rPr lang="nl-NL"/>
              <a:t>Klik om stijl te bewerken</a:t>
            </a:r>
            <a:endParaRPr lang="en-NL"/>
          </a:p>
        </p:txBody>
      </p:sp>
    </p:spTree>
    <p:extLst>
      <p:ext uri="{BB962C8B-B14F-4D97-AF65-F5344CB8AC3E}">
        <p14:creationId xmlns:p14="http://schemas.microsoft.com/office/powerpoint/2010/main" val="357073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aar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Google Shape;64;p10">
            <a:extLst>
              <a:ext uri="{FF2B5EF4-FFF2-40B4-BE49-F238E27FC236}">
                <a16:creationId xmlns:a16="http://schemas.microsoft.com/office/drawing/2014/main" id="{901157C4-DFFA-93DB-0123-47403CF2FFC1}"/>
              </a:ext>
            </a:extLst>
          </p:cNvPr>
          <p:cNvSpPr/>
          <p:nvPr userDrawn="1"/>
        </p:nvSpPr>
        <p:spPr>
          <a:xfrm>
            <a:off x="308366" y="268356"/>
            <a:ext cx="1321221" cy="385325"/>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 name="Picture 5">
            <a:extLst>
              <a:ext uri="{FF2B5EF4-FFF2-40B4-BE49-F238E27FC236}">
                <a16:creationId xmlns:a16="http://schemas.microsoft.com/office/drawing/2014/main" id="{E2B44892-D8FC-342E-B563-BDEC38DFD9F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1392" y="329871"/>
            <a:ext cx="1071739" cy="282435"/>
          </a:xfrm>
          <a:prstGeom prst="rect">
            <a:avLst/>
          </a:prstGeom>
        </p:spPr>
      </p:pic>
      <p:sp>
        <p:nvSpPr>
          <p:cNvPr id="10" name="Google Shape;10;p1">
            <a:extLst>
              <a:ext uri="{FF2B5EF4-FFF2-40B4-BE49-F238E27FC236}">
                <a16:creationId xmlns:a16="http://schemas.microsoft.com/office/drawing/2014/main" id="{7ABCEBDD-F100-7C21-3B07-136C0004C095}"/>
              </a:ext>
            </a:extLst>
          </p:cNvPr>
          <p:cNvSpPr txBox="1">
            <a:spLocks noGrp="1"/>
          </p:cNvSpPr>
          <p:nvPr>
            <p:ph type="title"/>
          </p:nvPr>
        </p:nvSpPr>
        <p:spPr>
          <a:xfrm>
            <a:off x="308366" y="2122491"/>
            <a:ext cx="4194059" cy="716296"/>
          </a:xfrm>
          <a:prstGeom prst="rect">
            <a:avLst/>
          </a:prstGeom>
          <a:noFill/>
          <a:ln>
            <a:noFill/>
          </a:ln>
        </p:spPr>
        <p:txBody>
          <a:bodyPr spcFirstLastPara="1" wrap="square" lIns="144000" tIns="45700" rIns="91425" bIns="45700" anchor="ctr" anchorCtr="0">
            <a:noAutofit/>
          </a:bodyPr>
          <a:lstStyle>
            <a:lvl1pPr marR="0" lvl="0" algn="l" rtl="0">
              <a:spcBef>
                <a:spcPts val="0"/>
              </a:spcBef>
              <a:spcAft>
                <a:spcPts val="0"/>
              </a:spcAft>
              <a:buClr>
                <a:srgbClr val="2D4F9E"/>
              </a:buClr>
              <a:buSzPts val="2300"/>
              <a:buFont typeface="Arial"/>
              <a:buNone/>
              <a:defRPr sz="3200" b="1" i="0" u="none" strike="noStrike" cap="none" baseline="0">
                <a:solidFill>
                  <a:schemeClr val="bg1"/>
                </a:solidFill>
                <a:latin typeface="Arial"/>
                <a:ea typeface="Arial"/>
                <a:cs typeface="Arial"/>
                <a:sym typeface="Arial"/>
              </a:defRPr>
            </a:lvl1pPr>
            <a:lvl2pPr lvl="1">
              <a:spcBef>
                <a:spcPts val="0"/>
              </a:spcBef>
              <a:spcAft>
                <a:spcPts val="0"/>
              </a:spcAft>
              <a:buClr>
                <a:srgbClr val="2D4F9E"/>
              </a:buClr>
              <a:buSzPts val="1400"/>
              <a:buNone/>
              <a:defRPr sz="1800">
                <a:solidFill>
                  <a:srgbClr val="2D4F9E"/>
                </a:solidFill>
              </a:defRPr>
            </a:lvl2pPr>
            <a:lvl3pPr lvl="2">
              <a:spcBef>
                <a:spcPts val="0"/>
              </a:spcBef>
              <a:spcAft>
                <a:spcPts val="0"/>
              </a:spcAft>
              <a:buClr>
                <a:srgbClr val="2D4F9E"/>
              </a:buClr>
              <a:buSzPts val="1400"/>
              <a:buNone/>
              <a:defRPr sz="1800">
                <a:solidFill>
                  <a:srgbClr val="2D4F9E"/>
                </a:solidFill>
              </a:defRPr>
            </a:lvl3pPr>
            <a:lvl4pPr lvl="3">
              <a:spcBef>
                <a:spcPts val="0"/>
              </a:spcBef>
              <a:spcAft>
                <a:spcPts val="0"/>
              </a:spcAft>
              <a:buClr>
                <a:srgbClr val="2D4F9E"/>
              </a:buClr>
              <a:buSzPts val="1400"/>
              <a:buNone/>
              <a:defRPr sz="1800">
                <a:solidFill>
                  <a:srgbClr val="2D4F9E"/>
                </a:solidFill>
              </a:defRPr>
            </a:lvl4pPr>
            <a:lvl5pPr lvl="4">
              <a:spcBef>
                <a:spcPts val="0"/>
              </a:spcBef>
              <a:spcAft>
                <a:spcPts val="0"/>
              </a:spcAft>
              <a:buClr>
                <a:srgbClr val="2D4F9E"/>
              </a:buClr>
              <a:buSzPts val="1400"/>
              <a:buNone/>
              <a:defRPr sz="1800">
                <a:solidFill>
                  <a:srgbClr val="2D4F9E"/>
                </a:solidFill>
              </a:defRPr>
            </a:lvl5pPr>
            <a:lvl6pPr lvl="5">
              <a:spcBef>
                <a:spcPts val="0"/>
              </a:spcBef>
              <a:spcAft>
                <a:spcPts val="0"/>
              </a:spcAft>
              <a:buClr>
                <a:srgbClr val="2D4F9E"/>
              </a:buClr>
              <a:buSzPts val="1400"/>
              <a:buNone/>
              <a:defRPr sz="1800">
                <a:solidFill>
                  <a:srgbClr val="2D4F9E"/>
                </a:solidFill>
              </a:defRPr>
            </a:lvl6pPr>
            <a:lvl7pPr lvl="6">
              <a:spcBef>
                <a:spcPts val="0"/>
              </a:spcBef>
              <a:spcAft>
                <a:spcPts val="0"/>
              </a:spcAft>
              <a:buClr>
                <a:srgbClr val="2D4F9E"/>
              </a:buClr>
              <a:buSzPts val="1400"/>
              <a:buNone/>
              <a:defRPr sz="1800">
                <a:solidFill>
                  <a:srgbClr val="2D4F9E"/>
                </a:solidFill>
              </a:defRPr>
            </a:lvl7pPr>
            <a:lvl8pPr lvl="7">
              <a:spcBef>
                <a:spcPts val="0"/>
              </a:spcBef>
              <a:spcAft>
                <a:spcPts val="0"/>
              </a:spcAft>
              <a:buClr>
                <a:srgbClr val="2D4F9E"/>
              </a:buClr>
              <a:buSzPts val="1400"/>
              <a:buNone/>
              <a:defRPr sz="1800">
                <a:solidFill>
                  <a:srgbClr val="2D4F9E"/>
                </a:solidFill>
              </a:defRPr>
            </a:lvl8pPr>
            <a:lvl9pPr lvl="8">
              <a:spcBef>
                <a:spcPts val="0"/>
              </a:spcBef>
              <a:spcAft>
                <a:spcPts val="0"/>
              </a:spcAft>
              <a:buClr>
                <a:srgbClr val="2D4F9E"/>
              </a:buClr>
              <a:buSzPts val="1400"/>
              <a:buNone/>
              <a:defRPr sz="1800">
                <a:solidFill>
                  <a:srgbClr val="2D4F9E"/>
                </a:solidFill>
              </a:defRPr>
            </a:lvl9pPr>
          </a:lstStyle>
          <a:p>
            <a:r>
              <a:rPr lang="nl-NL"/>
              <a:t>Klik om stijl te bewerken</a:t>
            </a:r>
            <a:endParaRPr/>
          </a:p>
        </p:txBody>
      </p:sp>
      <p:sp>
        <p:nvSpPr>
          <p:cNvPr id="11" name="Google Shape;33;p5">
            <a:extLst>
              <a:ext uri="{FF2B5EF4-FFF2-40B4-BE49-F238E27FC236}">
                <a16:creationId xmlns:a16="http://schemas.microsoft.com/office/drawing/2014/main" id="{CDD0BF03-8496-D8C3-F836-E5551C5939CA}"/>
              </a:ext>
            </a:extLst>
          </p:cNvPr>
          <p:cNvSpPr txBox="1">
            <a:spLocks noGrp="1"/>
          </p:cNvSpPr>
          <p:nvPr>
            <p:ph type="body" idx="13" hasCustomPrompt="1"/>
          </p:nvPr>
        </p:nvSpPr>
        <p:spPr>
          <a:xfrm>
            <a:off x="308367" y="1528955"/>
            <a:ext cx="4194058"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40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date</a:t>
            </a:r>
            <a:endParaRPr/>
          </a:p>
        </p:txBody>
      </p:sp>
      <p:sp>
        <p:nvSpPr>
          <p:cNvPr id="12" name="Google Shape;33;p5">
            <a:extLst>
              <a:ext uri="{FF2B5EF4-FFF2-40B4-BE49-F238E27FC236}">
                <a16:creationId xmlns:a16="http://schemas.microsoft.com/office/drawing/2014/main" id="{83E1AD49-37CA-E9D1-B7B5-9522D37950C3}"/>
              </a:ext>
            </a:extLst>
          </p:cNvPr>
          <p:cNvSpPr txBox="1">
            <a:spLocks noGrp="1"/>
          </p:cNvSpPr>
          <p:nvPr>
            <p:ph type="body" idx="14" hasCustomPrompt="1"/>
          </p:nvPr>
        </p:nvSpPr>
        <p:spPr>
          <a:xfrm>
            <a:off x="308365" y="2900135"/>
            <a:ext cx="4194057"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8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Tree>
    <p:extLst>
      <p:ext uri="{BB962C8B-B14F-4D97-AF65-F5344CB8AC3E}">
        <p14:creationId xmlns:p14="http://schemas.microsoft.com/office/powerpoint/2010/main" val="1157027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Hoofdstuk Foto 1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Google Shape;64;p10">
            <a:extLst>
              <a:ext uri="{FF2B5EF4-FFF2-40B4-BE49-F238E27FC236}">
                <a16:creationId xmlns:a16="http://schemas.microsoft.com/office/drawing/2014/main" id="{B34FDF03-D5BA-5CA0-CC3A-B578D4DE3E46}"/>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F625FBF2-A220-EF16-3E84-0DF805102B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2" name="Google Shape;33;p5">
            <a:extLst>
              <a:ext uri="{FF2B5EF4-FFF2-40B4-BE49-F238E27FC236}">
                <a16:creationId xmlns:a16="http://schemas.microsoft.com/office/drawing/2014/main" id="{2B473BEE-3929-BA74-006C-7308705AA98E}"/>
              </a:ext>
            </a:extLst>
          </p:cNvPr>
          <p:cNvSpPr txBox="1">
            <a:spLocks noGrp="1"/>
          </p:cNvSpPr>
          <p:nvPr>
            <p:ph type="body" idx="14" hasCustomPrompt="1"/>
          </p:nvPr>
        </p:nvSpPr>
        <p:spPr>
          <a:xfrm>
            <a:off x="309798" y="2687362"/>
            <a:ext cx="4194057" cy="1944077"/>
          </a:xfrm>
          <a:prstGeom prst="rect">
            <a:avLst/>
          </a:prstGeom>
          <a:noFill/>
          <a:ln>
            <a:noFill/>
          </a:ln>
        </p:spPr>
        <p:txBody>
          <a:bodyPr spcFirstLastPara="1" wrap="square" lIns="36000" tIns="0" rIns="36000" bIns="0" anchor="t" anchorCtr="0">
            <a:noAutofit/>
          </a:bodyPr>
          <a:lstStyle>
            <a:lvl1pPr marL="139700" lvl="0" indent="0" algn="l">
              <a:lnSpc>
                <a:spcPct val="120000"/>
              </a:lnSpc>
              <a:spcBef>
                <a:spcPts val="0"/>
              </a:spcBef>
              <a:spcAft>
                <a:spcPts val="0"/>
              </a:spcAft>
              <a:buSzPts val="1400"/>
              <a:buNone/>
              <a:defRPr sz="1400" b="1" i="0" baseline="0">
                <a:solidFill>
                  <a:schemeClr val="tx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
        <p:nvSpPr>
          <p:cNvPr id="3" name="Title 10">
            <a:extLst>
              <a:ext uri="{FF2B5EF4-FFF2-40B4-BE49-F238E27FC236}">
                <a16:creationId xmlns:a16="http://schemas.microsoft.com/office/drawing/2014/main" id="{6EA45B81-6EC9-792A-AE2E-476F850613DD}"/>
              </a:ext>
            </a:extLst>
          </p:cNvPr>
          <p:cNvSpPr>
            <a:spLocks noGrp="1"/>
          </p:cNvSpPr>
          <p:nvPr>
            <p:ph type="title"/>
          </p:nvPr>
        </p:nvSpPr>
        <p:spPr>
          <a:xfrm>
            <a:off x="307299" y="271321"/>
            <a:ext cx="4194058" cy="2300429"/>
          </a:xfrm>
        </p:spPr>
        <p:txBody>
          <a:bodyPr lIns="180000" tIns="0" rIns="180000" bIns="0" anchor="b" anchorCtr="0"/>
          <a:lstStyle>
            <a:lvl1pPr>
              <a:defRPr baseline="0">
                <a:solidFill>
                  <a:schemeClr val="tx1"/>
                </a:solidFill>
              </a:defRPr>
            </a:lvl1pPr>
          </a:lstStyle>
          <a:p>
            <a:r>
              <a:rPr lang="nl-NL"/>
              <a:t>Klik om stijl te bewerken</a:t>
            </a:r>
            <a:endParaRPr lang="en-NL"/>
          </a:p>
        </p:txBody>
      </p:sp>
    </p:spTree>
    <p:extLst>
      <p:ext uri="{BB962C8B-B14F-4D97-AF65-F5344CB8AC3E}">
        <p14:creationId xmlns:p14="http://schemas.microsoft.com/office/powerpoint/2010/main" val="2306886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Eind Blauw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Google Shape;33;p5">
            <a:extLst>
              <a:ext uri="{FF2B5EF4-FFF2-40B4-BE49-F238E27FC236}">
                <a16:creationId xmlns:a16="http://schemas.microsoft.com/office/drawing/2014/main" id="{66A346B2-4A4B-2517-64E5-AF6B953E9D43}"/>
              </a:ext>
            </a:extLst>
          </p:cNvPr>
          <p:cNvSpPr txBox="1">
            <a:spLocks noGrp="1"/>
          </p:cNvSpPr>
          <p:nvPr>
            <p:ph type="body" idx="14" hasCustomPrompt="1"/>
          </p:nvPr>
        </p:nvSpPr>
        <p:spPr>
          <a:xfrm>
            <a:off x="308365" y="1857002"/>
            <a:ext cx="4194057" cy="993775"/>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4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Contact gegevens</a:t>
            </a:r>
            <a:endParaRPr/>
          </a:p>
        </p:txBody>
      </p:sp>
      <p:sp>
        <p:nvSpPr>
          <p:cNvPr id="3" name="Google Shape;64;p10">
            <a:extLst>
              <a:ext uri="{FF2B5EF4-FFF2-40B4-BE49-F238E27FC236}">
                <a16:creationId xmlns:a16="http://schemas.microsoft.com/office/drawing/2014/main" id="{18702C4F-D4D0-6740-45C8-59009D8CAA32}"/>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a:extLst>
              <a:ext uri="{FF2B5EF4-FFF2-40B4-BE49-F238E27FC236}">
                <a16:creationId xmlns:a16="http://schemas.microsoft.com/office/drawing/2014/main" id="{031E7287-344C-C19F-669F-814D1D372B6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11" name="Title 10">
            <a:extLst>
              <a:ext uri="{FF2B5EF4-FFF2-40B4-BE49-F238E27FC236}">
                <a16:creationId xmlns:a16="http://schemas.microsoft.com/office/drawing/2014/main" id="{F3B1A4E6-98B8-6ED8-2B07-28E1D33EDF49}"/>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
        <p:nvSpPr>
          <p:cNvPr id="6" name="Picture Placeholder 7">
            <a:extLst>
              <a:ext uri="{FF2B5EF4-FFF2-40B4-BE49-F238E27FC236}">
                <a16:creationId xmlns:a16="http://schemas.microsoft.com/office/drawing/2014/main" id="{97A47DE0-4D06-ACAB-5139-8E125AA2FF2B}"/>
              </a:ext>
            </a:extLst>
          </p:cNvPr>
          <p:cNvSpPr>
            <a:spLocks noGrp="1"/>
          </p:cNvSpPr>
          <p:nvPr>
            <p:ph type="pic" sz="quarter" idx="13"/>
          </p:nvPr>
        </p:nvSpPr>
        <p:spPr>
          <a:xfrm>
            <a:off x="307298" y="2988772"/>
            <a:ext cx="1440000" cy="1440000"/>
          </a:xfrm>
          <a:prstGeom prst="roundRect">
            <a:avLst>
              <a:gd name="adj" fmla="val 5013"/>
            </a:avLst>
          </a:prstGeom>
          <a:ln w="15875">
            <a:noFill/>
          </a:ln>
        </p:spPr>
        <p:txBody>
          <a:bodyPr/>
          <a:lstStyle/>
          <a:p>
            <a:r>
              <a:rPr lang="nl-NL"/>
              <a:t>Klik op het pictogram als u een afbeelding wilt toevoegen</a:t>
            </a:r>
            <a:endParaRPr lang="en-NL"/>
          </a:p>
        </p:txBody>
      </p:sp>
    </p:spTree>
    <p:extLst>
      <p:ext uri="{BB962C8B-B14F-4D97-AF65-F5344CB8AC3E}">
        <p14:creationId xmlns:p14="http://schemas.microsoft.com/office/powerpoint/2010/main" val="15578627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Eind Blauw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Google Shape;33;p5">
            <a:extLst>
              <a:ext uri="{FF2B5EF4-FFF2-40B4-BE49-F238E27FC236}">
                <a16:creationId xmlns:a16="http://schemas.microsoft.com/office/drawing/2014/main" id="{9FF07C71-13D9-8794-C577-E062C9E6695A}"/>
              </a:ext>
            </a:extLst>
          </p:cNvPr>
          <p:cNvSpPr txBox="1">
            <a:spLocks noGrp="1"/>
          </p:cNvSpPr>
          <p:nvPr>
            <p:ph type="body" idx="14" hasCustomPrompt="1"/>
          </p:nvPr>
        </p:nvSpPr>
        <p:spPr>
          <a:xfrm>
            <a:off x="308365" y="1857002"/>
            <a:ext cx="4194057" cy="993775"/>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4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Contact gegevens</a:t>
            </a:r>
            <a:endParaRPr/>
          </a:p>
        </p:txBody>
      </p:sp>
      <p:sp>
        <p:nvSpPr>
          <p:cNvPr id="3" name="Google Shape;64;p10">
            <a:extLst>
              <a:ext uri="{FF2B5EF4-FFF2-40B4-BE49-F238E27FC236}">
                <a16:creationId xmlns:a16="http://schemas.microsoft.com/office/drawing/2014/main" id="{E4099C08-FC4F-26AB-848F-CD76585E4A38}"/>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Picture 3">
            <a:extLst>
              <a:ext uri="{FF2B5EF4-FFF2-40B4-BE49-F238E27FC236}">
                <a16:creationId xmlns:a16="http://schemas.microsoft.com/office/drawing/2014/main" id="{64E2EB4C-6E2F-FB0F-24A4-02ECC5434A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5" name="Title 10">
            <a:extLst>
              <a:ext uri="{FF2B5EF4-FFF2-40B4-BE49-F238E27FC236}">
                <a16:creationId xmlns:a16="http://schemas.microsoft.com/office/drawing/2014/main" id="{A0EEC2FD-1DF4-FC28-EDE0-21E1B5000B8D}"/>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
        <p:nvSpPr>
          <p:cNvPr id="6" name="Picture Placeholder 7">
            <a:extLst>
              <a:ext uri="{FF2B5EF4-FFF2-40B4-BE49-F238E27FC236}">
                <a16:creationId xmlns:a16="http://schemas.microsoft.com/office/drawing/2014/main" id="{380911B6-61C6-1967-0BA2-D114D343A857}"/>
              </a:ext>
            </a:extLst>
          </p:cNvPr>
          <p:cNvSpPr>
            <a:spLocks noGrp="1"/>
          </p:cNvSpPr>
          <p:nvPr>
            <p:ph type="pic" sz="quarter" idx="13"/>
          </p:nvPr>
        </p:nvSpPr>
        <p:spPr>
          <a:xfrm>
            <a:off x="307298" y="2988772"/>
            <a:ext cx="1440000" cy="1440000"/>
          </a:xfrm>
          <a:prstGeom prst="roundRect">
            <a:avLst>
              <a:gd name="adj" fmla="val 5013"/>
            </a:avLst>
          </a:prstGeom>
          <a:ln w="15875">
            <a:noFill/>
          </a:ln>
        </p:spPr>
        <p:txBody>
          <a:bodyPr/>
          <a:lstStyle/>
          <a:p>
            <a:r>
              <a:rPr lang="nl-NL"/>
              <a:t>Klik op het pictogram als u een afbeelding wilt toevoegen</a:t>
            </a:r>
            <a:endParaRPr lang="en-NL"/>
          </a:p>
        </p:txBody>
      </p:sp>
    </p:spTree>
    <p:extLst>
      <p:ext uri="{BB962C8B-B14F-4D97-AF65-F5344CB8AC3E}">
        <p14:creationId xmlns:p14="http://schemas.microsoft.com/office/powerpoint/2010/main" val="15843712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Eind Blauw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Google Shape;33;p5">
            <a:extLst>
              <a:ext uri="{FF2B5EF4-FFF2-40B4-BE49-F238E27FC236}">
                <a16:creationId xmlns:a16="http://schemas.microsoft.com/office/drawing/2014/main" id="{ECB3A4CE-D3C6-1D82-24AC-D9473F39E919}"/>
              </a:ext>
            </a:extLst>
          </p:cNvPr>
          <p:cNvSpPr txBox="1">
            <a:spLocks noGrp="1"/>
          </p:cNvSpPr>
          <p:nvPr>
            <p:ph type="body" idx="14" hasCustomPrompt="1"/>
          </p:nvPr>
        </p:nvSpPr>
        <p:spPr>
          <a:xfrm>
            <a:off x="308365" y="1857002"/>
            <a:ext cx="4194057" cy="993775"/>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4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Contact gegevens</a:t>
            </a:r>
            <a:endParaRPr/>
          </a:p>
        </p:txBody>
      </p:sp>
      <p:sp>
        <p:nvSpPr>
          <p:cNvPr id="3" name="Google Shape;64;p10">
            <a:extLst>
              <a:ext uri="{FF2B5EF4-FFF2-40B4-BE49-F238E27FC236}">
                <a16:creationId xmlns:a16="http://schemas.microsoft.com/office/drawing/2014/main" id="{EEB6A295-1F5E-2137-7945-DFFC389DF55F}"/>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Picture 3">
            <a:extLst>
              <a:ext uri="{FF2B5EF4-FFF2-40B4-BE49-F238E27FC236}">
                <a16:creationId xmlns:a16="http://schemas.microsoft.com/office/drawing/2014/main" id="{70D03B89-9D09-E1A4-0F99-54632592E7F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5" name="Title 10">
            <a:extLst>
              <a:ext uri="{FF2B5EF4-FFF2-40B4-BE49-F238E27FC236}">
                <a16:creationId xmlns:a16="http://schemas.microsoft.com/office/drawing/2014/main" id="{2504F868-5FF0-E280-B803-118DD9AC98D5}"/>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
        <p:nvSpPr>
          <p:cNvPr id="6" name="Picture Placeholder 7">
            <a:extLst>
              <a:ext uri="{FF2B5EF4-FFF2-40B4-BE49-F238E27FC236}">
                <a16:creationId xmlns:a16="http://schemas.microsoft.com/office/drawing/2014/main" id="{5C044FF7-0FE3-EF7C-AE4A-EBC286ABEAD1}"/>
              </a:ext>
            </a:extLst>
          </p:cNvPr>
          <p:cNvSpPr>
            <a:spLocks noGrp="1"/>
          </p:cNvSpPr>
          <p:nvPr>
            <p:ph type="pic" sz="quarter" idx="13"/>
          </p:nvPr>
        </p:nvSpPr>
        <p:spPr>
          <a:xfrm>
            <a:off x="307298" y="2988772"/>
            <a:ext cx="1440000" cy="1440000"/>
          </a:xfrm>
          <a:prstGeom prst="roundRect">
            <a:avLst>
              <a:gd name="adj" fmla="val 5013"/>
            </a:avLst>
          </a:prstGeom>
          <a:ln w="15875">
            <a:noFill/>
          </a:ln>
        </p:spPr>
        <p:txBody>
          <a:bodyPr/>
          <a:lstStyle/>
          <a:p>
            <a:r>
              <a:rPr lang="nl-NL"/>
              <a:t>Klik op het pictogram als u een afbeelding wilt toevoegen</a:t>
            </a:r>
            <a:endParaRPr lang="en-NL"/>
          </a:p>
        </p:txBody>
      </p:sp>
    </p:spTree>
    <p:extLst>
      <p:ext uri="{BB962C8B-B14F-4D97-AF65-F5344CB8AC3E}">
        <p14:creationId xmlns:p14="http://schemas.microsoft.com/office/powerpoint/2010/main" val="41716159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Eind Donkerblauw ">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Google Shape;33;p5">
            <a:extLst>
              <a:ext uri="{FF2B5EF4-FFF2-40B4-BE49-F238E27FC236}">
                <a16:creationId xmlns:a16="http://schemas.microsoft.com/office/drawing/2014/main" id="{3AF8DBFA-01B8-9200-E580-3AA70B5C6F57}"/>
              </a:ext>
            </a:extLst>
          </p:cNvPr>
          <p:cNvSpPr txBox="1">
            <a:spLocks noGrp="1"/>
          </p:cNvSpPr>
          <p:nvPr>
            <p:ph type="body" idx="14" hasCustomPrompt="1"/>
          </p:nvPr>
        </p:nvSpPr>
        <p:spPr>
          <a:xfrm>
            <a:off x="308365" y="1857002"/>
            <a:ext cx="4194057" cy="993775"/>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4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Contact gegevens</a:t>
            </a:r>
            <a:endParaRPr/>
          </a:p>
        </p:txBody>
      </p:sp>
      <p:sp>
        <p:nvSpPr>
          <p:cNvPr id="3" name="Google Shape;64;p10">
            <a:extLst>
              <a:ext uri="{FF2B5EF4-FFF2-40B4-BE49-F238E27FC236}">
                <a16:creationId xmlns:a16="http://schemas.microsoft.com/office/drawing/2014/main" id="{1BA85704-3EEB-231D-9B41-2565B277AD81}"/>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Picture 3">
            <a:extLst>
              <a:ext uri="{FF2B5EF4-FFF2-40B4-BE49-F238E27FC236}">
                <a16:creationId xmlns:a16="http://schemas.microsoft.com/office/drawing/2014/main" id="{AF34322B-1965-641E-F923-2DB0B7B6A1A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5" name="Title 10">
            <a:extLst>
              <a:ext uri="{FF2B5EF4-FFF2-40B4-BE49-F238E27FC236}">
                <a16:creationId xmlns:a16="http://schemas.microsoft.com/office/drawing/2014/main" id="{7F10D76D-7084-711D-54CF-7BCAC874A8CD}"/>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
        <p:nvSpPr>
          <p:cNvPr id="6" name="Picture Placeholder 7">
            <a:extLst>
              <a:ext uri="{FF2B5EF4-FFF2-40B4-BE49-F238E27FC236}">
                <a16:creationId xmlns:a16="http://schemas.microsoft.com/office/drawing/2014/main" id="{935E72D9-8C7A-E1BE-8C49-1D1C293216FD}"/>
              </a:ext>
            </a:extLst>
          </p:cNvPr>
          <p:cNvSpPr>
            <a:spLocks noGrp="1"/>
          </p:cNvSpPr>
          <p:nvPr>
            <p:ph type="pic" sz="quarter" idx="13"/>
          </p:nvPr>
        </p:nvSpPr>
        <p:spPr>
          <a:xfrm>
            <a:off x="307298" y="2988772"/>
            <a:ext cx="1440000" cy="1440000"/>
          </a:xfrm>
          <a:prstGeom prst="roundRect">
            <a:avLst>
              <a:gd name="adj" fmla="val 5013"/>
            </a:avLst>
          </a:prstGeom>
          <a:ln w="15875">
            <a:noFill/>
          </a:ln>
        </p:spPr>
        <p:txBody>
          <a:bodyPr/>
          <a:lstStyle/>
          <a:p>
            <a:r>
              <a:rPr lang="nl-NL"/>
              <a:t>Klik op het pictogram als u een afbeelding wilt toevoegen</a:t>
            </a:r>
            <a:endParaRPr lang="en-NL"/>
          </a:p>
        </p:txBody>
      </p:sp>
    </p:spTree>
    <p:extLst>
      <p:ext uri="{BB962C8B-B14F-4D97-AF65-F5344CB8AC3E}">
        <p14:creationId xmlns:p14="http://schemas.microsoft.com/office/powerpoint/2010/main" val="4276942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Eind Paar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Google Shape;33;p5">
            <a:extLst>
              <a:ext uri="{FF2B5EF4-FFF2-40B4-BE49-F238E27FC236}">
                <a16:creationId xmlns:a16="http://schemas.microsoft.com/office/drawing/2014/main" id="{AC3AD700-027D-53D5-9E42-CD1F91FD431B}"/>
              </a:ext>
            </a:extLst>
          </p:cNvPr>
          <p:cNvSpPr txBox="1">
            <a:spLocks noGrp="1"/>
          </p:cNvSpPr>
          <p:nvPr>
            <p:ph type="body" idx="14" hasCustomPrompt="1"/>
          </p:nvPr>
        </p:nvSpPr>
        <p:spPr>
          <a:xfrm>
            <a:off x="308365" y="1857002"/>
            <a:ext cx="4194057" cy="993775"/>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4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Contact gegevens</a:t>
            </a:r>
            <a:endParaRPr/>
          </a:p>
        </p:txBody>
      </p:sp>
      <p:sp>
        <p:nvSpPr>
          <p:cNvPr id="3" name="Google Shape;64;p10">
            <a:extLst>
              <a:ext uri="{FF2B5EF4-FFF2-40B4-BE49-F238E27FC236}">
                <a16:creationId xmlns:a16="http://schemas.microsoft.com/office/drawing/2014/main" id="{F0BC05E7-3876-3EDA-F011-245E59AC4336}"/>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Picture 3">
            <a:extLst>
              <a:ext uri="{FF2B5EF4-FFF2-40B4-BE49-F238E27FC236}">
                <a16:creationId xmlns:a16="http://schemas.microsoft.com/office/drawing/2014/main" id="{40AADD91-D5DC-524B-4974-961F0B9720E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5" name="Title 10">
            <a:extLst>
              <a:ext uri="{FF2B5EF4-FFF2-40B4-BE49-F238E27FC236}">
                <a16:creationId xmlns:a16="http://schemas.microsoft.com/office/drawing/2014/main" id="{C23BE4D3-8192-6814-E5B2-5817FFB2C998}"/>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
        <p:nvSpPr>
          <p:cNvPr id="6" name="Picture Placeholder 7">
            <a:extLst>
              <a:ext uri="{FF2B5EF4-FFF2-40B4-BE49-F238E27FC236}">
                <a16:creationId xmlns:a16="http://schemas.microsoft.com/office/drawing/2014/main" id="{0466F7BC-D2EB-E88B-FB9F-FDE6F231C9D2}"/>
              </a:ext>
            </a:extLst>
          </p:cNvPr>
          <p:cNvSpPr>
            <a:spLocks noGrp="1"/>
          </p:cNvSpPr>
          <p:nvPr>
            <p:ph type="pic" sz="quarter" idx="13"/>
          </p:nvPr>
        </p:nvSpPr>
        <p:spPr>
          <a:xfrm>
            <a:off x="307298" y="2988772"/>
            <a:ext cx="1440000" cy="1440000"/>
          </a:xfrm>
          <a:prstGeom prst="roundRect">
            <a:avLst>
              <a:gd name="adj" fmla="val 5013"/>
            </a:avLst>
          </a:prstGeom>
          <a:ln w="15875">
            <a:noFill/>
          </a:ln>
        </p:spPr>
        <p:txBody>
          <a:bodyPr/>
          <a:lstStyle/>
          <a:p>
            <a:r>
              <a:rPr lang="nl-NL"/>
              <a:t>Klik op het pictogram als u een afbeelding wilt toevoegen</a:t>
            </a:r>
            <a:endParaRPr lang="en-NL"/>
          </a:p>
        </p:txBody>
      </p:sp>
    </p:spTree>
    <p:extLst>
      <p:ext uri="{BB962C8B-B14F-4D97-AF65-F5344CB8AC3E}">
        <p14:creationId xmlns:p14="http://schemas.microsoft.com/office/powerpoint/2010/main" val="1500324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Eind Oranj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Google Shape;33;p5">
            <a:extLst>
              <a:ext uri="{FF2B5EF4-FFF2-40B4-BE49-F238E27FC236}">
                <a16:creationId xmlns:a16="http://schemas.microsoft.com/office/drawing/2014/main" id="{5F759663-72B9-927B-CC0A-E794C622E825}"/>
              </a:ext>
            </a:extLst>
          </p:cNvPr>
          <p:cNvSpPr txBox="1">
            <a:spLocks noGrp="1"/>
          </p:cNvSpPr>
          <p:nvPr>
            <p:ph type="body" idx="14" hasCustomPrompt="1"/>
          </p:nvPr>
        </p:nvSpPr>
        <p:spPr>
          <a:xfrm>
            <a:off x="308365" y="1857002"/>
            <a:ext cx="4194057" cy="993775"/>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4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Contact gegevens</a:t>
            </a:r>
            <a:endParaRPr/>
          </a:p>
        </p:txBody>
      </p:sp>
      <p:sp>
        <p:nvSpPr>
          <p:cNvPr id="3" name="Google Shape;64;p10">
            <a:extLst>
              <a:ext uri="{FF2B5EF4-FFF2-40B4-BE49-F238E27FC236}">
                <a16:creationId xmlns:a16="http://schemas.microsoft.com/office/drawing/2014/main" id="{6BA8CFBA-A476-B630-CDF9-E5C08D69A956}"/>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Picture 3">
            <a:extLst>
              <a:ext uri="{FF2B5EF4-FFF2-40B4-BE49-F238E27FC236}">
                <a16:creationId xmlns:a16="http://schemas.microsoft.com/office/drawing/2014/main" id="{BF46C465-7A2D-1A5A-1F8C-A968A691884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5" name="Title 10">
            <a:extLst>
              <a:ext uri="{FF2B5EF4-FFF2-40B4-BE49-F238E27FC236}">
                <a16:creationId xmlns:a16="http://schemas.microsoft.com/office/drawing/2014/main" id="{8BF613CE-DE29-D83B-1773-E5916E8FBE33}"/>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
        <p:nvSpPr>
          <p:cNvPr id="6" name="Picture Placeholder 7">
            <a:extLst>
              <a:ext uri="{FF2B5EF4-FFF2-40B4-BE49-F238E27FC236}">
                <a16:creationId xmlns:a16="http://schemas.microsoft.com/office/drawing/2014/main" id="{18A7EE5F-2F02-6910-E72F-350337870C51}"/>
              </a:ext>
            </a:extLst>
          </p:cNvPr>
          <p:cNvSpPr>
            <a:spLocks noGrp="1"/>
          </p:cNvSpPr>
          <p:nvPr>
            <p:ph type="pic" sz="quarter" idx="13"/>
          </p:nvPr>
        </p:nvSpPr>
        <p:spPr>
          <a:xfrm>
            <a:off x="307298" y="2988772"/>
            <a:ext cx="1440000" cy="1440000"/>
          </a:xfrm>
          <a:prstGeom prst="roundRect">
            <a:avLst>
              <a:gd name="adj" fmla="val 5013"/>
            </a:avLst>
          </a:prstGeom>
          <a:ln w="15875">
            <a:noFill/>
          </a:ln>
        </p:spPr>
        <p:txBody>
          <a:bodyPr/>
          <a:lstStyle/>
          <a:p>
            <a:r>
              <a:rPr lang="nl-NL"/>
              <a:t>Klik op het pictogram als u een afbeelding wilt toevoegen</a:t>
            </a:r>
            <a:endParaRPr lang="en-NL"/>
          </a:p>
        </p:txBody>
      </p:sp>
    </p:spTree>
    <p:extLst>
      <p:ext uri="{BB962C8B-B14F-4D97-AF65-F5344CB8AC3E}">
        <p14:creationId xmlns:p14="http://schemas.microsoft.com/office/powerpoint/2010/main" val="13826774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Eind Oranj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Google Shape;33;p5">
            <a:extLst>
              <a:ext uri="{FF2B5EF4-FFF2-40B4-BE49-F238E27FC236}">
                <a16:creationId xmlns:a16="http://schemas.microsoft.com/office/drawing/2014/main" id="{0424DC94-D821-58A1-B5CC-85E6D1424689}"/>
              </a:ext>
            </a:extLst>
          </p:cNvPr>
          <p:cNvSpPr txBox="1">
            <a:spLocks noGrp="1"/>
          </p:cNvSpPr>
          <p:nvPr>
            <p:ph type="body" idx="14" hasCustomPrompt="1"/>
          </p:nvPr>
        </p:nvSpPr>
        <p:spPr>
          <a:xfrm>
            <a:off x="308365" y="1857002"/>
            <a:ext cx="4194057" cy="993775"/>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4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Contact gegevens</a:t>
            </a:r>
            <a:endParaRPr/>
          </a:p>
        </p:txBody>
      </p:sp>
      <p:sp>
        <p:nvSpPr>
          <p:cNvPr id="3" name="Google Shape;64;p10">
            <a:extLst>
              <a:ext uri="{FF2B5EF4-FFF2-40B4-BE49-F238E27FC236}">
                <a16:creationId xmlns:a16="http://schemas.microsoft.com/office/drawing/2014/main" id="{9C3F540E-276B-6DA3-5098-D8B1A148A642}"/>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Picture 3">
            <a:extLst>
              <a:ext uri="{FF2B5EF4-FFF2-40B4-BE49-F238E27FC236}">
                <a16:creationId xmlns:a16="http://schemas.microsoft.com/office/drawing/2014/main" id="{9F36B608-8E45-EC56-6A3C-EAA1E7C72DB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5" name="Title 10">
            <a:extLst>
              <a:ext uri="{FF2B5EF4-FFF2-40B4-BE49-F238E27FC236}">
                <a16:creationId xmlns:a16="http://schemas.microsoft.com/office/drawing/2014/main" id="{7316FA00-0681-BB73-DD83-82B1729DBA8D}"/>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
        <p:nvSpPr>
          <p:cNvPr id="6" name="Picture Placeholder 7">
            <a:extLst>
              <a:ext uri="{FF2B5EF4-FFF2-40B4-BE49-F238E27FC236}">
                <a16:creationId xmlns:a16="http://schemas.microsoft.com/office/drawing/2014/main" id="{4357D2C3-6174-00B1-6E00-EACC9EAAE07A}"/>
              </a:ext>
            </a:extLst>
          </p:cNvPr>
          <p:cNvSpPr>
            <a:spLocks noGrp="1"/>
          </p:cNvSpPr>
          <p:nvPr>
            <p:ph type="pic" sz="quarter" idx="13"/>
          </p:nvPr>
        </p:nvSpPr>
        <p:spPr>
          <a:xfrm>
            <a:off x="307298" y="2988772"/>
            <a:ext cx="1440000" cy="1440000"/>
          </a:xfrm>
          <a:prstGeom prst="roundRect">
            <a:avLst>
              <a:gd name="adj" fmla="val 5013"/>
            </a:avLst>
          </a:prstGeom>
          <a:ln w="15875">
            <a:noFill/>
          </a:ln>
        </p:spPr>
        <p:txBody>
          <a:bodyPr/>
          <a:lstStyle/>
          <a:p>
            <a:r>
              <a:rPr lang="nl-NL"/>
              <a:t>Klik op het pictogram als u een afbeelding wilt toevoegen</a:t>
            </a:r>
            <a:endParaRPr lang="en-NL"/>
          </a:p>
        </p:txBody>
      </p:sp>
    </p:spTree>
    <p:extLst>
      <p:ext uri="{BB962C8B-B14F-4D97-AF65-F5344CB8AC3E}">
        <p14:creationId xmlns:p14="http://schemas.microsoft.com/office/powerpoint/2010/main" val="20274326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Eind Gro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Google Shape;33;p5">
            <a:extLst>
              <a:ext uri="{FF2B5EF4-FFF2-40B4-BE49-F238E27FC236}">
                <a16:creationId xmlns:a16="http://schemas.microsoft.com/office/drawing/2014/main" id="{7FB86154-C686-8731-12BF-63DA77707118}"/>
              </a:ext>
            </a:extLst>
          </p:cNvPr>
          <p:cNvSpPr txBox="1">
            <a:spLocks noGrp="1"/>
          </p:cNvSpPr>
          <p:nvPr>
            <p:ph type="body" idx="14" hasCustomPrompt="1"/>
          </p:nvPr>
        </p:nvSpPr>
        <p:spPr>
          <a:xfrm>
            <a:off x="308365" y="1857002"/>
            <a:ext cx="4194057" cy="993775"/>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4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Contact gegevens</a:t>
            </a:r>
            <a:endParaRPr/>
          </a:p>
        </p:txBody>
      </p:sp>
      <p:sp>
        <p:nvSpPr>
          <p:cNvPr id="3" name="Google Shape;64;p10">
            <a:extLst>
              <a:ext uri="{FF2B5EF4-FFF2-40B4-BE49-F238E27FC236}">
                <a16:creationId xmlns:a16="http://schemas.microsoft.com/office/drawing/2014/main" id="{33F81B14-EF7D-2F66-353A-011FCAAE649F}"/>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Picture 3">
            <a:extLst>
              <a:ext uri="{FF2B5EF4-FFF2-40B4-BE49-F238E27FC236}">
                <a16:creationId xmlns:a16="http://schemas.microsoft.com/office/drawing/2014/main" id="{87F5FF7C-E007-ABEB-3E84-A86F3937472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5" name="Title 10">
            <a:extLst>
              <a:ext uri="{FF2B5EF4-FFF2-40B4-BE49-F238E27FC236}">
                <a16:creationId xmlns:a16="http://schemas.microsoft.com/office/drawing/2014/main" id="{5745112B-C9FA-6501-273F-4FBF41C8B7C1}"/>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
        <p:nvSpPr>
          <p:cNvPr id="6" name="Picture Placeholder 7">
            <a:extLst>
              <a:ext uri="{FF2B5EF4-FFF2-40B4-BE49-F238E27FC236}">
                <a16:creationId xmlns:a16="http://schemas.microsoft.com/office/drawing/2014/main" id="{D358326A-7704-E41B-572F-642AD478357B}"/>
              </a:ext>
            </a:extLst>
          </p:cNvPr>
          <p:cNvSpPr>
            <a:spLocks noGrp="1"/>
          </p:cNvSpPr>
          <p:nvPr>
            <p:ph type="pic" sz="quarter" idx="13"/>
          </p:nvPr>
        </p:nvSpPr>
        <p:spPr>
          <a:xfrm>
            <a:off x="307298" y="2988772"/>
            <a:ext cx="1440000" cy="1440000"/>
          </a:xfrm>
          <a:prstGeom prst="roundRect">
            <a:avLst>
              <a:gd name="adj" fmla="val 5013"/>
            </a:avLst>
          </a:prstGeom>
          <a:ln w="15875">
            <a:noFill/>
          </a:ln>
        </p:spPr>
        <p:txBody>
          <a:bodyPr/>
          <a:lstStyle/>
          <a:p>
            <a:r>
              <a:rPr lang="nl-NL"/>
              <a:t>Klik op het pictogram als u een afbeelding wilt toevoegen</a:t>
            </a:r>
            <a:endParaRPr lang="en-NL"/>
          </a:p>
        </p:txBody>
      </p:sp>
    </p:spTree>
    <p:extLst>
      <p:ext uri="{BB962C8B-B14F-4D97-AF65-F5344CB8AC3E}">
        <p14:creationId xmlns:p14="http://schemas.microsoft.com/office/powerpoint/2010/main" val="40075078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Eind Limoen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Google Shape;33;p5">
            <a:extLst>
              <a:ext uri="{FF2B5EF4-FFF2-40B4-BE49-F238E27FC236}">
                <a16:creationId xmlns:a16="http://schemas.microsoft.com/office/drawing/2014/main" id="{F83EA477-FE55-9C7F-7F97-229FE9848CEA}"/>
              </a:ext>
            </a:extLst>
          </p:cNvPr>
          <p:cNvSpPr txBox="1">
            <a:spLocks noGrp="1"/>
          </p:cNvSpPr>
          <p:nvPr>
            <p:ph type="body" idx="14" hasCustomPrompt="1"/>
          </p:nvPr>
        </p:nvSpPr>
        <p:spPr>
          <a:xfrm>
            <a:off x="308365" y="1857002"/>
            <a:ext cx="4194057" cy="993775"/>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4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Contact gegevens</a:t>
            </a:r>
            <a:endParaRPr/>
          </a:p>
        </p:txBody>
      </p:sp>
      <p:sp>
        <p:nvSpPr>
          <p:cNvPr id="3" name="Google Shape;64;p10">
            <a:extLst>
              <a:ext uri="{FF2B5EF4-FFF2-40B4-BE49-F238E27FC236}">
                <a16:creationId xmlns:a16="http://schemas.microsoft.com/office/drawing/2014/main" id="{55CC4559-3681-2756-A93D-E9D8CC01661D}"/>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Picture 3">
            <a:extLst>
              <a:ext uri="{FF2B5EF4-FFF2-40B4-BE49-F238E27FC236}">
                <a16:creationId xmlns:a16="http://schemas.microsoft.com/office/drawing/2014/main" id="{F5AB83B4-706A-A9E5-264C-35F4193F2B9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5" name="Title 10">
            <a:extLst>
              <a:ext uri="{FF2B5EF4-FFF2-40B4-BE49-F238E27FC236}">
                <a16:creationId xmlns:a16="http://schemas.microsoft.com/office/drawing/2014/main" id="{CFB33E5F-6F79-E4C5-B915-38CCB4D9DFE9}"/>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
        <p:nvSpPr>
          <p:cNvPr id="6" name="Picture Placeholder 7">
            <a:extLst>
              <a:ext uri="{FF2B5EF4-FFF2-40B4-BE49-F238E27FC236}">
                <a16:creationId xmlns:a16="http://schemas.microsoft.com/office/drawing/2014/main" id="{83DF50D4-F5B2-ADE8-E4FB-DC23B15DB456}"/>
              </a:ext>
            </a:extLst>
          </p:cNvPr>
          <p:cNvSpPr>
            <a:spLocks noGrp="1"/>
          </p:cNvSpPr>
          <p:nvPr>
            <p:ph type="pic" sz="quarter" idx="13"/>
          </p:nvPr>
        </p:nvSpPr>
        <p:spPr>
          <a:xfrm>
            <a:off x="307298" y="2988772"/>
            <a:ext cx="1440000" cy="1440000"/>
          </a:xfrm>
          <a:prstGeom prst="roundRect">
            <a:avLst>
              <a:gd name="adj" fmla="val 5013"/>
            </a:avLst>
          </a:prstGeom>
          <a:ln w="15875">
            <a:noFill/>
          </a:ln>
        </p:spPr>
        <p:txBody>
          <a:bodyPr/>
          <a:lstStyle/>
          <a:p>
            <a:r>
              <a:rPr lang="nl-NL"/>
              <a:t>Klik op het pictogram als u een afbeelding wilt toevoegen</a:t>
            </a:r>
            <a:endParaRPr lang="en-NL"/>
          </a:p>
        </p:txBody>
      </p:sp>
    </p:spTree>
    <p:extLst>
      <p:ext uri="{BB962C8B-B14F-4D97-AF65-F5344CB8AC3E}">
        <p14:creationId xmlns:p14="http://schemas.microsoft.com/office/powerpoint/2010/main" val="137628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ver Oranj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Google Shape;64;p10">
            <a:extLst>
              <a:ext uri="{FF2B5EF4-FFF2-40B4-BE49-F238E27FC236}">
                <a16:creationId xmlns:a16="http://schemas.microsoft.com/office/drawing/2014/main" id="{EBA65F1F-B0BF-F8E9-A725-680384CB2990}"/>
              </a:ext>
            </a:extLst>
          </p:cNvPr>
          <p:cNvSpPr/>
          <p:nvPr userDrawn="1"/>
        </p:nvSpPr>
        <p:spPr>
          <a:xfrm>
            <a:off x="308366" y="268356"/>
            <a:ext cx="1321221" cy="385325"/>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 name="Picture 5">
            <a:extLst>
              <a:ext uri="{FF2B5EF4-FFF2-40B4-BE49-F238E27FC236}">
                <a16:creationId xmlns:a16="http://schemas.microsoft.com/office/drawing/2014/main" id="{A8130393-DD23-70E7-E38B-9431E2631E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1392" y="329871"/>
            <a:ext cx="1071739" cy="282435"/>
          </a:xfrm>
          <a:prstGeom prst="rect">
            <a:avLst/>
          </a:prstGeom>
        </p:spPr>
      </p:pic>
      <p:sp>
        <p:nvSpPr>
          <p:cNvPr id="10" name="Google Shape;10;p1">
            <a:extLst>
              <a:ext uri="{FF2B5EF4-FFF2-40B4-BE49-F238E27FC236}">
                <a16:creationId xmlns:a16="http://schemas.microsoft.com/office/drawing/2014/main" id="{21376E59-9867-40D9-88CA-C51358F473D0}"/>
              </a:ext>
            </a:extLst>
          </p:cNvPr>
          <p:cNvSpPr txBox="1">
            <a:spLocks noGrp="1"/>
          </p:cNvSpPr>
          <p:nvPr>
            <p:ph type="title"/>
          </p:nvPr>
        </p:nvSpPr>
        <p:spPr>
          <a:xfrm>
            <a:off x="308366" y="2122491"/>
            <a:ext cx="4194059" cy="716296"/>
          </a:xfrm>
          <a:prstGeom prst="rect">
            <a:avLst/>
          </a:prstGeom>
          <a:noFill/>
          <a:ln>
            <a:noFill/>
          </a:ln>
        </p:spPr>
        <p:txBody>
          <a:bodyPr spcFirstLastPara="1" wrap="square" lIns="144000" tIns="45700" rIns="91425" bIns="45700" anchor="ctr" anchorCtr="0">
            <a:noAutofit/>
          </a:bodyPr>
          <a:lstStyle>
            <a:lvl1pPr marR="0" lvl="0" algn="l" rtl="0">
              <a:spcBef>
                <a:spcPts val="0"/>
              </a:spcBef>
              <a:spcAft>
                <a:spcPts val="0"/>
              </a:spcAft>
              <a:buClr>
                <a:srgbClr val="2D4F9E"/>
              </a:buClr>
              <a:buSzPts val="2300"/>
              <a:buFont typeface="Arial"/>
              <a:buNone/>
              <a:defRPr sz="3200" b="1" i="0" u="none" strike="noStrike" cap="none" baseline="0">
                <a:solidFill>
                  <a:schemeClr val="bg1"/>
                </a:solidFill>
                <a:latin typeface="Arial"/>
                <a:ea typeface="Arial"/>
                <a:cs typeface="Arial"/>
                <a:sym typeface="Arial"/>
              </a:defRPr>
            </a:lvl1pPr>
            <a:lvl2pPr lvl="1">
              <a:spcBef>
                <a:spcPts val="0"/>
              </a:spcBef>
              <a:spcAft>
                <a:spcPts val="0"/>
              </a:spcAft>
              <a:buClr>
                <a:srgbClr val="2D4F9E"/>
              </a:buClr>
              <a:buSzPts val="1400"/>
              <a:buNone/>
              <a:defRPr sz="1800">
                <a:solidFill>
                  <a:srgbClr val="2D4F9E"/>
                </a:solidFill>
              </a:defRPr>
            </a:lvl2pPr>
            <a:lvl3pPr lvl="2">
              <a:spcBef>
                <a:spcPts val="0"/>
              </a:spcBef>
              <a:spcAft>
                <a:spcPts val="0"/>
              </a:spcAft>
              <a:buClr>
                <a:srgbClr val="2D4F9E"/>
              </a:buClr>
              <a:buSzPts val="1400"/>
              <a:buNone/>
              <a:defRPr sz="1800">
                <a:solidFill>
                  <a:srgbClr val="2D4F9E"/>
                </a:solidFill>
              </a:defRPr>
            </a:lvl3pPr>
            <a:lvl4pPr lvl="3">
              <a:spcBef>
                <a:spcPts val="0"/>
              </a:spcBef>
              <a:spcAft>
                <a:spcPts val="0"/>
              </a:spcAft>
              <a:buClr>
                <a:srgbClr val="2D4F9E"/>
              </a:buClr>
              <a:buSzPts val="1400"/>
              <a:buNone/>
              <a:defRPr sz="1800">
                <a:solidFill>
                  <a:srgbClr val="2D4F9E"/>
                </a:solidFill>
              </a:defRPr>
            </a:lvl4pPr>
            <a:lvl5pPr lvl="4">
              <a:spcBef>
                <a:spcPts val="0"/>
              </a:spcBef>
              <a:spcAft>
                <a:spcPts val="0"/>
              </a:spcAft>
              <a:buClr>
                <a:srgbClr val="2D4F9E"/>
              </a:buClr>
              <a:buSzPts val="1400"/>
              <a:buNone/>
              <a:defRPr sz="1800">
                <a:solidFill>
                  <a:srgbClr val="2D4F9E"/>
                </a:solidFill>
              </a:defRPr>
            </a:lvl5pPr>
            <a:lvl6pPr lvl="5">
              <a:spcBef>
                <a:spcPts val="0"/>
              </a:spcBef>
              <a:spcAft>
                <a:spcPts val="0"/>
              </a:spcAft>
              <a:buClr>
                <a:srgbClr val="2D4F9E"/>
              </a:buClr>
              <a:buSzPts val="1400"/>
              <a:buNone/>
              <a:defRPr sz="1800">
                <a:solidFill>
                  <a:srgbClr val="2D4F9E"/>
                </a:solidFill>
              </a:defRPr>
            </a:lvl6pPr>
            <a:lvl7pPr lvl="6">
              <a:spcBef>
                <a:spcPts val="0"/>
              </a:spcBef>
              <a:spcAft>
                <a:spcPts val="0"/>
              </a:spcAft>
              <a:buClr>
                <a:srgbClr val="2D4F9E"/>
              </a:buClr>
              <a:buSzPts val="1400"/>
              <a:buNone/>
              <a:defRPr sz="1800">
                <a:solidFill>
                  <a:srgbClr val="2D4F9E"/>
                </a:solidFill>
              </a:defRPr>
            </a:lvl7pPr>
            <a:lvl8pPr lvl="7">
              <a:spcBef>
                <a:spcPts val="0"/>
              </a:spcBef>
              <a:spcAft>
                <a:spcPts val="0"/>
              </a:spcAft>
              <a:buClr>
                <a:srgbClr val="2D4F9E"/>
              </a:buClr>
              <a:buSzPts val="1400"/>
              <a:buNone/>
              <a:defRPr sz="1800">
                <a:solidFill>
                  <a:srgbClr val="2D4F9E"/>
                </a:solidFill>
              </a:defRPr>
            </a:lvl8pPr>
            <a:lvl9pPr lvl="8">
              <a:spcBef>
                <a:spcPts val="0"/>
              </a:spcBef>
              <a:spcAft>
                <a:spcPts val="0"/>
              </a:spcAft>
              <a:buClr>
                <a:srgbClr val="2D4F9E"/>
              </a:buClr>
              <a:buSzPts val="1400"/>
              <a:buNone/>
              <a:defRPr sz="1800">
                <a:solidFill>
                  <a:srgbClr val="2D4F9E"/>
                </a:solidFill>
              </a:defRPr>
            </a:lvl9pPr>
          </a:lstStyle>
          <a:p>
            <a:r>
              <a:rPr lang="nl-NL"/>
              <a:t>Klik om stijl te bewerken</a:t>
            </a:r>
            <a:endParaRPr/>
          </a:p>
        </p:txBody>
      </p:sp>
      <p:sp>
        <p:nvSpPr>
          <p:cNvPr id="11" name="Google Shape;33;p5">
            <a:extLst>
              <a:ext uri="{FF2B5EF4-FFF2-40B4-BE49-F238E27FC236}">
                <a16:creationId xmlns:a16="http://schemas.microsoft.com/office/drawing/2014/main" id="{487273E3-F560-16CE-F157-618EE05B01BB}"/>
              </a:ext>
            </a:extLst>
          </p:cNvPr>
          <p:cNvSpPr txBox="1">
            <a:spLocks noGrp="1"/>
          </p:cNvSpPr>
          <p:nvPr>
            <p:ph type="body" idx="13" hasCustomPrompt="1"/>
          </p:nvPr>
        </p:nvSpPr>
        <p:spPr>
          <a:xfrm>
            <a:off x="308367" y="1528955"/>
            <a:ext cx="4194058"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40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date</a:t>
            </a:r>
            <a:endParaRPr/>
          </a:p>
        </p:txBody>
      </p:sp>
      <p:sp>
        <p:nvSpPr>
          <p:cNvPr id="12" name="Google Shape;33;p5">
            <a:extLst>
              <a:ext uri="{FF2B5EF4-FFF2-40B4-BE49-F238E27FC236}">
                <a16:creationId xmlns:a16="http://schemas.microsoft.com/office/drawing/2014/main" id="{1E8980EF-7703-0486-5228-A6429758E83A}"/>
              </a:ext>
            </a:extLst>
          </p:cNvPr>
          <p:cNvSpPr txBox="1">
            <a:spLocks noGrp="1"/>
          </p:cNvSpPr>
          <p:nvPr>
            <p:ph type="body" idx="14" hasCustomPrompt="1"/>
          </p:nvPr>
        </p:nvSpPr>
        <p:spPr>
          <a:xfrm>
            <a:off x="308365" y="2900135"/>
            <a:ext cx="4194057"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8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Tree>
    <p:extLst>
      <p:ext uri="{BB962C8B-B14F-4D97-AF65-F5344CB8AC3E}">
        <p14:creationId xmlns:p14="http://schemas.microsoft.com/office/powerpoint/2010/main" val="42795723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Eind Limoen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Google Shape;33;p5">
            <a:extLst>
              <a:ext uri="{FF2B5EF4-FFF2-40B4-BE49-F238E27FC236}">
                <a16:creationId xmlns:a16="http://schemas.microsoft.com/office/drawing/2014/main" id="{51C21F78-00A6-DBE1-6191-282CBB72A074}"/>
              </a:ext>
            </a:extLst>
          </p:cNvPr>
          <p:cNvSpPr txBox="1">
            <a:spLocks noGrp="1"/>
          </p:cNvSpPr>
          <p:nvPr>
            <p:ph type="body" idx="14" hasCustomPrompt="1"/>
          </p:nvPr>
        </p:nvSpPr>
        <p:spPr>
          <a:xfrm>
            <a:off x="308365" y="1857002"/>
            <a:ext cx="4194057" cy="993775"/>
          </a:xfrm>
          <a:prstGeom prst="rect">
            <a:avLst/>
          </a:prstGeom>
          <a:noFill/>
          <a:ln>
            <a:noFill/>
          </a:ln>
        </p:spPr>
        <p:txBody>
          <a:bodyPr spcFirstLastPara="1" wrap="square" lIns="0" tIns="0" rIns="0" bIns="0" anchor="t" anchorCtr="0">
            <a:noAutofit/>
          </a:bodyPr>
          <a:lstStyle>
            <a:lvl1pPr marL="139700" lvl="0" indent="0" algn="l">
              <a:lnSpc>
                <a:spcPct val="120000"/>
              </a:lnSpc>
              <a:spcBef>
                <a:spcPts val="0"/>
              </a:spcBef>
              <a:spcAft>
                <a:spcPts val="0"/>
              </a:spcAft>
              <a:buSzPts val="1400"/>
              <a:buNone/>
              <a:defRPr sz="14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Contact gegevens</a:t>
            </a:r>
            <a:endParaRPr/>
          </a:p>
        </p:txBody>
      </p:sp>
      <p:sp>
        <p:nvSpPr>
          <p:cNvPr id="3" name="Google Shape;64;p10">
            <a:extLst>
              <a:ext uri="{FF2B5EF4-FFF2-40B4-BE49-F238E27FC236}">
                <a16:creationId xmlns:a16="http://schemas.microsoft.com/office/drawing/2014/main" id="{3D46817F-BFF8-AFDC-835F-2CCEDB683A17}"/>
              </a:ext>
            </a:extLst>
          </p:cNvPr>
          <p:cNvSpPr/>
          <p:nvPr userDrawn="1"/>
        </p:nvSpPr>
        <p:spPr>
          <a:xfrm>
            <a:off x="213252" y="4670983"/>
            <a:ext cx="1050044" cy="306238"/>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Picture 3">
            <a:extLst>
              <a:ext uri="{FF2B5EF4-FFF2-40B4-BE49-F238E27FC236}">
                <a16:creationId xmlns:a16="http://schemas.microsoft.com/office/drawing/2014/main" id="{ED654BE1-CD99-7EF7-C2C4-47FAF581DF2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7298" y="4710527"/>
            <a:ext cx="861953" cy="227150"/>
          </a:xfrm>
          <a:prstGeom prst="rect">
            <a:avLst/>
          </a:prstGeom>
        </p:spPr>
      </p:pic>
      <p:sp>
        <p:nvSpPr>
          <p:cNvPr id="5" name="Title 10">
            <a:extLst>
              <a:ext uri="{FF2B5EF4-FFF2-40B4-BE49-F238E27FC236}">
                <a16:creationId xmlns:a16="http://schemas.microsoft.com/office/drawing/2014/main" id="{96F87E41-4BEE-7A58-C8DB-834650464D76}"/>
              </a:ext>
            </a:extLst>
          </p:cNvPr>
          <p:cNvSpPr>
            <a:spLocks noGrp="1"/>
          </p:cNvSpPr>
          <p:nvPr>
            <p:ph type="title"/>
          </p:nvPr>
        </p:nvSpPr>
        <p:spPr>
          <a:xfrm>
            <a:off x="307299" y="271321"/>
            <a:ext cx="4194058" cy="993775"/>
          </a:xfrm>
        </p:spPr>
        <p:txBody>
          <a:bodyPr/>
          <a:lstStyle>
            <a:lvl1pPr>
              <a:defRPr baseline="0">
                <a:solidFill>
                  <a:schemeClr val="bg1"/>
                </a:solidFill>
              </a:defRPr>
            </a:lvl1pPr>
          </a:lstStyle>
          <a:p>
            <a:r>
              <a:rPr lang="nl-NL"/>
              <a:t>Klik om stijl te bewerken</a:t>
            </a:r>
            <a:endParaRPr lang="en-NL"/>
          </a:p>
        </p:txBody>
      </p:sp>
      <p:sp>
        <p:nvSpPr>
          <p:cNvPr id="6" name="Picture Placeholder 7">
            <a:extLst>
              <a:ext uri="{FF2B5EF4-FFF2-40B4-BE49-F238E27FC236}">
                <a16:creationId xmlns:a16="http://schemas.microsoft.com/office/drawing/2014/main" id="{21F4AB2E-C5EF-55A5-FDC1-4CEBA57E5ADB}"/>
              </a:ext>
            </a:extLst>
          </p:cNvPr>
          <p:cNvSpPr>
            <a:spLocks noGrp="1"/>
          </p:cNvSpPr>
          <p:nvPr>
            <p:ph type="pic" sz="quarter" idx="13"/>
          </p:nvPr>
        </p:nvSpPr>
        <p:spPr>
          <a:xfrm>
            <a:off x="307298" y="2988772"/>
            <a:ext cx="1440000" cy="1440000"/>
          </a:xfrm>
          <a:prstGeom prst="roundRect">
            <a:avLst>
              <a:gd name="adj" fmla="val 5013"/>
            </a:avLst>
          </a:prstGeom>
          <a:ln w="15875">
            <a:noFill/>
          </a:ln>
        </p:spPr>
        <p:txBody>
          <a:bodyPr/>
          <a:lstStyle/>
          <a:p>
            <a:r>
              <a:rPr lang="nl-NL"/>
              <a:t>Klik op het pictogram als u een afbeelding wilt toevoegen</a:t>
            </a:r>
            <a:endParaRPr lang="en-NL"/>
          </a:p>
        </p:txBody>
      </p:sp>
    </p:spTree>
    <p:extLst>
      <p:ext uri="{BB962C8B-B14F-4D97-AF65-F5344CB8AC3E}">
        <p14:creationId xmlns:p14="http://schemas.microsoft.com/office/powerpoint/2010/main" val="29042435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4"/>
        <p:cNvGrpSpPr/>
        <p:nvPr/>
      </p:nvGrpSpPr>
      <p:grpSpPr>
        <a:xfrm>
          <a:off x="0" y="0"/>
          <a:ext cx="0" cy="0"/>
          <a:chOff x="0" y="0"/>
          <a:chExt cx="0" cy="0"/>
        </a:xfrm>
      </p:grpSpPr>
      <p:sp>
        <p:nvSpPr>
          <p:cNvPr id="15" name="Google Shape;15;p2"/>
          <p:cNvSpPr txBox="1">
            <a:spLocks noGrp="1"/>
          </p:cNvSpPr>
          <p:nvPr>
            <p:ph type="ftr" idx="11"/>
          </p:nvPr>
        </p:nvSpPr>
        <p:spPr>
          <a:xfrm>
            <a:off x="4081827" y="4689304"/>
            <a:ext cx="4644900" cy="177000"/>
          </a:xfrm>
          <a:prstGeom prst="rect">
            <a:avLst/>
          </a:prstGeom>
          <a:noFill/>
          <a:ln>
            <a:noFill/>
          </a:ln>
        </p:spPr>
        <p:txBody>
          <a:bodyPr spcFirstLastPara="1" wrap="square" lIns="91425" tIns="45700" rIns="91425" bIns="45700" anchor="ctr" anchorCtr="0">
            <a:spAutoFit/>
          </a:bodyPr>
          <a:lstStyle>
            <a:lvl1pPr lvl="0" algn="r">
              <a:spcBef>
                <a:spcPts val="0"/>
              </a:spcBef>
              <a:spcAft>
                <a:spcPts val="0"/>
              </a:spcAft>
              <a:buSzPts val="17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6" name="Google Shape;16;p2"/>
          <p:cNvSpPr txBox="1">
            <a:spLocks noGrp="1"/>
          </p:cNvSpPr>
          <p:nvPr>
            <p:ph type="sldNum" idx="12"/>
          </p:nvPr>
        </p:nvSpPr>
        <p:spPr>
          <a:xfrm>
            <a:off x="8726727" y="4744566"/>
            <a:ext cx="354000" cy="207900"/>
          </a:xfrm>
          <a:prstGeom prst="rect">
            <a:avLst/>
          </a:prstGeom>
          <a:noFill/>
          <a:ln>
            <a:noFill/>
          </a:ln>
        </p:spPr>
        <p:txBody>
          <a:bodyPr spcFirstLastPara="1" wrap="square" lIns="91425" tIns="45700" rIns="91425" bIns="4570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‹nr.›</a:t>
            </a:fld>
            <a:endParaRPr/>
          </a:p>
        </p:txBody>
      </p:sp>
      <p:sp>
        <p:nvSpPr>
          <p:cNvPr id="17" name="Google Shape;17;p2"/>
          <p:cNvSpPr txBox="1">
            <a:spLocks noGrp="1"/>
          </p:cNvSpPr>
          <p:nvPr>
            <p:ph type="body" idx="1"/>
          </p:nvPr>
        </p:nvSpPr>
        <p:spPr>
          <a:xfrm>
            <a:off x="656067" y="1485044"/>
            <a:ext cx="3729600" cy="2944800"/>
          </a:xfrm>
          <a:prstGeom prst="rect">
            <a:avLst/>
          </a:prstGeom>
          <a:noFill/>
          <a:ln>
            <a:noFill/>
          </a:ln>
        </p:spPr>
        <p:txBody>
          <a:bodyPr spcFirstLastPara="1" wrap="square" lIns="91425" tIns="45700" rIns="91425" bIns="45700" anchor="t" anchorCtr="0">
            <a:noAutofit/>
          </a:bodyPr>
          <a:lstStyle>
            <a:lvl1pPr marL="457200" lvl="0" indent="-317500" algn="l">
              <a:lnSpc>
                <a:spcPct val="180000"/>
              </a:lnSpc>
              <a:spcBef>
                <a:spcPts val="0"/>
              </a:spcBef>
              <a:spcAft>
                <a:spcPts val="0"/>
              </a:spcAft>
              <a:buSzPts val="1400"/>
              <a:buChar char="•"/>
              <a:defRPr sz="1400"/>
            </a:lvl1pPr>
            <a:lvl2pPr marL="914400" lvl="1" indent="-317500" algn="l">
              <a:lnSpc>
                <a:spcPct val="180000"/>
              </a:lnSpc>
              <a:spcBef>
                <a:spcPts val="0"/>
              </a:spcBef>
              <a:spcAft>
                <a:spcPts val="0"/>
              </a:spcAft>
              <a:buSzPts val="1400"/>
              <a:buChar char="–"/>
              <a:defRPr sz="1400"/>
            </a:lvl2pPr>
            <a:lvl3pPr marL="1371600" lvl="2" indent="-317500" algn="l">
              <a:lnSpc>
                <a:spcPct val="180000"/>
              </a:lnSpc>
              <a:spcBef>
                <a:spcPts val="0"/>
              </a:spcBef>
              <a:spcAft>
                <a:spcPts val="0"/>
              </a:spcAft>
              <a:buSzPts val="1400"/>
              <a:buChar char="•"/>
              <a:defRPr sz="1400"/>
            </a:lvl3pPr>
            <a:lvl4pPr marL="1828800" lvl="3" indent="-317500" algn="l">
              <a:lnSpc>
                <a:spcPct val="180000"/>
              </a:lnSpc>
              <a:spcBef>
                <a:spcPts val="0"/>
              </a:spcBef>
              <a:spcAft>
                <a:spcPts val="0"/>
              </a:spcAft>
              <a:buSzPts val="1400"/>
              <a:buChar char="–"/>
              <a:defRPr sz="1400"/>
            </a:lvl4pPr>
            <a:lvl5pPr marL="2286000" lvl="4" indent="-317500" algn="l">
              <a:lnSpc>
                <a:spcPct val="180000"/>
              </a:lnSpc>
              <a:spcBef>
                <a:spcPts val="0"/>
              </a:spcBef>
              <a:spcAft>
                <a:spcPts val="0"/>
              </a:spcAft>
              <a:buSzPts val="1400"/>
              <a:buChar char="»"/>
              <a:defRPr sz="14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8" name="Google Shape;18;p2"/>
          <p:cNvSpPr txBox="1">
            <a:spLocks noGrp="1"/>
          </p:cNvSpPr>
          <p:nvPr>
            <p:ph type="body" idx="2"/>
          </p:nvPr>
        </p:nvSpPr>
        <p:spPr>
          <a:xfrm>
            <a:off x="4761938" y="1485044"/>
            <a:ext cx="3729600" cy="2944800"/>
          </a:xfrm>
          <a:prstGeom prst="rect">
            <a:avLst/>
          </a:prstGeom>
          <a:noFill/>
          <a:ln>
            <a:noFill/>
          </a:ln>
        </p:spPr>
        <p:txBody>
          <a:bodyPr spcFirstLastPara="1" wrap="square" lIns="91425" tIns="45700" rIns="91425" bIns="45700" anchor="t" anchorCtr="0">
            <a:noAutofit/>
          </a:bodyPr>
          <a:lstStyle>
            <a:lvl1pPr marL="457200" lvl="0" indent="-317500" algn="l">
              <a:lnSpc>
                <a:spcPct val="180000"/>
              </a:lnSpc>
              <a:spcBef>
                <a:spcPts val="0"/>
              </a:spcBef>
              <a:spcAft>
                <a:spcPts val="0"/>
              </a:spcAft>
              <a:buSzPts val="1400"/>
              <a:buChar char="•"/>
              <a:defRPr sz="1400"/>
            </a:lvl1pPr>
            <a:lvl2pPr marL="914400" lvl="1" indent="-317500" algn="l">
              <a:lnSpc>
                <a:spcPct val="180000"/>
              </a:lnSpc>
              <a:spcBef>
                <a:spcPts val="0"/>
              </a:spcBef>
              <a:spcAft>
                <a:spcPts val="0"/>
              </a:spcAft>
              <a:buSzPts val="1400"/>
              <a:buChar char="–"/>
              <a:defRPr sz="1400"/>
            </a:lvl2pPr>
            <a:lvl3pPr marL="1371600" lvl="2" indent="-317500" algn="l">
              <a:lnSpc>
                <a:spcPct val="180000"/>
              </a:lnSpc>
              <a:spcBef>
                <a:spcPts val="0"/>
              </a:spcBef>
              <a:spcAft>
                <a:spcPts val="0"/>
              </a:spcAft>
              <a:buSzPts val="1400"/>
              <a:buChar char="•"/>
              <a:defRPr sz="1400"/>
            </a:lvl3pPr>
            <a:lvl4pPr marL="1828800" lvl="3" indent="-317500" algn="l">
              <a:lnSpc>
                <a:spcPct val="180000"/>
              </a:lnSpc>
              <a:spcBef>
                <a:spcPts val="0"/>
              </a:spcBef>
              <a:spcAft>
                <a:spcPts val="0"/>
              </a:spcAft>
              <a:buSzPts val="1400"/>
              <a:buChar char="–"/>
              <a:defRPr sz="1400"/>
            </a:lvl4pPr>
            <a:lvl5pPr marL="2286000" lvl="4" indent="-317500" algn="l">
              <a:lnSpc>
                <a:spcPct val="180000"/>
              </a:lnSpc>
              <a:spcBef>
                <a:spcPts val="0"/>
              </a:spcBef>
              <a:spcAft>
                <a:spcPts val="0"/>
              </a:spcAft>
              <a:buSzPts val="1400"/>
              <a:buChar char="»"/>
              <a:defRPr sz="14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9" name="Google Shape;19;p2"/>
          <p:cNvSpPr txBox="1">
            <a:spLocks noGrp="1"/>
          </p:cNvSpPr>
          <p:nvPr>
            <p:ph type="title"/>
          </p:nvPr>
        </p:nvSpPr>
        <p:spPr>
          <a:xfrm>
            <a:off x="635441" y="590979"/>
            <a:ext cx="7856097" cy="857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2800"/>
              <a:buFont typeface="Arial"/>
              <a:buNone/>
              <a:defRPr sz="2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707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ver Oranj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Google Shape;64;p10">
            <a:extLst>
              <a:ext uri="{FF2B5EF4-FFF2-40B4-BE49-F238E27FC236}">
                <a16:creationId xmlns:a16="http://schemas.microsoft.com/office/drawing/2014/main" id="{16AEDCE8-8893-0AB7-5E2D-776DE92D1142}"/>
              </a:ext>
            </a:extLst>
          </p:cNvPr>
          <p:cNvSpPr/>
          <p:nvPr userDrawn="1"/>
        </p:nvSpPr>
        <p:spPr>
          <a:xfrm>
            <a:off x="308366" y="268356"/>
            <a:ext cx="1321221" cy="385325"/>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 name="Picture 5">
            <a:extLst>
              <a:ext uri="{FF2B5EF4-FFF2-40B4-BE49-F238E27FC236}">
                <a16:creationId xmlns:a16="http://schemas.microsoft.com/office/drawing/2014/main" id="{7D71C2A2-E7E5-C8C5-9754-14DBA9E96BC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1392" y="329871"/>
            <a:ext cx="1071739" cy="282435"/>
          </a:xfrm>
          <a:prstGeom prst="rect">
            <a:avLst/>
          </a:prstGeom>
        </p:spPr>
      </p:pic>
      <p:sp>
        <p:nvSpPr>
          <p:cNvPr id="10" name="Google Shape;10;p1">
            <a:extLst>
              <a:ext uri="{FF2B5EF4-FFF2-40B4-BE49-F238E27FC236}">
                <a16:creationId xmlns:a16="http://schemas.microsoft.com/office/drawing/2014/main" id="{9A573D56-F438-E967-DC5C-BDA899E2FEB8}"/>
              </a:ext>
            </a:extLst>
          </p:cNvPr>
          <p:cNvSpPr txBox="1">
            <a:spLocks noGrp="1"/>
          </p:cNvSpPr>
          <p:nvPr>
            <p:ph type="title"/>
          </p:nvPr>
        </p:nvSpPr>
        <p:spPr>
          <a:xfrm>
            <a:off x="308366" y="2122491"/>
            <a:ext cx="4194059" cy="716296"/>
          </a:xfrm>
          <a:prstGeom prst="rect">
            <a:avLst/>
          </a:prstGeom>
          <a:noFill/>
          <a:ln>
            <a:noFill/>
          </a:ln>
        </p:spPr>
        <p:txBody>
          <a:bodyPr spcFirstLastPara="1" wrap="square" lIns="144000" tIns="45700" rIns="91425" bIns="45700" anchor="ctr" anchorCtr="0">
            <a:noAutofit/>
          </a:bodyPr>
          <a:lstStyle>
            <a:lvl1pPr marR="0" lvl="0" algn="l" rtl="0">
              <a:spcBef>
                <a:spcPts val="0"/>
              </a:spcBef>
              <a:spcAft>
                <a:spcPts val="0"/>
              </a:spcAft>
              <a:buClr>
                <a:srgbClr val="2D4F9E"/>
              </a:buClr>
              <a:buSzPts val="2300"/>
              <a:buFont typeface="Arial"/>
              <a:buNone/>
              <a:defRPr sz="3200" b="1" i="0" u="none" strike="noStrike" cap="none" baseline="0">
                <a:solidFill>
                  <a:schemeClr val="bg1"/>
                </a:solidFill>
                <a:latin typeface="Arial"/>
                <a:ea typeface="Arial"/>
                <a:cs typeface="Arial"/>
                <a:sym typeface="Arial"/>
              </a:defRPr>
            </a:lvl1pPr>
            <a:lvl2pPr lvl="1">
              <a:spcBef>
                <a:spcPts val="0"/>
              </a:spcBef>
              <a:spcAft>
                <a:spcPts val="0"/>
              </a:spcAft>
              <a:buClr>
                <a:srgbClr val="2D4F9E"/>
              </a:buClr>
              <a:buSzPts val="1400"/>
              <a:buNone/>
              <a:defRPr sz="1800">
                <a:solidFill>
                  <a:srgbClr val="2D4F9E"/>
                </a:solidFill>
              </a:defRPr>
            </a:lvl2pPr>
            <a:lvl3pPr lvl="2">
              <a:spcBef>
                <a:spcPts val="0"/>
              </a:spcBef>
              <a:spcAft>
                <a:spcPts val="0"/>
              </a:spcAft>
              <a:buClr>
                <a:srgbClr val="2D4F9E"/>
              </a:buClr>
              <a:buSzPts val="1400"/>
              <a:buNone/>
              <a:defRPr sz="1800">
                <a:solidFill>
                  <a:srgbClr val="2D4F9E"/>
                </a:solidFill>
              </a:defRPr>
            </a:lvl3pPr>
            <a:lvl4pPr lvl="3">
              <a:spcBef>
                <a:spcPts val="0"/>
              </a:spcBef>
              <a:spcAft>
                <a:spcPts val="0"/>
              </a:spcAft>
              <a:buClr>
                <a:srgbClr val="2D4F9E"/>
              </a:buClr>
              <a:buSzPts val="1400"/>
              <a:buNone/>
              <a:defRPr sz="1800">
                <a:solidFill>
                  <a:srgbClr val="2D4F9E"/>
                </a:solidFill>
              </a:defRPr>
            </a:lvl4pPr>
            <a:lvl5pPr lvl="4">
              <a:spcBef>
                <a:spcPts val="0"/>
              </a:spcBef>
              <a:spcAft>
                <a:spcPts val="0"/>
              </a:spcAft>
              <a:buClr>
                <a:srgbClr val="2D4F9E"/>
              </a:buClr>
              <a:buSzPts val="1400"/>
              <a:buNone/>
              <a:defRPr sz="1800">
                <a:solidFill>
                  <a:srgbClr val="2D4F9E"/>
                </a:solidFill>
              </a:defRPr>
            </a:lvl5pPr>
            <a:lvl6pPr lvl="5">
              <a:spcBef>
                <a:spcPts val="0"/>
              </a:spcBef>
              <a:spcAft>
                <a:spcPts val="0"/>
              </a:spcAft>
              <a:buClr>
                <a:srgbClr val="2D4F9E"/>
              </a:buClr>
              <a:buSzPts val="1400"/>
              <a:buNone/>
              <a:defRPr sz="1800">
                <a:solidFill>
                  <a:srgbClr val="2D4F9E"/>
                </a:solidFill>
              </a:defRPr>
            </a:lvl6pPr>
            <a:lvl7pPr lvl="6">
              <a:spcBef>
                <a:spcPts val="0"/>
              </a:spcBef>
              <a:spcAft>
                <a:spcPts val="0"/>
              </a:spcAft>
              <a:buClr>
                <a:srgbClr val="2D4F9E"/>
              </a:buClr>
              <a:buSzPts val="1400"/>
              <a:buNone/>
              <a:defRPr sz="1800">
                <a:solidFill>
                  <a:srgbClr val="2D4F9E"/>
                </a:solidFill>
              </a:defRPr>
            </a:lvl7pPr>
            <a:lvl8pPr lvl="7">
              <a:spcBef>
                <a:spcPts val="0"/>
              </a:spcBef>
              <a:spcAft>
                <a:spcPts val="0"/>
              </a:spcAft>
              <a:buClr>
                <a:srgbClr val="2D4F9E"/>
              </a:buClr>
              <a:buSzPts val="1400"/>
              <a:buNone/>
              <a:defRPr sz="1800">
                <a:solidFill>
                  <a:srgbClr val="2D4F9E"/>
                </a:solidFill>
              </a:defRPr>
            </a:lvl8pPr>
            <a:lvl9pPr lvl="8">
              <a:spcBef>
                <a:spcPts val="0"/>
              </a:spcBef>
              <a:spcAft>
                <a:spcPts val="0"/>
              </a:spcAft>
              <a:buClr>
                <a:srgbClr val="2D4F9E"/>
              </a:buClr>
              <a:buSzPts val="1400"/>
              <a:buNone/>
              <a:defRPr sz="1800">
                <a:solidFill>
                  <a:srgbClr val="2D4F9E"/>
                </a:solidFill>
              </a:defRPr>
            </a:lvl9pPr>
          </a:lstStyle>
          <a:p>
            <a:r>
              <a:rPr lang="nl-NL"/>
              <a:t>Klik om stijl te bewerken</a:t>
            </a:r>
            <a:endParaRPr/>
          </a:p>
        </p:txBody>
      </p:sp>
      <p:sp>
        <p:nvSpPr>
          <p:cNvPr id="11" name="Google Shape;33;p5">
            <a:extLst>
              <a:ext uri="{FF2B5EF4-FFF2-40B4-BE49-F238E27FC236}">
                <a16:creationId xmlns:a16="http://schemas.microsoft.com/office/drawing/2014/main" id="{CFEEAACD-2EFC-DA54-FFE1-6AAEC91C6BF1}"/>
              </a:ext>
            </a:extLst>
          </p:cNvPr>
          <p:cNvSpPr txBox="1">
            <a:spLocks noGrp="1"/>
          </p:cNvSpPr>
          <p:nvPr>
            <p:ph type="body" idx="13" hasCustomPrompt="1"/>
          </p:nvPr>
        </p:nvSpPr>
        <p:spPr>
          <a:xfrm>
            <a:off x="308367" y="1528955"/>
            <a:ext cx="4194058"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40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date</a:t>
            </a:r>
            <a:endParaRPr/>
          </a:p>
        </p:txBody>
      </p:sp>
      <p:sp>
        <p:nvSpPr>
          <p:cNvPr id="12" name="Google Shape;33;p5">
            <a:extLst>
              <a:ext uri="{FF2B5EF4-FFF2-40B4-BE49-F238E27FC236}">
                <a16:creationId xmlns:a16="http://schemas.microsoft.com/office/drawing/2014/main" id="{8D4DCA04-F050-686D-1E79-1746496BE0F9}"/>
              </a:ext>
            </a:extLst>
          </p:cNvPr>
          <p:cNvSpPr txBox="1">
            <a:spLocks noGrp="1"/>
          </p:cNvSpPr>
          <p:nvPr>
            <p:ph type="body" idx="14" hasCustomPrompt="1"/>
          </p:nvPr>
        </p:nvSpPr>
        <p:spPr>
          <a:xfrm>
            <a:off x="308365" y="2900135"/>
            <a:ext cx="4194057"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8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Tree>
    <p:extLst>
      <p:ext uri="{BB962C8B-B14F-4D97-AF65-F5344CB8AC3E}">
        <p14:creationId xmlns:p14="http://schemas.microsoft.com/office/powerpoint/2010/main" val="193517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ver Groen ">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Google Shape;64;p10">
            <a:extLst>
              <a:ext uri="{FF2B5EF4-FFF2-40B4-BE49-F238E27FC236}">
                <a16:creationId xmlns:a16="http://schemas.microsoft.com/office/drawing/2014/main" id="{5907D205-951D-B955-44B9-33751A207DB6}"/>
              </a:ext>
            </a:extLst>
          </p:cNvPr>
          <p:cNvSpPr/>
          <p:nvPr userDrawn="1"/>
        </p:nvSpPr>
        <p:spPr>
          <a:xfrm>
            <a:off x="308366" y="268356"/>
            <a:ext cx="1321221" cy="385325"/>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 name="Picture 5">
            <a:extLst>
              <a:ext uri="{FF2B5EF4-FFF2-40B4-BE49-F238E27FC236}">
                <a16:creationId xmlns:a16="http://schemas.microsoft.com/office/drawing/2014/main" id="{AB2FE31F-7924-EB8A-7E16-30304EEAA84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1392" y="329871"/>
            <a:ext cx="1071739" cy="282435"/>
          </a:xfrm>
          <a:prstGeom prst="rect">
            <a:avLst/>
          </a:prstGeom>
        </p:spPr>
      </p:pic>
      <p:sp>
        <p:nvSpPr>
          <p:cNvPr id="10" name="Google Shape;10;p1">
            <a:extLst>
              <a:ext uri="{FF2B5EF4-FFF2-40B4-BE49-F238E27FC236}">
                <a16:creationId xmlns:a16="http://schemas.microsoft.com/office/drawing/2014/main" id="{EEC056FD-CB60-8403-A324-AC3E934B1CA9}"/>
              </a:ext>
            </a:extLst>
          </p:cNvPr>
          <p:cNvSpPr txBox="1">
            <a:spLocks noGrp="1"/>
          </p:cNvSpPr>
          <p:nvPr>
            <p:ph type="title"/>
          </p:nvPr>
        </p:nvSpPr>
        <p:spPr>
          <a:xfrm>
            <a:off x="308366" y="2122491"/>
            <a:ext cx="4194059" cy="716296"/>
          </a:xfrm>
          <a:prstGeom prst="rect">
            <a:avLst/>
          </a:prstGeom>
          <a:noFill/>
          <a:ln>
            <a:noFill/>
          </a:ln>
        </p:spPr>
        <p:txBody>
          <a:bodyPr spcFirstLastPara="1" wrap="square" lIns="144000" tIns="45700" rIns="91425" bIns="45700" anchor="ctr" anchorCtr="0">
            <a:noAutofit/>
          </a:bodyPr>
          <a:lstStyle>
            <a:lvl1pPr marR="0" lvl="0" algn="l" rtl="0">
              <a:spcBef>
                <a:spcPts val="0"/>
              </a:spcBef>
              <a:spcAft>
                <a:spcPts val="0"/>
              </a:spcAft>
              <a:buClr>
                <a:srgbClr val="2D4F9E"/>
              </a:buClr>
              <a:buSzPts val="2300"/>
              <a:buFont typeface="Arial"/>
              <a:buNone/>
              <a:defRPr sz="3200" b="1" i="0" u="none" strike="noStrike" cap="none" baseline="0">
                <a:solidFill>
                  <a:schemeClr val="bg1"/>
                </a:solidFill>
                <a:latin typeface="Arial"/>
                <a:ea typeface="Arial"/>
                <a:cs typeface="Arial"/>
                <a:sym typeface="Arial"/>
              </a:defRPr>
            </a:lvl1pPr>
            <a:lvl2pPr lvl="1">
              <a:spcBef>
                <a:spcPts val="0"/>
              </a:spcBef>
              <a:spcAft>
                <a:spcPts val="0"/>
              </a:spcAft>
              <a:buClr>
                <a:srgbClr val="2D4F9E"/>
              </a:buClr>
              <a:buSzPts val="1400"/>
              <a:buNone/>
              <a:defRPr sz="1800">
                <a:solidFill>
                  <a:srgbClr val="2D4F9E"/>
                </a:solidFill>
              </a:defRPr>
            </a:lvl2pPr>
            <a:lvl3pPr lvl="2">
              <a:spcBef>
                <a:spcPts val="0"/>
              </a:spcBef>
              <a:spcAft>
                <a:spcPts val="0"/>
              </a:spcAft>
              <a:buClr>
                <a:srgbClr val="2D4F9E"/>
              </a:buClr>
              <a:buSzPts val="1400"/>
              <a:buNone/>
              <a:defRPr sz="1800">
                <a:solidFill>
                  <a:srgbClr val="2D4F9E"/>
                </a:solidFill>
              </a:defRPr>
            </a:lvl3pPr>
            <a:lvl4pPr lvl="3">
              <a:spcBef>
                <a:spcPts val="0"/>
              </a:spcBef>
              <a:spcAft>
                <a:spcPts val="0"/>
              </a:spcAft>
              <a:buClr>
                <a:srgbClr val="2D4F9E"/>
              </a:buClr>
              <a:buSzPts val="1400"/>
              <a:buNone/>
              <a:defRPr sz="1800">
                <a:solidFill>
                  <a:srgbClr val="2D4F9E"/>
                </a:solidFill>
              </a:defRPr>
            </a:lvl4pPr>
            <a:lvl5pPr lvl="4">
              <a:spcBef>
                <a:spcPts val="0"/>
              </a:spcBef>
              <a:spcAft>
                <a:spcPts val="0"/>
              </a:spcAft>
              <a:buClr>
                <a:srgbClr val="2D4F9E"/>
              </a:buClr>
              <a:buSzPts val="1400"/>
              <a:buNone/>
              <a:defRPr sz="1800">
                <a:solidFill>
                  <a:srgbClr val="2D4F9E"/>
                </a:solidFill>
              </a:defRPr>
            </a:lvl5pPr>
            <a:lvl6pPr lvl="5">
              <a:spcBef>
                <a:spcPts val="0"/>
              </a:spcBef>
              <a:spcAft>
                <a:spcPts val="0"/>
              </a:spcAft>
              <a:buClr>
                <a:srgbClr val="2D4F9E"/>
              </a:buClr>
              <a:buSzPts val="1400"/>
              <a:buNone/>
              <a:defRPr sz="1800">
                <a:solidFill>
                  <a:srgbClr val="2D4F9E"/>
                </a:solidFill>
              </a:defRPr>
            </a:lvl6pPr>
            <a:lvl7pPr lvl="6">
              <a:spcBef>
                <a:spcPts val="0"/>
              </a:spcBef>
              <a:spcAft>
                <a:spcPts val="0"/>
              </a:spcAft>
              <a:buClr>
                <a:srgbClr val="2D4F9E"/>
              </a:buClr>
              <a:buSzPts val="1400"/>
              <a:buNone/>
              <a:defRPr sz="1800">
                <a:solidFill>
                  <a:srgbClr val="2D4F9E"/>
                </a:solidFill>
              </a:defRPr>
            </a:lvl7pPr>
            <a:lvl8pPr lvl="7">
              <a:spcBef>
                <a:spcPts val="0"/>
              </a:spcBef>
              <a:spcAft>
                <a:spcPts val="0"/>
              </a:spcAft>
              <a:buClr>
                <a:srgbClr val="2D4F9E"/>
              </a:buClr>
              <a:buSzPts val="1400"/>
              <a:buNone/>
              <a:defRPr sz="1800">
                <a:solidFill>
                  <a:srgbClr val="2D4F9E"/>
                </a:solidFill>
              </a:defRPr>
            </a:lvl8pPr>
            <a:lvl9pPr lvl="8">
              <a:spcBef>
                <a:spcPts val="0"/>
              </a:spcBef>
              <a:spcAft>
                <a:spcPts val="0"/>
              </a:spcAft>
              <a:buClr>
                <a:srgbClr val="2D4F9E"/>
              </a:buClr>
              <a:buSzPts val="1400"/>
              <a:buNone/>
              <a:defRPr sz="1800">
                <a:solidFill>
                  <a:srgbClr val="2D4F9E"/>
                </a:solidFill>
              </a:defRPr>
            </a:lvl9pPr>
          </a:lstStyle>
          <a:p>
            <a:r>
              <a:rPr lang="nl-NL"/>
              <a:t>Klik om stijl te bewerken</a:t>
            </a:r>
            <a:endParaRPr/>
          </a:p>
        </p:txBody>
      </p:sp>
      <p:sp>
        <p:nvSpPr>
          <p:cNvPr id="11" name="Google Shape;33;p5">
            <a:extLst>
              <a:ext uri="{FF2B5EF4-FFF2-40B4-BE49-F238E27FC236}">
                <a16:creationId xmlns:a16="http://schemas.microsoft.com/office/drawing/2014/main" id="{B58F4177-5CF5-6C4F-CD8B-A3C946B00096}"/>
              </a:ext>
            </a:extLst>
          </p:cNvPr>
          <p:cNvSpPr txBox="1">
            <a:spLocks noGrp="1"/>
          </p:cNvSpPr>
          <p:nvPr>
            <p:ph type="body" idx="13" hasCustomPrompt="1"/>
          </p:nvPr>
        </p:nvSpPr>
        <p:spPr>
          <a:xfrm>
            <a:off x="308367" y="1528955"/>
            <a:ext cx="4194058"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40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date</a:t>
            </a:r>
            <a:endParaRPr/>
          </a:p>
        </p:txBody>
      </p:sp>
      <p:sp>
        <p:nvSpPr>
          <p:cNvPr id="12" name="Google Shape;33;p5">
            <a:extLst>
              <a:ext uri="{FF2B5EF4-FFF2-40B4-BE49-F238E27FC236}">
                <a16:creationId xmlns:a16="http://schemas.microsoft.com/office/drawing/2014/main" id="{9FEADFD3-4E15-2ED8-4480-8FF2727DC73D}"/>
              </a:ext>
            </a:extLst>
          </p:cNvPr>
          <p:cNvSpPr txBox="1">
            <a:spLocks noGrp="1"/>
          </p:cNvSpPr>
          <p:nvPr>
            <p:ph type="body" idx="14" hasCustomPrompt="1"/>
          </p:nvPr>
        </p:nvSpPr>
        <p:spPr>
          <a:xfrm>
            <a:off x="308365" y="2900135"/>
            <a:ext cx="4194057"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8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Tree>
    <p:extLst>
      <p:ext uri="{BB962C8B-B14F-4D97-AF65-F5344CB8AC3E}">
        <p14:creationId xmlns:p14="http://schemas.microsoft.com/office/powerpoint/2010/main" val="133330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ver Limoen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Google Shape;64;p10">
            <a:extLst>
              <a:ext uri="{FF2B5EF4-FFF2-40B4-BE49-F238E27FC236}">
                <a16:creationId xmlns:a16="http://schemas.microsoft.com/office/drawing/2014/main" id="{215CE1B1-8D95-4EE6-7F5E-BA23D20A7DD5}"/>
              </a:ext>
            </a:extLst>
          </p:cNvPr>
          <p:cNvSpPr/>
          <p:nvPr userDrawn="1"/>
        </p:nvSpPr>
        <p:spPr>
          <a:xfrm>
            <a:off x="308366" y="268356"/>
            <a:ext cx="1321221" cy="385325"/>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 name="Picture 5">
            <a:extLst>
              <a:ext uri="{FF2B5EF4-FFF2-40B4-BE49-F238E27FC236}">
                <a16:creationId xmlns:a16="http://schemas.microsoft.com/office/drawing/2014/main" id="{7BEF635F-21A1-CCA6-94ED-656D73C3F6A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1392" y="329871"/>
            <a:ext cx="1071739" cy="282435"/>
          </a:xfrm>
          <a:prstGeom prst="rect">
            <a:avLst/>
          </a:prstGeom>
        </p:spPr>
      </p:pic>
      <p:sp>
        <p:nvSpPr>
          <p:cNvPr id="10" name="Google Shape;10;p1">
            <a:extLst>
              <a:ext uri="{FF2B5EF4-FFF2-40B4-BE49-F238E27FC236}">
                <a16:creationId xmlns:a16="http://schemas.microsoft.com/office/drawing/2014/main" id="{A200AA2D-2371-9CA1-9E75-3AC8A72FC9E9}"/>
              </a:ext>
            </a:extLst>
          </p:cNvPr>
          <p:cNvSpPr txBox="1">
            <a:spLocks noGrp="1"/>
          </p:cNvSpPr>
          <p:nvPr>
            <p:ph type="title"/>
          </p:nvPr>
        </p:nvSpPr>
        <p:spPr>
          <a:xfrm>
            <a:off x="308366" y="2122491"/>
            <a:ext cx="4194059" cy="716296"/>
          </a:xfrm>
          <a:prstGeom prst="rect">
            <a:avLst/>
          </a:prstGeom>
          <a:noFill/>
          <a:ln>
            <a:noFill/>
          </a:ln>
        </p:spPr>
        <p:txBody>
          <a:bodyPr spcFirstLastPara="1" wrap="square" lIns="144000" tIns="45700" rIns="91425" bIns="45700" anchor="ctr" anchorCtr="0">
            <a:noAutofit/>
          </a:bodyPr>
          <a:lstStyle>
            <a:lvl1pPr marR="0" lvl="0" algn="l" rtl="0">
              <a:spcBef>
                <a:spcPts val="0"/>
              </a:spcBef>
              <a:spcAft>
                <a:spcPts val="0"/>
              </a:spcAft>
              <a:buClr>
                <a:srgbClr val="2D4F9E"/>
              </a:buClr>
              <a:buSzPts val="2300"/>
              <a:buFont typeface="Arial"/>
              <a:buNone/>
              <a:defRPr sz="3200" b="1" i="0" u="none" strike="noStrike" cap="none" baseline="0">
                <a:solidFill>
                  <a:schemeClr val="bg1"/>
                </a:solidFill>
                <a:latin typeface="Arial"/>
                <a:ea typeface="Arial"/>
                <a:cs typeface="Arial"/>
                <a:sym typeface="Arial"/>
              </a:defRPr>
            </a:lvl1pPr>
            <a:lvl2pPr lvl="1">
              <a:spcBef>
                <a:spcPts val="0"/>
              </a:spcBef>
              <a:spcAft>
                <a:spcPts val="0"/>
              </a:spcAft>
              <a:buClr>
                <a:srgbClr val="2D4F9E"/>
              </a:buClr>
              <a:buSzPts val="1400"/>
              <a:buNone/>
              <a:defRPr sz="1800">
                <a:solidFill>
                  <a:srgbClr val="2D4F9E"/>
                </a:solidFill>
              </a:defRPr>
            </a:lvl2pPr>
            <a:lvl3pPr lvl="2">
              <a:spcBef>
                <a:spcPts val="0"/>
              </a:spcBef>
              <a:spcAft>
                <a:spcPts val="0"/>
              </a:spcAft>
              <a:buClr>
                <a:srgbClr val="2D4F9E"/>
              </a:buClr>
              <a:buSzPts val="1400"/>
              <a:buNone/>
              <a:defRPr sz="1800">
                <a:solidFill>
                  <a:srgbClr val="2D4F9E"/>
                </a:solidFill>
              </a:defRPr>
            </a:lvl3pPr>
            <a:lvl4pPr lvl="3">
              <a:spcBef>
                <a:spcPts val="0"/>
              </a:spcBef>
              <a:spcAft>
                <a:spcPts val="0"/>
              </a:spcAft>
              <a:buClr>
                <a:srgbClr val="2D4F9E"/>
              </a:buClr>
              <a:buSzPts val="1400"/>
              <a:buNone/>
              <a:defRPr sz="1800">
                <a:solidFill>
                  <a:srgbClr val="2D4F9E"/>
                </a:solidFill>
              </a:defRPr>
            </a:lvl4pPr>
            <a:lvl5pPr lvl="4">
              <a:spcBef>
                <a:spcPts val="0"/>
              </a:spcBef>
              <a:spcAft>
                <a:spcPts val="0"/>
              </a:spcAft>
              <a:buClr>
                <a:srgbClr val="2D4F9E"/>
              </a:buClr>
              <a:buSzPts val="1400"/>
              <a:buNone/>
              <a:defRPr sz="1800">
                <a:solidFill>
                  <a:srgbClr val="2D4F9E"/>
                </a:solidFill>
              </a:defRPr>
            </a:lvl5pPr>
            <a:lvl6pPr lvl="5">
              <a:spcBef>
                <a:spcPts val="0"/>
              </a:spcBef>
              <a:spcAft>
                <a:spcPts val="0"/>
              </a:spcAft>
              <a:buClr>
                <a:srgbClr val="2D4F9E"/>
              </a:buClr>
              <a:buSzPts val="1400"/>
              <a:buNone/>
              <a:defRPr sz="1800">
                <a:solidFill>
                  <a:srgbClr val="2D4F9E"/>
                </a:solidFill>
              </a:defRPr>
            </a:lvl6pPr>
            <a:lvl7pPr lvl="6">
              <a:spcBef>
                <a:spcPts val="0"/>
              </a:spcBef>
              <a:spcAft>
                <a:spcPts val="0"/>
              </a:spcAft>
              <a:buClr>
                <a:srgbClr val="2D4F9E"/>
              </a:buClr>
              <a:buSzPts val="1400"/>
              <a:buNone/>
              <a:defRPr sz="1800">
                <a:solidFill>
                  <a:srgbClr val="2D4F9E"/>
                </a:solidFill>
              </a:defRPr>
            </a:lvl7pPr>
            <a:lvl8pPr lvl="7">
              <a:spcBef>
                <a:spcPts val="0"/>
              </a:spcBef>
              <a:spcAft>
                <a:spcPts val="0"/>
              </a:spcAft>
              <a:buClr>
                <a:srgbClr val="2D4F9E"/>
              </a:buClr>
              <a:buSzPts val="1400"/>
              <a:buNone/>
              <a:defRPr sz="1800">
                <a:solidFill>
                  <a:srgbClr val="2D4F9E"/>
                </a:solidFill>
              </a:defRPr>
            </a:lvl8pPr>
            <a:lvl9pPr lvl="8">
              <a:spcBef>
                <a:spcPts val="0"/>
              </a:spcBef>
              <a:spcAft>
                <a:spcPts val="0"/>
              </a:spcAft>
              <a:buClr>
                <a:srgbClr val="2D4F9E"/>
              </a:buClr>
              <a:buSzPts val="1400"/>
              <a:buNone/>
              <a:defRPr sz="1800">
                <a:solidFill>
                  <a:srgbClr val="2D4F9E"/>
                </a:solidFill>
              </a:defRPr>
            </a:lvl9pPr>
          </a:lstStyle>
          <a:p>
            <a:r>
              <a:rPr lang="nl-NL"/>
              <a:t>Klik om stijl te bewerken</a:t>
            </a:r>
            <a:endParaRPr/>
          </a:p>
        </p:txBody>
      </p:sp>
      <p:sp>
        <p:nvSpPr>
          <p:cNvPr id="11" name="Google Shape;33;p5">
            <a:extLst>
              <a:ext uri="{FF2B5EF4-FFF2-40B4-BE49-F238E27FC236}">
                <a16:creationId xmlns:a16="http://schemas.microsoft.com/office/drawing/2014/main" id="{ABB67FAA-F116-EC86-4B0B-D6A9680A834D}"/>
              </a:ext>
            </a:extLst>
          </p:cNvPr>
          <p:cNvSpPr txBox="1">
            <a:spLocks noGrp="1"/>
          </p:cNvSpPr>
          <p:nvPr>
            <p:ph type="body" idx="13" hasCustomPrompt="1"/>
          </p:nvPr>
        </p:nvSpPr>
        <p:spPr>
          <a:xfrm>
            <a:off x="308367" y="1528955"/>
            <a:ext cx="4194058"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40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date</a:t>
            </a:r>
            <a:endParaRPr/>
          </a:p>
        </p:txBody>
      </p:sp>
      <p:sp>
        <p:nvSpPr>
          <p:cNvPr id="12" name="Google Shape;33;p5">
            <a:extLst>
              <a:ext uri="{FF2B5EF4-FFF2-40B4-BE49-F238E27FC236}">
                <a16:creationId xmlns:a16="http://schemas.microsoft.com/office/drawing/2014/main" id="{5953CF71-E72B-A5D8-483B-39B7F2AE38C9}"/>
              </a:ext>
            </a:extLst>
          </p:cNvPr>
          <p:cNvSpPr txBox="1">
            <a:spLocks noGrp="1"/>
          </p:cNvSpPr>
          <p:nvPr>
            <p:ph type="body" idx="14" hasCustomPrompt="1"/>
          </p:nvPr>
        </p:nvSpPr>
        <p:spPr>
          <a:xfrm>
            <a:off x="308365" y="2900135"/>
            <a:ext cx="4194057" cy="532188"/>
          </a:xfrm>
          <a:prstGeom prst="rect">
            <a:avLst/>
          </a:prstGeom>
          <a:noFill/>
          <a:ln>
            <a:noFill/>
          </a:ln>
        </p:spPr>
        <p:txBody>
          <a:bodyPr spcFirstLastPara="1" wrap="square" lIns="36000" tIns="0" rIns="0" bIns="0" anchor="ctr" anchorCtr="0">
            <a:noAutofit/>
          </a:bodyPr>
          <a:lstStyle>
            <a:lvl1pPr marL="139700" lvl="0" indent="0" algn="l">
              <a:lnSpc>
                <a:spcPct val="120000"/>
              </a:lnSpc>
              <a:spcBef>
                <a:spcPts val="0"/>
              </a:spcBef>
              <a:spcAft>
                <a:spcPts val="0"/>
              </a:spcAft>
              <a:buSzPts val="1400"/>
              <a:buNone/>
              <a:defRPr sz="1800" b="0" i="0" baseline="0">
                <a:solidFill>
                  <a:schemeClr val="bg1"/>
                </a:solidFill>
                <a:latin typeface="Arial" panose="020B0604020202020204" pitchFamily="34" charset="0"/>
              </a:defRPr>
            </a:lvl1pPr>
            <a:lvl2pPr marL="914400" lvl="1" indent="-317500" algn="l">
              <a:lnSpc>
                <a:spcPct val="120000"/>
              </a:lnSpc>
              <a:spcBef>
                <a:spcPts val="0"/>
              </a:spcBef>
              <a:spcAft>
                <a:spcPts val="0"/>
              </a:spcAft>
              <a:buSzPts val="1400"/>
              <a:buChar char="–"/>
              <a:defRPr sz="1400"/>
            </a:lvl2pPr>
            <a:lvl3pPr marL="1371600" lvl="2" indent="-317500" algn="l">
              <a:lnSpc>
                <a:spcPct val="120000"/>
              </a:lnSpc>
              <a:spcBef>
                <a:spcPts val="0"/>
              </a:spcBef>
              <a:spcAft>
                <a:spcPts val="0"/>
              </a:spcAft>
              <a:buSzPts val="1400"/>
              <a:buChar char="•"/>
              <a:defRPr sz="1400"/>
            </a:lvl3pPr>
            <a:lvl4pPr marL="1828800" lvl="3" indent="-317500" algn="l">
              <a:lnSpc>
                <a:spcPct val="120000"/>
              </a:lnSpc>
              <a:spcBef>
                <a:spcPts val="0"/>
              </a:spcBef>
              <a:spcAft>
                <a:spcPts val="0"/>
              </a:spcAft>
              <a:buSzPts val="1400"/>
              <a:buChar char="–"/>
              <a:defRPr sz="1400"/>
            </a:lvl4pPr>
            <a:lvl5pPr marL="2286000" lvl="4" indent="-317500" algn="l">
              <a:lnSpc>
                <a:spcPct val="120000"/>
              </a:lnSpc>
              <a:spcBef>
                <a:spcPts val="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r>
              <a:rPr lang="nl-NL"/>
              <a:t>Click </a:t>
            </a:r>
            <a:r>
              <a:rPr lang="nl-NL" err="1"/>
              <a:t>to</a:t>
            </a:r>
            <a:r>
              <a:rPr lang="nl-NL"/>
              <a:t> </a:t>
            </a:r>
            <a:r>
              <a:rPr lang="nl-NL" err="1"/>
              <a:t>add</a:t>
            </a:r>
            <a:r>
              <a:rPr lang="nl-NL"/>
              <a:t> </a:t>
            </a:r>
            <a:r>
              <a:rPr lang="nl-NL" err="1"/>
              <a:t>subtitle</a:t>
            </a:r>
            <a:endParaRPr/>
          </a:p>
        </p:txBody>
      </p:sp>
    </p:spTree>
    <p:extLst>
      <p:ext uri="{BB962C8B-B14F-4D97-AF65-F5344CB8AC3E}">
        <p14:creationId xmlns:p14="http://schemas.microsoft.com/office/powerpoint/2010/main" val="37685467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Google Shape;30;p5">
            <a:extLst>
              <a:ext uri="{FF2B5EF4-FFF2-40B4-BE49-F238E27FC236}">
                <a16:creationId xmlns:a16="http://schemas.microsoft.com/office/drawing/2014/main" id="{0A8D033C-8D99-3F5D-3620-B1DBA07B9B7E}"/>
              </a:ext>
            </a:extLst>
          </p:cNvPr>
          <p:cNvSpPr txBox="1">
            <a:spLocks noGrp="1"/>
          </p:cNvSpPr>
          <p:nvPr>
            <p:ph type="ftr" idx="3"/>
          </p:nvPr>
        </p:nvSpPr>
        <p:spPr>
          <a:xfrm>
            <a:off x="3795788" y="4645139"/>
            <a:ext cx="4838576" cy="246181"/>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1700"/>
              <a:buFont typeface="Arial"/>
              <a:buNone/>
              <a:defRPr sz="1000" b="0" i="0" u="none" strike="noStrike" cap="none" baseline="0">
                <a:solidFill>
                  <a:srgbClr val="163194"/>
                </a:solidFill>
                <a:latin typeface="Arial" panose="020B0604020202020204" pitchFamily="34" charset="0"/>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lang="en-NL" sz="1000">
              <a:latin typeface="Arial" panose="020B0604020202020204" pitchFamily="34" charset="0"/>
            </a:endParaRPr>
          </a:p>
        </p:txBody>
      </p:sp>
      <p:sp>
        <p:nvSpPr>
          <p:cNvPr id="17" name="Google Shape;31;p5">
            <a:extLst>
              <a:ext uri="{FF2B5EF4-FFF2-40B4-BE49-F238E27FC236}">
                <a16:creationId xmlns:a16="http://schemas.microsoft.com/office/drawing/2014/main" id="{8A7FF45C-DFDC-A14F-91C8-EAED47F3BB9D}"/>
              </a:ext>
            </a:extLst>
          </p:cNvPr>
          <p:cNvSpPr txBox="1">
            <a:spLocks noGrp="1"/>
          </p:cNvSpPr>
          <p:nvPr>
            <p:ph type="sldNum" idx="4"/>
          </p:nvPr>
        </p:nvSpPr>
        <p:spPr>
          <a:xfrm>
            <a:off x="8634364" y="4645139"/>
            <a:ext cx="354000" cy="246181"/>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000" b="0" i="0" u="none" strike="noStrike" cap="none" baseline="0">
                <a:solidFill>
                  <a:srgbClr val="2D4F9E"/>
                </a:solidFill>
                <a:latin typeface="Arial" panose="020B0604020202020204" pitchFamily="34" charset="0"/>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750" b="0" i="0" u="none" strike="noStrike" cap="none">
                <a:solidFill>
                  <a:srgbClr val="2D4F9E"/>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750" b="0" i="0" u="none" strike="noStrike" cap="none">
                <a:solidFill>
                  <a:srgbClr val="2D4F9E"/>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750" b="0" i="0" u="none" strike="noStrike" cap="none">
                <a:solidFill>
                  <a:srgbClr val="2D4F9E"/>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750" b="0" i="0" u="none" strike="noStrike" cap="none">
                <a:solidFill>
                  <a:srgbClr val="2D4F9E"/>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750" b="0" i="0" u="none" strike="noStrike" cap="none">
                <a:solidFill>
                  <a:srgbClr val="2D4F9E"/>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750" b="0" i="0" u="none" strike="noStrike" cap="none">
                <a:solidFill>
                  <a:srgbClr val="2D4F9E"/>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750" b="0" i="0" u="none" strike="noStrike" cap="none">
                <a:solidFill>
                  <a:srgbClr val="2D4F9E"/>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750" b="0" i="0" u="none" strike="noStrike" cap="none">
                <a:solidFill>
                  <a:srgbClr val="2D4F9E"/>
                </a:solidFill>
                <a:latin typeface="Arial"/>
                <a:ea typeface="Arial"/>
                <a:cs typeface="Arial"/>
                <a:sym typeface="Arial"/>
              </a:defRPr>
            </a:lvl9pPr>
          </a:lstStyle>
          <a:p>
            <a:fld id="{00000000-1234-1234-1234-123412341234}" type="slidenum">
              <a:rPr lang="en-US" smtClean="0"/>
              <a:pPr/>
              <a:t>‹nr.›</a:t>
            </a:fld>
            <a:endParaRPr lang="en-US" sz="1000">
              <a:latin typeface="Arial" panose="020B0604020202020204" pitchFamily="34" charset="0"/>
            </a:endParaRPr>
          </a:p>
        </p:txBody>
      </p:sp>
      <p:sp>
        <p:nvSpPr>
          <p:cNvPr id="18" name="Title Placeholder 17">
            <a:extLst>
              <a:ext uri="{FF2B5EF4-FFF2-40B4-BE49-F238E27FC236}">
                <a16:creationId xmlns:a16="http://schemas.microsoft.com/office/drawing/2014/main" id="{8D9F9BDE-F27E-F510-D423-C74EB94B7462}"/>
              </a:ext>
            </a:extLst>
          </p:cNvPr>
          <p:cNvSpPr>
            <a:spLocks noGrp="1"/>
          </p:cNvSpPr>
          <p:nvPr>
            <p:ph type="title"/>
          </p:nvPr>
        </p:nvSpPr>
        <p:spPr>
          <a:xfrm>
            <a:off x="307298" y="271321"/>
            <a:ext cx="8529403" cy="993775"/>
          </a:xfrm>
          <a:prstGeom prst="rect">
            <a:avLst/>
          </a:prstGeom>
        </p:spPr>
        <p:txBody>
          <a:bodyPr vert="horz" lIns="90000" tIns="45720" rIns="91440" bIns="45720" rtlCol="0" anchor="t" anchorCtr="0">
            <a:normAutofit/>
          </a:bodyPr>
          <a:lstStyle/>
          <a:p>
            <a:r>
              <a:rPr lang="nl-NL"/>
              <a:t>Klik om stijl te bewerken</a:t>
            </a:r>
            <a:endParaRPr lang="en-NL"/>
          </a:p>
        </p:txBody>
      </p:sp>
      <p:sp>
        <p:nvSpPr>
          <p:cNvPr id="20" name="Text Placeholder 19">
            <a:extLst>
              <a:ext uri="{FF2B5EF4-FFF2-40B4-BE49-F238E27FC236}">
                <a16:creationId xmlns:a16="http://schemas.microsoft.com/office/drawing/2014/main" id="{D80375FA-FCA8-324C-BBF5-18F553CF6CAA}"/>
              </a:ext>
            </a:extLst>
          </p:cNvPr>
          <p:cNvSpPr>
            <a:spLocks noGrp="1"/>
          </p:cNvSpPr>
          <p:nvPr>
            <p:ph type="body" idx="1"/>
          </p:nvPr>
        </p:nvSpPr>
        <p:spPr>
          <a:xfrm>
            <a:off x="307299" y="1370013"/>
            <a:ext cx="8536898" cy="3275126"/>
          </a:xfrm>
          <a:prstGeom prst="rect">
            <a:avLst/>
          </a:prstGeom>
        </p:spPr>
        <p:txBody>
          <a:bodyPr vert="horz" lIns="0" tIns="36000" rIns="0" bIns="3600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24" name="Date Placeholder 23">
            <a:extLst>
              <a:ext uri="{FF2B5EF4-FFF2-40B4-BE49-F238E27FC236}">
                <a16:creationId xmlns:a16="http://schemas.microsoft.com/office/drawing/2014/main" id="{92AE59B2-8CF1-D05D-1A3F-256AAE3300E2}"/>
              </a:ext>
            </a:extLst>
          </p:cNvPr>
          <p:cNvSpPr>
            <a:spLocks noGrp="1"/>
          </p:cNvSpPr>
          <p:nvPr>
            <p:ph type="dt" sz="half" idx="2"/>
          </p:nvPr>
        </p:nvSpPr>
        <p:spPr>
          <a:xfrm>
            <a:off x="6930964" y="81544"/>
            <a:ext cx="2057400" cy="274637"/>
          </a:xfrm>
          <a:prstGeom prst="rect">
            <a:avLst/>
          </a:prstGeom>
        </p:spPr>
        <p:txBody>
          <a:bodyPr vert="horz" lIns="91440" tIns="45720" rIns="91440" bIns="45720" rtlCol="0" anchor="t" anchorCtr="0"/>
          <a:lstStyle>
            <a:lvl1pPr algn="l">
              <a:defRPr sz="1000" baseline="0">
                <a:solidFill>
                  <a:schemeClr val="tx1">
                    <a:tint val="82000"/>
                  </a:schemeClr>
                </a:solidFill>
                <a:latin typeface="Arial" panose="020B0604020202020204" pitchFamily="34" charset="0"/>
              </a:defRPr>
            </a:lvl1pPr>
          </a:lstStyle>
          <a:p>
            <a:pPr algn="r"/>
            <a:fld id="{28E76343-4073-2D42-BE7C-B35037D17781}" type="datetimeFigureOut">
              <a:rPr lang="en-NL" smtClean="0"/>
              <a:pPr algn="r"/>
              <a:t>05/08/2026</a:t>
            </a:fld>
            <a:endParaRPr lang="en-NL"/>
          </a:p>
        </p:txBody>
      </p:sp>
    </p:spTree>
    <p:extLst>
      <p:ext uri="{BB962C8B-B14F-4D97-AF65-F5344CB8AC3E}">
        <p14:creationId xmlns:p14="http://schemas.microsoft.com/office/powerpoint/2010/main" val="2865384735"/>
      </p:ext>
    </p:extLst>
  </p:cSld>
  <p:clrMap bg1="lt1" tx1="dk1" bg2="lt2" tx2="dk2" accent1="accent1" accent2="accent2" accent3="accent3" accent4="accent4" accent5="accent5" accent6="accent6" hlink="hlink" folHlink="folHlink"/>
  <p:sldLayoutIdLst>
    <p:sldLayoutId id="2147483813" r:id="rId1"/>
    <p:sldLayoutId id="2147483853" r:id="rId2"/>
    <p:sldLayoutId id="2147483859" r:id="rId3"/>
    <p:sldLayoutId id="2147483855" r:id="rId4"/>
    <p:sldLayoutId id="2147483854" r:id="rId5"/>
    <p:sldLayoutId id="2147483856" r:id="rId6"/>
    <p:sldLayoutId id="2147483857" r:id="rId7"/>
    <p:sldLayoutId id="2147483858" r:id="rId8"/>
    <p:sldLayoutId id="2147483860" r:id="rId9"/>
    <p:sldLayoutId id="2147483861" r:id="rId10"/>
    <p:sldLayoutId id="2147484066" r:id="rId11"/>
    <p:sldLayoutId id="2147484067" r:id="rId12"/>
    <p:sldLayoutId id="2147484084" r:id="rId13"/>
    <p:sldLayoutId id="2147484085" r:id="rId14"/>
    <p:sldLayoutId id="2147484086" r:id="rId15"/>
    <p:sldLayoutId id="2147484087" r:id="rId16"/>
    <p:sldLayoutId id="2147484088" r:id="rId17"/>
    <p:sldLayoutId id="2147484091" r:id="rId18"/>
    <p:sldLayoutId id="2147484092" r:id="rId19"/>
    <p:sldLayoutId id="2147484094" r:id="rId20"/>
    <p:sldLayoutId id="2147484095" r:id="rId21"/>
    <p:sldLayoutId id="2147484096" r:id="rId22"/>
    <p:sldLayoutId id="2147484093" r:id="rId23"/>
    <p:sldLayoutId id="2147484089" r:id="rId24"/>
    <p:sldLayoutId id="2147484090" r:id="rId25"/>
    <p:sldLayoutId id="2147484097" r:id="rId26"/>
    <p:sldLayoutId id="2147484098" r:id="rId27"/>
    <p:sldLayoutId id="2147484099" r:id="rId28"/>
    <p:sldLayoutId id="2147484100" r:id="rId29"/>
    <p:sldLayoutId id="2147484101" r:id="rId30"/>
    <p:sldLayoutId id="2147484102" r:id="rId31"/>
    <p:sldLayoutId id="2147484103" r:id="rId32"/>
    <p:sldLayoutId id="2147484104" r:id="rId33"/>
    <p:sldLayoutId id="2147484105" r:id="rId34"/>
    <p:sldLayoutId id="2147484106" r:id="rId35"/>
    <p:sldLayoutId id="2147484107" r:id="rId36"/>
    <p:sldLayoutId id="2147484108" r:id="rId37"/>
    <p:sldLayoutId id="2147484109" r:id="rId38"/>
    <p:sldLayoutId id="2147484110" r:id="rId39"/>
    <p:sldLayoutId id="2147484111" r:id="rId40"/>
    <p:sldLayoutId id="2147484112" r:id="rId41"/>
    <p:sldLayoutId id="2147484113" r:id="rId42"/>
    <p:sldLayoutId id="2147484114" r:id="rId43"/>
    <p:sldLayoutId id="2147484115" r:id="rId44"/>
    <p:sldLayoutId id="2147484116" r:id="rId45"/>
    <p:sldLayoutId id="2147484117" r:id="rId46"/>
    <p:sldLayoutId id="2147484118" r:id="rId47"/>
    <p:sldLayoutId id="2147484119" r:id="rId48"/>
    <p:sldLayoutId id="2147484120" r:id="rId49"/>
    <p:sldLayoutId id="2147484121" r:id="rId50"/>
    <p:sldLayoutId id="2147484122" r:id="rId51"/>
    <p:sldLayoutId id="2147484123" r:id="rId52"/>
    <p:sldLayoutId id="2147484124" r:id="rId53"/>
    <p:sldLayoutId id="2147484125" r:id="rId54"/>
    <p:sldLayoutId id="2147484126" r:id="rId55"/>
    <p:sldLayoutId id="2147484127" r:id="rId56"/>
    <p:sldLayoutId id="2147484128" r:id="rId57"/>
    <p:sldLayoutId id="2147484129" r:id="rId58"/>
    <p:sldLayoutId id="2147484130" r:id="rId59"/>
    <p:sldLayoutId id="2147484131" r:id="rId60"/>
    <p:sldLayoutId id="2147484135" r:id="rId61"/>
  </p:sldLayoutIdLst>
  <p:txStyles>
    <p:titleStyle>
      <a:lvl1pPr algn="l" defTabSz="914400" rtl="0" eaLnBrk="1" latinLnBrk="0" hangingPunct="1">
        <a:lnSpc>
          <a:spcPct val="90000"/>
        </a:lnSpc>
        <a:spcBef>
          <a:spcPct val="0"/>
        </a:spcBef>
        <a:buNone/>
        <a:defRPr sz="2600" b="1" i="0" kern="1200" baseline="0">
          <a:solidFill>
            <a:schemeClr val="tx1"/>
          </a:solidFill>
          <a:latin typeface="Arial" panose="020B0604020202020204" pitchFamily="34" charset="0"/>
          <a:ea typeface="+mj-ea"/>
          <a:cs typeface="+mj-cs"/>
        </a:defRPr>
      </a:lvl1pPr>
    </p:titleStyle>
    <p:bodyStyle>
      <a:lvl1pPr marL="270000" indent="-180000" algn="l" defTabSz="914400" rtl="0" eaLnBrk="1" latinLnBrk="0" hangingPunct="1">
        <a:lnSpc>
          <a:spcPct val="125000"/>
        </a:lnSpc>
        <a:spcBef>
          <a:spcPts val="0"/>
        </a:spcBef>
        <a:spcAft>
          <a:spcPts val="600"/>
        </a:spcAft>
        <a:buFont typeface="Arial" panose="020B0604020202020204" pitchFamily="34" charset="0"/>
        <a:buChar char="•"/>
        <a:defRPr sz="1400" b="0" i="0" kern="1200" baseline="0">
          <a:solidFill>
            <a:srgbClr val="164193"/>
          </a:solidFill>
          <a:latin typeface="Arial" panose="020B0604020202020204" pitchFamily="34" charset="0"/>
          <a:ea typeface="+mn-ea"/>
          <a:cs typeface="+mn-cs"/>
        </a:defRPr>
      </a:lvl1pPr>
      <a:lvl2pPr marL="450000" indent="-180000" algn="l" defTabSz="914400" rtl="0" eaLnBrk="1" latinLnBrk="0" hangingPunct="1">
        <a:lnSpc>
          <a:spcPct val="120000"/>
        </a:lnSpc>
        <a:spcBef>
          <a:spcPts val="0"/>
        </a:spcBef>
        <a:spcAft>
          <a:spcPts val="400"/>
        </a:spcAft>
        <a:buSzPct val="85000"/>
        <a:buFont typeface="Arial" panose="020B0604020202020204" pitchFamily="34" charset="0"/>
        <a:buChar char="•"/>
        <a:defRPr sz="1200" kern="1200" baseline="0">
          <a:solidFill>
            <a:schemeClr val="tx1"/>
          </a:solidFill>
          <a:latin typeface="Arial" panose="020B0604020202020204" pitchFamily="34" charset="0"/>
          <a:ea typeface="+mn-ea"/>
          <a:cs typeface="+mn-cs"/>
        </a:defRPr>
      </a:lvl2pPr>
      <a:lvl3pPr marL="630000" indent="-180000" algn="l" defTabSz="914400" rtl="0" eaLnBrk="1" latinLnBrk="0" hangingPunct="1">
        <a:lnSpc>
          <a:spcPct val="114000"/>
        </a:lnSpc>
        <a:spcBef>
          <a:spcPts val="0"/>
        </a:spcBef>
        <a:spcAft>
          <a:spcPts val="300"/>
        </a:spcAft>
        <a:buSzPct val="75000"/>
        <a:buFont typeface="Arial" panose="020B0604020202020204" pitchFamily="34" charset="0"/>
        <a:buChar char="•"/>
        <a:defRPr sz="1200" kern="1200" baseline="0">
          <a:solidFill>
            <a:schemeClr val="tx1"/>
          </a:solidFill>
          <a:latin typeface="Arial" panose="020B0604020202020204" pitchFamily="34" charset="0"/>
          <a:ea typeface="+mn-ea"/>
          <a:cs typeface="+mn-cs"/>
        </a:defRPr>
      </a:lvl3pPr>
      <a:lvl4pPr marL="810000" indent="-180000" algn="l" defTabSz="914400" rtl="0" eaLnBrk="1" latinLnBrk="0" hangingPunct="1">
        <a:lnSpc>
          <a:spcPct val="114000"/>
        </a:lnSpc>
        <a:spcBef>
          <a:spcPts val="0"/>
        </a:spcBef>
        <a:spcAft>
          <a:spcPts val="200"/>
        </a:spcAft>
        <a:buSzPct val="70000"/>
        <a:buFont typeface="Arial" panose="020B0604020202020204" pitchFamily="34" charset="0"/>
        <a:buChar char="•"/>
        <a:defRPr sz="1100" kern="1200" baseline="0">
          <a:solidFill>
            <a:schemeClr val="tx1"/>
          </a:solidFill>
          <a:latin typeface="Arial" panose="020B0604020202020204" pitchFamily="34" charset="0"/>
          <a:ea typeface="+mn-ea"/>
          <a:cs typeface="+mn-cs"/>
        </a:defRPr>
      </a:lvl4pPr>
      <a:lvl5pPr marL="990000" indent="-180000" algn="l" defTabSz="914400" rtl="0" eaLnBrk="1" latinLnBrk="0" hangingPunct="1">
        <a:lnSpc>
          <a:spcPct val="110000"/>
        </a:lnSpc>
        <a:spcBef>
          <a:spcPts val="0"/>
        </a:spcBef>
        <a:spcAft>
          <a:spcPts val="200"/>
        </a:spcAft>
        <a:buSzPct val="60000"/>
        <a:buFont typeface="Arial" panose="020B0604020202020204" pitchFamily="34" charset="0"/>
        <a:buChar char="•"/>
        <a:defRPr sz="11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p:nvPr/>
        </p:nvSpPr>
        <p:spPr>
          <a:xfrm>
            <a:off x="377024" y="3176622"/>
            <a:ext cx="1631884" cy="707856"/>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1200"/>
              </a:spcBef>
              <a:spcAft>
                <a:spcPts val="1200"/>
              </a:spcAft>
              <a:buClr>
                <a:srgbClr val="000000"/>
              </a:buClr>
              <a:buSzPts val="1100"/>
              <a:buFont typeface="Arial"/>
              <a:buNone/>
              <a:tabLst/>
              <a:defRPr/>
            </a:pPr>
            <a:r>
              <a:rPr lang="en-US" b="1" dirty="0">
                <a:solidFill>
                  <a:srgbClr val="13468F"/>
                </a:solidFill>
              </a:rPr>
              <a:t>S</a:t>
            </a:r>
            <a:r>
              <a:rPr kumimoji="0" lang="en-US" sz="1400" b="1" i="0" u="none" strike="noStrike" kern="0" cap="none" spc="0" normalizeH="0" baseline="0" noProof="0" dirty="0" err="1">
                <a:ln>
                  <a:noFill/>
                </a:ln>
                <a:solidFill>
                  <a:srgbClr val="13468F"/>
                </a:solidFill>
                <a:effectLst/>
                <a:uLnTx/>
                <a:uFillTx/>
                <a:latin typeface="Arial"/>
                <a:cs typeface="Arial"/>
                <a:sym typeface="Arial"/>
              </a:rPr>
              <a:t>tandaardiseren</a:t>
            </a:r>
            <a:endParaRPr kumimoji="0" sz="1400" b="1" i="0" u="none" strike="noStrike" kern="0" cap="none" spc="0" normalizeH="0" baseline="0" noProof="0" dirty="0">
              <a:ln>
                <a:noFill/>
              </a:ln>
              <a:solidFill>
                <a:srgbClr val="13468F"/>
              </a:solidFill>
              <a:effectLst/>
              <a:uLnTx/>
              <a:uFillTx/>
              <a:latin typeface="Arial"/>
              <a:cs typeface="Arial"/>
              <a:sym typeface="Arial"/>
            </a:endParaRPr>
          </a:p>
        </p:txBody>
      </p:sp>
      <p:sp>
        <p:nvSpPr>
          <p:cNvPr id="144" name="Google Shape;144;p18"/>
          <p:cNvSpPr txBox="1"/>
          <p:nvPr/>
        </p:nvSpPr>
        <p:spPr>
          <a:xfrm>
            <a:off x="2128083" y="3176622"/>
            <a:ext cx="1268100" cy="707856"/>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1200"/>
              </a:spcBef>
              <a:spcAft>
                <a:spcPts val="1200"/>
              </a:spcAft>
              <a:buClr>
                <a:srgbClr val="000000"/>
              </a:buClr>
              <a:buSzTx/>
              <a:buFont typeface="Arial"/>
              <a:buNone/>
              <a:tabLst/>
              <a:defRPr/>
            </a:pPr>
            <a:r>
              <a:rPr lang="en-US" b="1" dirty="0">
                <a:solidFill>
                  <a:srgbClr val="13468F"/>
                </a:solidFill>
              </a:rPr>
              <a:t>Actie 2.2.2</a:t>
            </a:r>
            <a:endParaRPr kumimoji="0" sz="1400" b="1" i="0" u="none" strike="noStrike" kern="0" cap="none" spc="0" normalizeH="0" baseline="0" noProof="0" dirty="0">
              <a:ln>
                <a:noFill/>
              </a:ln>
              <a:solidFill>
                <a:srgbClr val="13468F"/>
              </a:solidFill>
              <a:effectLst/>
              <a:uLnTx/>
              <a:uFillTx/>
              <a:latin typeface="Arial"/>
              <a:cs typeface="Arial"/>
              <a:sym typeface="Arial"/>
            </a:endParaRPr>
          </a:p>
        </p:txBody>
      </p:sp>
      <p:sp>
        <p:nvSpPr>
          <p:cNvPr id="145" name="Google Shape;145;p18"/>
          <p:cNvSpPr txBox="1"/>
          <p:nvPr/>
        </p:nvSpPr>
        <p:spPr>
          <a:xfrm>
            <a:off x="3326928" y="3176622"/>
            <a:ext cx="1385749" cy="707856"/>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1200"/>
              </a:spcBef>
              <a:spcAft>
                <a:spcPts val="1200"/>
              </a:spcAft>
              <a:buClr>
                <a:srgbClr val="000000"/>
              </a:buClr>
              <a:buSzTx/>
              <a:buFont typeface="Arial"/>
              <a:buNone/>
              <a:tabLst/>
              <a:defRPr/>
            </a:pPr>
            <a:r>
              <a:rPr kumimoji="0" lang="nl-NL" sz="1400" b="1" i="0" u="none" strike="noStrike" kern="0" cap="none" spc="0" normalizeH="0" baseline="0" noProof="0" dirty="0">
                <a:ln>
                  <a:noFill/>
                </a:ln>
                <a:solidFill>
                  <a:srgbClr val="13468F"/>
                </a:solidFill>
                <a:effectLst/>
                <a:uLnTx/>
                <a:uFillTx/>
                <a:latin typeface="Arial"/>
                <a:cs typeface="Arial"/>
                <a:sym typeface="Arial"/>
              </a:rPr>
              <a:t>Template</a:t>
            </a:r>
            <a:endParaRPr kumimoji="0" sz="1400" b="1" i="0" u="none" strike="noStrike" kern="0" cap="none" spc="0" normalizeH="0" baseline="0" noProof="0" dirty="0">
              <a:ln>
                <a:noFill/>
              </a:ln>
              <a:solidFill>
                <a:srgbClr val="13468F"/>
              </a:solidFill>
              <a:effectLst/>
              <a:uLnTx/>
              <a:uFillTx/>
              <a:latin typeface="Arial"/>
              <a:cs typeface="Arial"/>
              <a:sym typeface="Arial"/>
            </a:endParaRPr>
          </a:p>
        </p:txBody>
      </p:sp>
      <p:cxnSp>
        <p:nvCxnSpPr>
          <p:cNvPr id="146" name="Google Shape;146;p18"/>
          <p:cNvCxnSpPr/>
          <p:nvPr/>
        </p:nvCxnSpPr>
        <p:spPr>
          <a:xfrm>
            <a:off x="377050" y="3299860"/>
            <a:ext cx="0" cy="468600"/>
          </a:xfrm>
          <a:prstGeom prst="straightConnector1">
            <a:avLst/>
          </a:prstGeom>
          <a:noFill/>
          <a:ln w="19050" cap="flat" cmpd="sng">
            <a:solidFill>
              <a:srgbClr val="EE1564"/>
            </a:solidFill>
            <a:prstDash val="solid"/>
            <a:round/>
            <a:headEnd type="none" w="med" len="med"/>
            <a:tailEnd type="none" w="med" len="med"/>
          </a:ln>
        </p:spPr>
      </p:cxnSp>
      <p:cxnSp>
        <p:nvCxnSpPr>
          <p:cNvPr id="147" name="Google Shape;147;p18"/>
          <p:cNvCxnSpPr/>
          <p:nvPr/>
        </p:nvCxnSpPr>
        <p:spPr>
          <a:xfrm>
            <a:off x="2128083" y="3301200"/>
            <a:ext cx="0" cy="468600"/>
          </a:xfrm>
          <a:prstGeom prst="straightConnector1">
            <a:avLst/>
          </a:prstGeom>
          <a:noFill/>
          <a:ln w="19050" cap="flat" cmpd="sng">
            <a:solidFill>
              <a:srgbClr val="EE1564"/>
            </a:solidFill>
            <a:prstDash val="solid"/>
            <a:round/>
            <a:headEnd type="none" w="med" len="med"/>
            <a:tailEnd type="none" w="med" len="med"/>
          </a:ln>
        </p:spPr>
      </p:cxnSp>
      <p:cxnSp>
        <p:nvCxnSpPr>
          <p:cNvPr id="148" name="Google Shape;148;p18"/>
          <p:cNvCxnSpPr/>
          <p:nvPr/>
        </p:nvCxnSpPr>
        <p:spPr>
          <a:xfrm>
            <a:off x="3326928" y="3296250"/>
            <a:ext cx="0" cy="468600"/>
          </a:xfrm>
          <a:prstGeom prst="straightConnector1">
            <a:avLst/>
          </a:prstGeom>
          <a:noFill/>
          <a:ln w="19050" cap="flat" cmpd="sng">
            <a:solidFill>
              <a:srgbClr val="EE1564"/>
            </a:solidFill>
            <a:prstDash val="solid"/>
            <a:round/>
            <a:headEnd type="none" w="med" len="med"/>
            <a:tailEnd type="none" w="med" len="med"/>
          </a:ln>
        </p:spPr>
      </p:cxnSp>
      <p:sp>
        <p:nvSpPr>
          <p:cNvPr id="149" name="Google Shape;149;p18"/>
          <p:cNvSpPr txBox="1"/>
          <p:nvPr/>
        </p:nvSpPr>
        <p:spPr>
          <a:xfrm>
            <a:off x="377024" y="1724600"/>
            <a:ext cx="4451283" cy="1200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nl-NL" sz="3200" b="1" i="0" u="none" strike="noStrike" kern="0" cap="none" spc="0" normalizeH="0" baseline="0" noProof="0" dirty="0">
                <a:ln>
                  <a:noFill/>
                </a:ln>
                <a:solidFill>
                  <a:srgbClr val="13468F"/>
                </a:solidFill>
                <a:effectLst/>
                <a:uLnTx/>
                <a:uFillTx/>
                <a:latin typeface="Arial"/>
                <a:cs typeface="Arial"/>
                <a:sym typeface="Arial"/>
              </a:rPr>
              <a:t>Opdrachtbeschrijving focusproject</a:t>
            </a:r>
            <a:endParaRPr kumimoji="0" sz="3200" b="1" i="0" u="none" strike="noStrike" kern="0" cap="none" spc="0" normalizeH="0" baseline="0" noProof="0" dirty="0">
              <a:ln>
                <a:noFill/>
              </a:ln>
              <a:solidFill>
                <a:srgbClr val="13468F"/>
              </a:solidFill>
              <a:effectLst/>
              <a:uLnTx/>
              <a:uFillTx/>
              <a:latin typeface="Arial"/>
              <a:cs typeface="Arial"/>
              <a:sym typeface="Arial"/>
            </a:endParaRPr>
          </a:p>
        </p:txBody>
      </p:sp>
      <p:sp>
        <p:nvSpPr>
          <p:cNvPr id="150" name="Google Shape;150;p18"/>
          <p:cNvSpPr txBox="1">
            <a:spLocks noGrp="1"/>
          </p:cNvSpPr>
          <p:nvPr>
            <p:ph type="sldNum" idx="12"/>
          </p:nvPr>
        </p:nvSpPr>
        <p:spPr>
          <a:xfrm>
            <a:off x="8726727" y="4744566"/>
            <a:ext cx="354000" cy="207900"/>
          </a:xfrm>
          <a:prstGeom prst="rect">
            <a:avLst/>
          </a:prstGeom>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750" b="0" i="0" u="none" strike="noStrike" kern="0" cap="none" spc="0" normalizeH="0" baseline="0" noProof="0">
                <a:ln>
                  <a:noFill/>
                </a:ln>
                <a:solidFill>
                  <a:srgbClr val="2D4F9E"/>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750" b="0" i="0" u="none" strike="noStrike" kern="0" cap="none" spc="0" normalizeH="0" baseline="0" noProof="0">
              <a:ln>
                <a:noFill/>
              </a:ln>
              <a:solidFill>
                <a:srgbClr val="2D4F9E"/>
              </a:solidFill>
              <a:effectLst/>
              <a:uLnTx/>
              <a:uFillTx/>
              <a:latin typeface="Arial"/>
              <a:cs typeface="Arial"/>
              <a:sym typeface="Arial"/>
            </a:endParaRPr>
          </a:p>
        </p:txBody>
      </p:sp>
      <p:sp>
        <p:nvSpPr>
          <p:cNvPr id="151" name="Google Shape;151;p18"/>
          <p:cNvSpPr/>
          <p:nvPr/>
        </p:nvSpPr>
        <p:spPr>
          <a:xfrm>
            <a:off x="397575" y="4647425"/>
            <a:ext cx="1062600" cy="3099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52" name="Google Shape;152;p18" title="Santeon logo FINAL.png"/>
          <p:cNvPicPr preferRelativeResize="0"/>
          <p:nvPr/>
        </p:nvPicPr>
        <p:blipFill>
          <a:blip r:embed="rId3">
            <a:alphaModFix/>
          </a:blip>
          <a:stretch>
            <a:fillRect/>
          </a:stretch>
        </p:blipFill>
        <p:spPr>
          <a:xfrm>
            <a:off x="500600" y="4688800"/>
            <a:ext cx="856699" cy="227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F210B49-DA9F-E413-B926-C8B1DBB73C56}"/>
              </a:ext>
            </a:extLst>
          </p:cNvPr>
          <p:cNvSpPr txBox="1">
            <a:spLocks/>
          </p:cNvSpPr>
          <p:nvPr/>
        </p:nvSpPr>
        <p:spPr>
          <a:xfrm>
            <a:off x="354549" y="342030"/>
            <a:ext cx="7327796" cy="4555552"/>
          </a:xfrm>
          <a:prstGeom prst="rect">
            <a:avLst/>
          </a:prstGeom>
        </p:spPr>
        <p:txBody>
          <a:bodyPr/>
          <a:lstStyle>
            <a:lvl1pPr marL="270000" indent="-180000" algn="l" defTabSz="914400" rtl="0" eaLnBrk="1" latinLnBrk="0" hangingPunct="1">
              <a:lnSpc>
                <a:spcPct val="125000"/>
              </a:lnSpc>
              <a:spcBef>
                <a:spcPts val="0"/>
              </a:spcBef>
              <a:spcAft>
                <a:spcPts val="600"/>
              </a:spcAft>
              <a:buFont typeface="Arial" panose="020B0604020202020204" pitchFamily="34" charset="0"/>
              <a:buChar char="•"/>
              <a:defRPr sz="1400" b="0" i="0" kern="1200" baseline="0">
                <a:solidFill>
                  <a:srgbClr val="164193"/>
                </a:solidFill>
                <a:latin typeface="Arial" panose="020B0604020202020204" pitchFamily="34" charset="0"/>
                <a:ea typeface="+mn-ea"/>
                <a:cs typeface="+mn-cs"/>
              </a:defRPr>
            </a:lvl1pPr>
            <a:lvl2pPr marL="450000" indent="-180000" algn="l" defTabSz="914400" rtl="0" eaLnBrk="1" latinLnBrk="0" hangingPunct="1">
              <a:lnSpc>
                <a:spcPct val="120000"/>
              </a:lnSpc>
              <a:spcBef>
                <a:spcPts val="0"/>
              </a:spcBef>
              <a:spcAft>
                <a:spcPts val="400"/>
              </a:spcAft>
              <a:buSzPct val="85000"/>
              <a:buFont typeface="Arial" panose="020B0604020202020204" pitchFamily="34" charset="0"/>
              <a:buChar char="•"/>
              <a:defRPr sz="1200" kern="1200" baseline="0">
                <a:solidFill>
                  <a:schemeClr val="tx1"/>
                </a:solidFill>
                <a:latin typeface="Arial" panose="020B0604020202020204" pitchFamily="34" charset="0"/>
                <a:ea typeface="+mn-ea"/>
                <a:cs typeface="+mn-cs"/>
              </a:defRPr>
            </a:lvl2pPr>
            <a:lvl3pPr marL="630000" indent="-180000" algn="l" defTabSz="914400" rtl="0" eaLnBrk="1" latinLnBrk="0" hangingPunct="1">
              <a:lnSpc>
                <a:spcPct val="114000"/>
              </a:lnSpc>
              <a:spcBef>
                <a:spcPts val="0"/>
              </a:spcBef>
              <a:spcAft>
                <a:spcPts val="300"/>
              </a:spcAft>
              <a:buSzPct val="75000"/>
              <a:buFont typeface="Arial" panose="020B0604020202020204" pitchFamily="34" charset="0"/>
              <a:buChar char="•"/>
              <a:defRPr sz="1200" kern="1200" baseline="0">
                <a:solidFill>
                  <a:schemeClr val="tx1"/>
                </a:solidFill>
                <a:latin typeface="Arial" panose="020B0604020202020204" pitchFamily="34" charset="0"/>
                <a:ea typeface="+mn-ea"/>
                <a:cs typeface="+mn-cs"/>
              </a:defRPr>
            </a:lvl3pPr>
            <a:lvl4pPr marL="810000" indent="-180000" algn="l" defTabSz="914400" rtl="0" eaLnBrk="1" latinLnBrk="0" hangingPunct="1">
              <a:lnSpc>
                <a:spcPct val="114000"/>
              </a:lnSpc>
              <a:spcBef>
                <a:spcPts val="0"/>
              </a:spcBef>
              <a:spcAft>
                <a:spcPts val="200"/>
              </a:spcAft>
              <a:buSzPct val="70000"/>
              <a:buFont typeface="Arial" panose="020B0604020202020204" pitchFamily="34" charset="0"/>
              <a:buChar char="•"/>
              <a:defRPr sz="1100" kern="1200" baseline="0">
                <a:solidFill>
                  <a:schemeClr val="tx1"/>
                </a:solidFill>
                <a:latin typeface="Arial" panose="020B0604020202020204" pitchFamily="34" charset="0"/>
                <a:ea typeface="+mn-ea"/>
                <a:cs typeface="+mn-cs"/>
              </a:defRPr>
            </a:lvl4pPr>
            <a:lvl5pPr marL="990000" indent="-180000" algn="l" defTabSz="914400" rtl="0" eaLnBrk="1" latinLnBrk="0" hangingPunct="1">
              <a:lnSpc>
                <a:spcPct val="110000"/>
              </a:lnSpc>
              <a:spcBef>
                <a:spcPts val="0"/>
              </a:spcBef>
              <a:spcAft>
                <a:spcPts val="200"/>
              </a:spcAft>
              <a:buSzPct val="60000"/>
              <a:buFont typeface="Arial" panose="020B0604020202020204" pitchFamily="34" charset="0"/>
              <a:buChar char="•"/>
              <a:defRPr sz="11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000" indent="0">
              <a:buClrTx/>
              <a:buNone/>
            </a:pPr>
            <a:endParaRPr lang="en-US" sz="1100" b="1" dirty="0"/>
          </a:p>
          <a:p>
            <a:pPr marL="90000" indent="0">
              <a:buClrTx/>
              <a:buNone/>
            </a:pPr>
            <a:r>
              <a:rPr lang="en-US" sz="1100" b="1" dirty="0"/>
              <a:t>Doel van </a:t>
            </a:r>
            <a:r>
              <a:rPr lang="en-US" sz="1100" b="1" dirty="0" err="1"/>
              <a:t>dit</a:t>
            </a:r>
            <a:r>
              <a:rPr lang="en-US" sz="1100" b="1" dirty="0"/>
              <a:t> document</a:t>
            </a:r>
            <a:endParaRPr lang="en-US" sz="1100" dirty="0"/>
          </a:p>
          <a:p>
            <a:pPr marL="90000" indent="0">
              <a:buClrTx/>
              <a:buNone/>
            </a:pPr>
            <a:r>
              <a:rPr lang="en-US" sz="1100" dirty="0" err="1"/>
              <a:t>Concretisering</a:t>
            </a:r>
            <a:r>
              <a:rPr lang="en-US" sz="1100" dirty="0"/>
              <a:t> van de </a:t>
            </a:r>
            <a:r>
              <a:rPr lang="en-US" sz="1100" dirty="0" err="1"/>
              <a:t>resultaten</a:t>
            </a:r>
            <a:r>
              <a:rPr lang="en-US" sz="1100" dirty="0"/>
              <a:t>, </a:t>
            </a:r>
            <a:r>
              <a:rPr lang="en-US" sz="1100" dirty="0" err="1"/>
              <a:t>mijlpalen</a:t>
            </a:r>
            <a:r>
              <a:rPr lang="en-US" sz="1100" dirty="0"/>
              <a:t> en </a:t>
            </a:r>
            <a:r>
              <a:rPr lang="en-US" sz="1100" dirty="0" err="1"/>
              <a:t>benodigde</a:t>
            </a:r>
            <a:r>
              <a:rPr lang="en-US" sz="1100" dirty="0"/>
              <a:t> </a:t>
            </a:r>
            <a:r>
              <a:rPr lang="en-US" sz="1100" dirty="0" err="1"/>
              <a:t>inspanningen</a:t>
            </a:r>
            <a:r>
              <a:rPr lang="en-US" sz="1100" dirty="0"/>
              <a:t> </a:t>
            </a:r>
            <a:r>
              <a:rPr lang="en-US" sz="1100" dirty="0" err="1"/>
              <a:t>hiervoor</a:t>
            </a:r>
            <a:r>
              <a:rPr lang="en-US" sz="1100" dirty="0"/>
              <a:t>. </a:t>
            </a:r>
          </a:p>
          <a:p>
            <a:pPr>
              <a:buClrTx/>
            </a:pPr>
            <a:endParaRPr lang="en-US" sz="1100" b="1" dirty="0"/>
          </a:p>
          <a:p>
            <a:pPr marL="90000" indent="0">
              <a:buClrTx/>
              <a:buNone/>
            </a:pPr>
            <a:r>
              <a:rPr lang="en-US" sz="1100" b="1" dirty="0"/>
              <a:t>Hoe </a:t>
            </a:r>
            <a:r>
              <a:rPr lang="en-US" sz="1100" b="1" dirty="0" err="1"/>
              <a:t>deze</a:t>
            </a:r>
            <a:r>
              <a:rPr lang="en-US" sz="1100" b="1" dirty="0"/>
              <a:t> tool </a:t>
            </a:r>
            <a:r>
              <a:rPr lang="en-US" sz="1100" b="1" dirty="0" err="1"/>
              <a:t>gebruiken</a:t>
            </a:r>
            <a:r>
              <a:rPr lang="en-US" sz="1100" b="1" dirty="0"/>
              <a:t>? </a:t>
            </a:r>
            <a:endParaRPr lang="en-US" sz="1100" dirty="0"/>
          </a:p>
          <a:p>
            <a:pPr marL="90000" indent="0">
              <a:buClrTx/>
              <a:buNone/>
            </a:pPr>
            <a:r>
              <a:rPr lang="en-US" sz="1100" dirty="0"/>
              <a:t>In elk </a:t>
            </a:r>
            <a:r>
              <a:rPr lang="en-US" sz="1100" dirty="0" err="1"/>
              <a:t>ziekenhuis</a:t>
            </a:r>
            <a:r>
              <a:rPr lang="en-US" sz="1100" dirty="0"/>
              <a:t> </a:t>
            </a:r>
            <a:r>
              <a:rPr lang="en-US" sz="1100" dirty="0" err="1"/>
              <a:t>kan</a:t>
            </a:r>
            <a:r>
              <a:rPr lang="en-US" sz="1100" dirty="0"/>
              <a:t> </a:t>
            </a:r>
            <a:r>
              <a:rPr lang="en-US" sz="1100" dirty="0" err="1"/>
              <a:t>dit</a:t>
            </a:r>
            <a:r>
              <a:rPr lang="en-US" sz="1100" dirty="0"/>
              <a:t> </a:t>
            </a:r>
            <a:r>
              <a:rPr lang="en-US" sz="1100" dirty="0" err="1"/>
              <a:t>gebruikt</a:t>
            </a:r>
            <a:r>
              <a:rPr lang="en-US" sz="1100" dirty="0"/>
              <a:t> </a:t>
            </a:r>
            <a:r>
              <a:rPr lang="en-US" sz="1100" dirty="0" err="1"/>
              <a:t>worden</a:t>
            </a:r>
            <a:r>
              <a:rPr lang="en-US" sz="1100" dirty="0"/>
              <a:t> </a:t>
            </a:r>
            <a:r>
              <a:rPr lang="en-US" sz="1100" dirty="0" err="1"/>
              <a:t>t.b.v.</a:t>
            </a:r>
            <a:r>
              <a:rPr lang="en-US" sz="1100" dirty="0"/>
              <a:t> het </a:t>
            </a:r>
            <a:r>
              <a:rPr lang="en-US" sz="1100" dirty="0" err="1"/>
              <a:t>opnemen</a:t>
            </a:r>
            <a:r>
              <a:rPr lang="en-US" sz="1100" dirty="0"/>
              <a:t> van </a:t>
            </a:r>
            <a:r>
              <a:rPr lang="en-US" sz="1100" dirty="0" err="1"/>
              <a:t>dit</a:t>
            </a:r>
            <a:r>
              <a:rPr lang="en-US" sz="1100" dirty="0"/>
              <a:t> project in de </a:t>
            </a:r>
            <a:r>
              <a:rPr lang="en-US" sz="1100" dirty="0" err="1"/>
              <a:t>lokale</a:t>
            </a:r>
            <a:r>
              <a:rPr lang="en-US" sz="1100" dirty="0"/>
              <a:t> </a:t>
            </a:r>
            <a:r>
              <a:rPr lang="en-US" sz="1100" dirty="0" err="1"/>
              <a:t>afspraakbrieven</a:t>
            </a:r>
            <a:r>
              <a:rPr lang="en-US" sz="1100" dirty="0"/>
              <a:t>, planning en control </a:t>
            </a:r>
            <a:r>
              <a:rPr lang="en-US" sz="1100" dirty="0" err="1"/>
              <a:t>cyclus</a:t>
            </a:r>
            <a:r>
              <a:rPr lang="en-US" sz="1100" dirty="0"/>
              <a:t> of </a:t>
            </a:r>
            <a:r>
              <a:rPr lang="en-US" sz="1100" dirty="0" err="1"/>
              <a:t>voor</a:t>
            </a:r>
            <a:r>
              <a:rPr lang="en-US" sz="1100" dirty="0"/>
              <a:t> het in </a:t>
            </a:r>
            <a:r>
              <a:rPr lang="en-US" sz="1100" dirty="0" err="1"/>
              <a:t>gesprek</a:t>
            </a:r>
            <a:r>
              <a:rPr lang="en-US" sz="1100" dirty="0"/>
              <a:t> </a:t>
            </a:r>
            <a:r>
              <a:rPr lang="en-US" sz="1100" dirty="0" err="1"/>
              <a:t>gaan</a:t>
            </a:r>
            <a:r>
              <a:rPr lang="en-US" sz="1100" dirty="0"/>
              <a:t> over wat er </a:t>
            </a:r>
            <a:r>
              <a:rPr lang="en-US" sz="1100" dirty="0" err="1"/>
              <a:t>nodig</a:t>
            </a:r>
            <a:r>
              <a:rPr lang="en-US" sz="1100" dirty="0"/>
              <a:t> is </a:t>
            </a:r>
            <a:r>
              <a:rPr lang="en-US" sz="1100" dirty="0" err="1"/>
              <a:t>voor</a:t>
            </a:r>
            <a:r>
              <a:rPr lang="en-US" sz="1100" dirty="0"/>
              <a:t> de </a:t>
            </a:r>
            <a:r>
              <a:rPr lang="en-US" sz="1100" dirty="0" err="1"/>
              <a:t>realisatie</a:t>
            </a:r>
            <a:r>
              <a:rPr lang="en-US" sz="1100" dirty="0"/>
              <a:t> van </a:t>
            </a:r>
            <a:r>
              <a:rPr lang="en-US" sz="1100" dirty="0" err="1"/>
              <a:t>deze</a:t>
            </a:r>
            <a:r>
              <a:rPr lang="en-US" sz="1100" dirty="0"/>
              <a:t> </a:t>
            </a:r>
            <a:r>
              <a:rPr lang="en-US" sz="1100" dirty="0" err="1"/>
              <a:t>resultaten</a:t>
            </a:r>
            <a:r>
              <a:rPr lang="en-US" sz="1100" dirty="0"/>
              <a:t>. Het </a:t>
            </a:r>
            <a:r>
              <a:rPr lang="en-US" sz="1100" dirty="0" err="1"/>
              <a:t>maakt</a:t>
            </a:r>
            <a:r>
              <a:rPr lang="en-US" sz="1100" dirty="0"/>
              <a:t> </a:t>
            </a:r>
            <a:r>
              <a:rPr lang="en-US" sz="1100" dirty="0" err="1"/>
              <a:t>inzichtelijk</a:t>
            </a:r>
            <a:r>
              <a:rPr lang="en-US" sz="1100" dirty="0"/>
              <a:t> </a:t>
            </a:r>
            <a:r>
              <a:rPr lang="en-US" sz="1100" dirty="0" err="1"/>
              <a:t>welke</a:t>
            </a:r>
            <a:r>
              <a:rPr lang="en-US" sz="1100" dirty="0"/>
              <a:t> </a:t>
            </a:r>
            <a:r>
              <a:rPr lang="en-US" sz="1100" dirty="0" err="1"/>
              <a:t>voorwaarden</a:t>
            </a:r>
            <a:r>
              <a:rPr lang="en-US" sz="1100" dirty="0"/>
              <a:t> </a:t>
            </a:r>
            <a:r>
              <a:rPr lang="en-US" sz="1100" dirty="0" err="1"/>
              <a:t>moeten</a:t>
            </a:r>
            <a:r>
              <a:rPr lang="en-US" sz="1100" dirty="0"/>
              <a:t> </a:t>
            </a:r>
            <a:r>
              <a:rPr lang="en-US" sz="1100" dirty="0" err="1"/>
              <a:t>worden</a:t>
            </a:r>
            <a:r>
              <a:rPr lang="en-US" sz="1100" dirty="0"/>
              <a:t> </a:t>
            </a:r>
            <a:r>
              <a:rPr lang="en-US" sz="1100" dirty="0" err="1"/>
              <a:t>ingevuld</a:t>
            </a:r>
            <a:r>
              <a:rPr lang="en-US" sz="1100" dirty="0"/>
              <a:t> </a:t>
            </a:r>
            <a:r>
              <a:rPr lang="en-US" sz="1100" dirty="0" err="1"/>
              <a:t>voor</a:t>
            </a:r>
            <a:r>
              <a:rPr lang="en-US" sz="1100" dirty="0"/>
              <a:t> het </a:t>
            </a:r>
            <a:r>
              <a:rPr lang="en-US" sz="1100" dirty="0" err="1"/>
              <a:t>succes</a:t>
            </a:r>
            <a:r>
              <a:rPr lang="en-US" sz="1100" dirty="0"/>
              <a:t> </a:t>
            </a:r>
            <a:r>
              <a:rPr lang="en-US" sz="1100" dirty="0" err="1"/>
              <a:t>afronden</a:t>
            </a:r>
            <a:r>
              <a:rPr lang="en-US" sz="1100" dirty="0"/>
              <a:t> van </a:t>
            </a:r>
            <a:r>
              <a:rPr lang="en-US" sz="1100" dirty="0" err="1"/>
              <a:t>een</a:t>
            </a:r>
            <a:r>
              <a:rPr lang="en-US" sz="1100" dirty="0"/>
              <a:t> project.</a:t>
            </a:r>
          </a:p>
          <a:p>
            <a:pPr marL="90000" indent="0">
              <a:buClrTx/>
              <a:buNone/>
            </a:pPr>
            <a:endParaRPr lang="en-US" sz="1100" dirty="0"/>
          </a:p>
          <a:p>
            <a:pPr marL="90000" indent="0">
              <a:buClrTx/>
              <a:buNone/>
            </a:pPr>
            <a:r>
              <a:rPr lang="en-US" sz="1100" b="1" dirty="0" err="1"/>
              <a:t>Doelgroep</a:t>
            </a:r>
            <a:endParaRPr lang="en-US" sz="1100" dirty="0"/>
          </a:p>
          <a:p>
            <a:pPr marL="90000" indent="0">
              <a:buClrTx/>
              <a:buNone/>
            </a:pPr>
            <a:r>
              <a:rPr lang="en-US" sz="1100" dirty="0"/>
              <a:t>Zorgpadlead </a:t>
            </a:r>
            <a:r>
              <a:rPr lang="en-US" sz="1100" dirty="0" err="1"/>
              <a:t>stelt</a:t>
            </a:r>
            <a:r>
              <a:rPr lang="en-US" sz="1100" dirty="0"/>
              <a:t> </a:t>
            </a:r>
            <a:r>
              <a:rPr lang="en-US" sz="1100" dirty="0" err="1"/>
              <a:t>dit</a:t>
            </a:r>
            <a:r>
              <a:rPr lang="en-US" sz="1100" dirty="0"/>
              <a:t> op </a:t>
            </a:r>
            <a:r>
              <a:rPr lang="en-US" sz="1100" dirty="0" err="1"/>
              <a:t>samen</a:t>
            </a:r>
            <a:r>
              <a:rPr lang="en-US" sz="1100" dirty="0"/>
              <a:t> met </a:t>
            </a:r>
            <a:r>
              <a:rPr lang="en-US" sz="1100" dirty="0" err="1"/>
              <a:t>kernteam</a:t>
            </a:r>
            <a:r>
              <a:rPr lang="en-US" sz="1100" dirty="0"/>
              <a:t>.</a:t>
            </a:r>
          </a:p>
          <a:p>
            <a:pPr marL="90000" indent="0">
              <a:buClrTx/>
              <a:buNone/>
            </a:pPr>
            <a:r>
              <a:rPr lang="en-US" sz="1100" dirty="0"/>
              <a:t>Voor management, </a:t>
            </a:r>
            <a:r>
              <a:rPr lang="en-US" sz="1100" dirty="0" err="1"/>
              <a:t>vakgroep</a:t>
            </a:r>
            <a:r>
              <a:rPr lang="en-US" sz="1100" dirty="0"/>
              <a:t>. </a:t>
            </a:r>
          </a:p>
          <a:p>
            <a:pPr>
              <a:buClrTx/>
            </a:pPr>
            <a:endParaRPr lang="en-US" sz="1100" dirty="0"/>
          </a:p>
          <a:p>
            <a:pPr>
              <a:buClrTx/>
            </a:pPr>
            <a:endParaRPr lang="en-US" sz="1100" b="1" dirty="0"/>
          </a:p>
          <a:p>
            <a:pPr>
              <a:buClrTx/>
            </a:pPr>
            <a:endParaRPr lang="en-US" sz="1100" b="1" dirty="0"/>
          </a:p>
        </p:txBody>
      </p:sp>
    </p:spTree>
    <p:extLst>
      <p:ext uri="{BB962C8B-B14F-4D97-AF65-F5344CB8AC3E}">
        <p14:creationId xmlns:p14="http://schemas.microsoft.com/office/powerpoint/2010/main" val="248087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B3334FC8-C3D8-BA5B-FD1E-9F021DED5A24}"/>
              </a:ext>
            </a:extLst>
          </p:cNvPr>
          <p:cNvSpPr>
            <a:spLocks noGrp="1"/>
          </p:cNvSpPr>
          <p:nvPr>
            <p:ph type="body" idx="1"/>
          </p:nvPr>
        </p:nvSpPr>
        <p:spPr>
          <a:xfrm>
            <a:off x="500599" y="1362034"/>
            <a:ext cx="8226127" cy="2944800"/>
          </a:xfrm>
        </p:spPr>
        <p:txBody>
          <a:bodyPr/>
          <a:lstStyle/>
          <a:p>
            <a:endParaRPr lang="nl-NL"/>
          </a:p>
        </p:txBody>
      </p:sp>
      <p:sp>
        <p:nvSpPr>
          <p:cNvPr id="6" name="Titel 2">
            <a:extLst>
              <a:ext uri="{FF2B5EF4-FFF2-40B4-BE49-F238E27FC236}">
                <a16:creationId xmlns:a16="http://schemas.microsoft.com/office/drawing/2014/main" id="{CFAC4188-842F-D8B1-4BF2-6CAB024DEC45}"/>
              </a:ext>
            </a:extLst>
          </p:cNvPr>
          <p:cNvSpPr>
            <a:spLocks noGrp="1"/>
          </p:cNvSpPr>
          <p:nvPr>
            <p:ph type="title"/>
          </p:nvPr>
        </p:nvSpPr>
        <p:spPr>
          <a:xfrm>
            <a:off x="500600" y="225354"/>
            <a:ext cx="8233012" cy="427104"/>
          </a:xfrm>
        </p:spPr>
        <p:txBody>
          <a:bodyPr/>
          <a:lstStyle/>
          <a:p>
            <a:r>
              <a:rPr lang="nl-NL" sz="2300" dirty="0">
                <a:solidFill>
                  <a:srgbClr val="163194"/>
                </a:solidFill>
              </a:rPr>
              <a:t>Algemene opdracht </a:t>
            </a:r>
            <a:r>
              <a:rPr lang="nl-NL" sz="1600" dirty="0">
                <a:solidFill>
                  <a:srgbClr val="163194"/>
                </a:solidFill>
              </a:rPr>
              <a:t>(focusproject – Santeon generiek)</a:t>
            </a:r>
            <a:endParaRPr lang="nl-NL" sz="2300" dirty="0">
              <a:solidFill>
                <a:srgbClr val="163194"/>
              </a:solidFill>
            </a:endParaRPr>
          </a:p>
        </p:txBody>
      </p:sp>
      <p:graphicFrame>
        <p:nvGraphicFramePr>
          <p:cNvPr id="7" name="Tabel 6">
            <a:extLst>
              <a:ext uri="{FF2B5EF4-FFF2-40B4-BE49-F238E27FC236}">
                <a16:creationId xmlns:a16="http://schemas.microsoft.com/office/drawing/2014/main" id="{CC4011A9-B25E-6915-4AF8-D2D6B99B152C}"/>
              </a:ext>
            </a:extLst>
          </p:cNvPr>
          <p:cNvGraphicFramePr>
            <a:graphicFrameLocks noGrp="1"/>
          </p:cNvGraphicFramePr>
          <p:nvPr>
            <p:extLst>
              <p:ext uri="{D42A27DB-BD31-4B8C-83A1-F6EECF244321}">
                <p14:modId xmlns:p14="http://schemas.microsoft.com/office/powerpoint/2010/main" val="3515703514"/>
              </p:ext>
            </p:extLst>
          </p:nvPr>
        </p:nvGraphicFramePr>
        <p:xfrm>
          <a:off x="538699" y="708782"/>
          <a:ext cx="8226127" cy="3870853"/>
        </p:xfrm>
        <a:graphic>
          <a:graphicData uri="http://schemas.openxmlformats.org/drawingml/2006/table">
            <a:tbl>
              <a:tblPr firstRow="1" bandRow="1">
                <a:tableStyleId>{5C22544A-7EE6-4342-B048-85BDC9FD1C3A}</a:tableStyleId>
              </a:tblPr>
              <a:tblGrid>
                <a:gridCol w="486164">
                  <a:extLst>
                    <a:ext uri="{9D8B030D-6E8A-4147-A177-3AD203B41FA5}">
                      <a16:colId xmlns:a16="http://schemas.microsoft.com/office/drawing/2014/main" val="593253114"/>
                    </a:ext>
                  </a:extLst>
                </a:gridCol>
                <a:gridCol w="927556">
                  <a:extLst>
                    <a:ext uri="{9D8B030D-6E8A-4147-A177-3AD203B41FA5}">
                      <a16:colId xmlns:a16="http://schemas.microsoft.com/office/drawing/2014/main" val="1925377533"/>
                    </a:ext>
                  </a:extLst>
                </a:gridCol>
                <a:gridCol w="6812407">
                  <a:extLst>
                    <a:ext uri="{9D8B030D-6E8A-4147-A177-3AD203B41FA5}">
                      <a16:colId xmlns:a16="http://schemas.microsoft.com/office/drawing/2014/main" val="580384158"/>
                    </a:ext>
                  </a:extLst>
                </a:gridCol>
              </a:tblGrid>
              <a:tr h="370840">
                <a:tc>
                  <a:txBody>
                    <a:bodyPr/>
                    <a:lstStyle/>
                    <a:p>
                      <a:endParaRPr lang="nl-NL" sz="800" b="1" dirty="0">
                        <a:solidFill>
                          <a:schemeClr val="bg1"/>
                        </a:solidFill>
                      </a:endParaRPr>
                    </a:p>
                  </a:txBody>
                  <a:tcPr marL="68580" marR="68580" marT="34290" marB="34290" anchor="ctr"/>
                </a:tc>
                <a:tc>
                  <a:txBody>
                    <a:bodyPr/>
                    <a:lstStyle/>
                    <a:p>
                      <a:r>
                        <a:rPr lang="nl-NL" sz="800" b="1" dirty="0">
                          <a:solidFill>
                            <a:srgbClr val="000000"/>
                          </a:solidFill>
                        </a:rPr>
                        <a:t>Project</a:t>
                      </a:r>
                    </a:p>
                  </a:txBody>
                  <a:tcPr marL="68580" marR="68580" marT="34290" marB="34290" anchor="ctr"/>
                </a:tc>
                <a:tc>
                  <a:txBody>
                    <a:bodyPr/>
                    <a:lstStyle/>
                    <a:p>
                      <a:pPr marL="0" indent="0">
                        <a:buFont typeface="Wingdings" panose="05000000000000000000" pitchFamily="2" charset="2"/>
                        <a:buNone/>
                      </a:pPr>
                      <a:r>
                        <a:rPr lang="nl-NL" sz="800" b="0" i="1" dirty="0">
                          <a:solidFill>
                            <a:srgbClr val="000000"/>
                          </a:solidFill>
                        </a:rPr>
                        <a:t>Wat is de opdracht die wordt opgepakt binnen het project</a:t>
                      </a:r>
                      <a:r>
                        <a:rPr lang="nl-NL" sz="800" b="0" i="1" baseline="0" dirty="0">
                          <a:solidFill>
                            <a:srgbClr val="000000"/>
                          </a:solidFill>
                        </a:rPr>
                        <a:t>?</a:t>
                      </a:r>
                    </a:p>
                    <a:p>
                      <a:pPr marL="0" indent="0">
                        <a:buFont typeface="Wingdings" panose="05000000000000000000" pitchFamily="2" charset="2"/>
                        <a:buNone/>
                      </a:pPr>
                      <a:r>
                        <a:rPr lang="nl-NL" sz="800" b="0" i="1" baseline="0" dirty="0">
                          <a:solidFill>
                            <a:srgbClr val="000000"/>
                          </a:solidFill>
                        </a:rPr>
                        <a:t>Waarom is dit de opdracht?</a:t>
                      </a:r>
                      <a:endParaRPr lang="nl-NL" sz="800" b="0" i="1" dirty="0">
                        <a:solidFill>
                          <a:srgbClr val="000000"/>
                        </a:solidFill>
                      </a:endParaRPr>
                    </a:p>
                  </a:txBody>
                  <a:tcPr marL="68580" marR="68580" marT="34290" marB="34290"/>
                </a:tc>
                <a:extLst>
                  <a:ext uri="{0D108BD9-81ED-4DB2-BD59-A6C34878D82A}">
                    <a16:rowId xmlns:a16="http://schemas.microsoft.com/office/drawing/2014/main" val="892094545"/>
                  </a:ext>
                </a:extLst>
              </a:tr>
              <a:tr h="395500">
                <a:tc>
                  <a:txBody>
                    <a:bodyPr/>
                    <a:lstStyle/>
                    <a:p>
                      <a:endParaRPr lang="nl-NL" sz="800" b="1">
                        <a:solidFill>
                          <a:schemeClr val="bg1"/>
                        </a:solidFill>
                      </a:endParaRPr>
                    </a:p>
                  </a:txBody>
                  <a:tcPr marL="68580" marR="68580" marT="34290" marB="34290" anchor="ctr"/>
                </a:tc>
                <a:tc>
                  <a:txBody>
                    <a:bodyPr/>
                    <a:lstStyle/>
                    <a:p>
                      <a:r>
                        <a:rPr lang="nl-NL" sz="800" b="1" dirty="0">
                          <a:solidFill>
                            <a:srgbClr val="000000"/>
                          </a:solidFill>
                        </a:rPr>
                        <a:t>Doelstelling</a:t>
                      </a:r>
                    </a:p>
                  </a:txBody>
                  <a:tcPr marL="68580" marR="68580" marT="34290" marB="34290" anchor="ctr"/>
                </a:tc>
                <a:tc>
                  <a:txBody>
                    <a:bodyPr/>
                    <a:lstStyle/>
                    <a:p>
                      <a:pPr marL="0" indent="0">
                        <a:buFont typeface="Wingdings" panose="05000000000000000000" pitchFamily="2" charset="2"/>
                        <a:buNone/>
                      </a:pPr>
                      <a:r>
                        <a:rPr lang="nl-NL" sz="800" i="1">
                          <a:solidFill>
                            <a:srgbClr val="000000"/>
                          </a:solidFill>
                        </a:rPr>
                        <a:t>Wat is het doel van het project? | Verkenning/ inzicht | Formele besluitvorming door MT of RvB |</a:t>
                      </a:r>
                    </a:p>
                    <a:p>
                      <a:pPr marL="0" indent="0">
                        <a:buFont typeface="Wingdings" panose="05000000000000000000" pitchFamily="2" charset="2"/>
                        <a:buNone/>
                      </a:pPr>
                      <a:r>
                        <a:rPr lang="nl-NL" sz="800" i="1">
                          <a:solidFill>
                            <a:srgbClr val="000000"/>
                          </a:solidFill>
                        </a:rPr>
                        <a:t>Wat zijn de eventuele subdoelen?</a:t>
                      </a:r>
                    </a:p>
                  </a:txBody>
                  <a:tcPr marL="68580" marR="68580" marT="34290" marB="34290"/>
                </a:tc>
                <a:extLst>
                  <a:ext uri="{0D108BD9-81ED-4DB2-BD59-A6C34878D82A}">
                    <a16:rowId xmlns:a16="http://schemas.microsoft.com/office/drawing/2014/main" val="1637544042"/>
                  </a:ext>
                </a:extLst>
              </a:tr>
              <a:tr h="354649">
                <a:tc>
                  <a:txBody>
                    <a:bodyPr/>
                    <a:lstStyle/>
                    <a:p>
                      <a:endParaRPr lang="nl-NL" sz="800" b="1">
                        <a:solidFill>
                          <a:schemeClr val="bg1"/>
                        </a:solidFill>
                      </a:endParaRPr>
                    </a:p>
                  </a:txBody>
                  <a:tcPr marL="68580" marR="68580" marT="34290" marB="34290" anchor="ctr"/>
                </a:tc>
                <a:tc>
                  <a:txBody>
                    <a:bodyPr/>
                    <a:lstStyle/>
                    <a:p>
                      <a:r>
                        <a:rPr lang="nl-NL" sz="800" b="1" dirty="0">
                          <a:solidFill>
                            <a:srgbClr val="000000"/>
                          </a:solidFill>
                        </a:rPr>
                        <a:t>Verwachte impact (</a:t>
                      </a:r>
                      <a:r>
                        <a:rPr lang="nl-NL" sz="800" b="1" dirty="0" err="1">
                          <a:solidFill>
                            <a:srgbClr val="000000"/>
                          </a:solidFill>
                        </a:rPr>
                        <a:t>quadruple</a:t>
                      </a:r>
                      <a:r>
                        <a:rPr lang="nl-NL" sz="800" b="1" dirty="0">
                          <a:solidFill>
                            <a:srgbClr val="000000"/>
                          </a:solidFill>
                        </a:rPr>
                        <a:t> </a:t>
                      </a:r>
                      <a:r>
                        <a:rPr lang="nl-NL" sz="800" b="1" dirty="0" err="1">
                          <a:solidFill>
                            <a:srgbClr val="000000"/>
                          </a:solidFill>
                        </a:rPr>
                        <a:t>aim</a:t>
                      </a:r>
                      <a:r>
                        <a:rPr lang="nl-NL" sz="800" b="1" dirty="0">
                          <a:solidFill>
                            <a:srgbClr val="000000"/>
                          </a:solidFill>
                        </a:rPr>
                        <a:t>)</a:t>
                      </a:r>
                      <a:endParaRPr lang="nl-NL" dirty="0"/>
                    </a:p>
                  </a:txBody>
                  <a:tcPr marL="68580" marR="68580" marT="34290" marB="3429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nl-NL" sz="800" b="0" i="1" dirty="0">
                          <a:solidFill>
                            <a:srgbClr val="000000"/>
                          </a:solidFill>
                        </a:rPr>
                        <a:t>Hoe draagt het project bij aan de </a:t>
                      </a:r>
                      <a:r>
                        <a:rPr lang="nl-NL" sz="800" b="0" i="1" dirty="0" err="1">
                          <a:solidFill>
                            <a:srgbClr val="000000"/>
                          </a:solidFill>
                        </a:rPr>
                        <a:t>quadruple</a:t>
                      </a:r>
                      <a:r>
                        <a:rPr lang="nl-NL" sz="800" b="0" i="1" dirty="0">
                          <a:solidFill>
                            <a:srgbClr val="000000"/>
                          </a:solidFill>
                        </a:rPr>
                        <a:t> </a:t>
                      </a:r>
                      <a:r>
                        <a:rPr lang="nl-NL" sz="800" b="0" i="1" dirty="0" err="1">
                          <a:solidFill>
                            <a:srgbClr val="000000"/>
                          </a:solidFill>
                        </a:rPr>
                        <a:t>aim</a:t>
                      </a:r>
                      <a:r>
                        <a:rPr lang="nl-NL" sz="800" b="0" i="1" baseline="0" dirty="0">
                          <a:solidFill>
                            <a:srgbClr val="000000"/>
                          </a:solidFill>
                        </a:rPr>
                        <a:t>?  (link naar volledige impact analyse)</a:t>
                      </a:r>
                    </a:p>
                    <a:p>
                      <a:r>
                        <a:rPr lang="nl-NL" sz="800" b="0" i="1" dirty="0">
                          <a:solidFill>
                            <a:srgbClr val="000000"/>
                          </a:solidFill>
                        </a:rPr>
                        <a:t>Patiënt:</a:t>
                      </a:r>
                      <a:br>
                        <a:rPr lang="nl-NL" sz="800" b="0" i="1" dirty="0">
                          <a:solidFill>
                            <a:srgbClr val="000000"/>
                          </a:solidFill>
                        </a:rPr>
                      </a:br>
                      <a:r>
                        <a:rPr lang="nl-NL" sz="800" b="0" i="1" dirty="0">
                          <a:solidFill>
                            <a:srgbClr val="000000"/>
                          </a:solidFill>
                        </a:rPr>
                        <a:t>Kosten:</a:t>
                      </a:r>
                    </a:p>
                    <a:p>
                      <a:r>
                        <a:rPr lang="nl-NL" sz="800" b="0" i="1" dirty="0">
                          <a:solidFill>
                            <a:srgbClr val="000000"/>
                          </a:solidFill>
                        </a:rPr>
                        <a:t>Zorgverleners: </a:t>
                      </a:r>
                    </a:p>
                    <a:p>
                      <a:r>
                        <a:rPr lang="nl-NL" sz="800" b="0" i="1" dirty="0">
                          <a:solidFill>
                            <a:srgbClr val="000000"/>
                          </a:solidFill>
                        </a:rPr>
                        <a:t>Maatschappij: </a:t>
                      </a:r>
                      <a:endParaRPr lang="nl-NL" dirty="0"/>
                    </a:p>
                  </a:txBody>
                  <a:tcPr marL="68580" marR="68580" marT="34290" marB="34290"/>
                </a:tc>
                <a:extLst>
                  <a:ext uri="{0D108BD9-81ED-4DB2-BD59-A6C34878D82A}">
                    <a16:rowId xmlns:a16="http://schemas.microsoft.com/office/drawing/2014/main" val="4070756901"/>
                  </a:ext>
                </a:extLst>
              </a:tr>
              <a:tr h="540385">
                <a:tc>
                  <a:txBody>
                    <a:bodyPr/>
                    <a:lstStyle/>
                    <a:p>
                      <a:endParaRPr lang="nl-NL" sz="800" b="1">
                        <a:solidFill>
                          <a:schemeClr val="bg1"/>
                        </a:solidFill>
                      </a:endParaRPr>
                    </a:p>
                  </a:txBody>
                  <a:tcPr marL="68580" marR="68580" marT="34290" marB="34290" anchor="ctr"/>
                </a:tc>
                <a:tc>
                  <a:txBody>
                    <a:bodyPr/>
                    <a:lstStyle/>
                    <a:p>
                      <a:r>
                        <a:rPr lang="nl-NL" sz="800" b="1">
                          <a:solidFill>
                            <a:srgbClr val="000000"/>
                          </a:solidFill>
                        </a:rPr>
                        <a:t>Resultaten</a:t>
                      </a:r>
                      <a:endParaRPr lang="nl-NL"/>
                    </a:p>
                  </a:txBody>
                  <a:tcPr marL="68580" marR="68580" marT="34290" marB="34290" anchor="ctr"/>
                </a:tc>
                <a:tc>
                  <a:txBody>
                    <a:bodyPr/>
                    <a:lstStyle/>
                    <a:p>
                      <a:pPr marL="0" indent="0">
                        <a:buFont typeface="Wingdings" panose="05000000000000000000" pitchFamily="2" charset="2"/>
                        <a:buNone/>
                      </a:pPr>
                      <a:r>
                        <a:rPr lang="nl-NL" sz="800" i="1" dirty="0">
                          <a:solidFill>
                            <a:srgbClr val="000000"/>
                          </a:solidFill>
                        </a:rPr>
                        <a:t>Wat is het resultaat van de opdracht? SMART geformuleerd</a:t>
                      </a:r>
                    </a:p>
                    <a:p>
                      <a:pPr marL="0" lvl="0" indent="0">
                        <a:buFont typeface="Wingdings" panose="05000000000000000000" pitchFamily="2" charset="2"/>
                        <a:buNone/>
                      </a:pPr>
                      <a:r>
                        <a:rPr lang="nl-NL" sz="800" i="1" dirty="0">
                          <a:solidFill>
                            <a:srgbClr val="000000"/>
                          </a:solidFill>
                        </a:rPr>
                        <a:t>Welke transformatie is aan het einde van dit focusproject gerealiseerd (eventueel verwijzen naar metromap uitwerking)</a:t>
                      </a:r>
                    </a:p>
                    <a:p>
                      <a:pPr marL="0" marR="0" lvl="0" indent="0" algn="l">
                        <a:lnSpc>
                          <a:spcPct val="100000"/>
                        </a:lnSpc>
                        <a:spcBef>
                          <a:spcPts val="0"/>
                        </a:spcBef>
                        <a:spcAft>
                          <a:spcPts val="0"/>
                        </a:spcAft>
                        <a:buNone/>
                      </a:pPr>
                      <a:r>
                        <a:rPr lang="nl-NL" sz="800" b="0" i="1" u="none" strike="noStrike" noProof="0" dirty="0">
                          <a:solidFill>
                            <a:srgbClr val="000000"/>
                          </a:solidFill>
                          <a:latin typeface="Aptos"/>
                        </a:rPr>
                        <a:t>Wat is het resultaat van de opdracht? In mijlpalen voor het ziekenhuis gedefinieerd. </a:t>
                      </a:r>
                      <a:endParaRPr lang="nl-NL" sz="800" b="0" i="0" u="none" strike="noStrike" noProof="0" dirty="0">
                        <a:solidFill>
                          <a:srgbClr val="164193"/>
                        </a:solidFill>
                        <a:latin typeface="Aptos"/>
                      </a:endParaRPr>
                    </a:p>
                    <a:p>
                      <a:pPr lvl="0">
                        <a:buNone/>
                      </a:pPr>
                      <a:r>
                        <a:rPr lang="nl-NL" sz="800" b="0" i="1" u="none" strike="noStrike" noProof="0" dirty="0">
                          <a:solidFill>
                            <a:srgbClr val="000000"/>
                          </a:solidFill>
                          <a:latin typeface="Aptos"/>
                        </a:rPr>
                        <a:t>Wat zijn de beoogde KPI’s (verwijzing naar impactanalyse)</a:t>
                      </a:r>
                      <a:endParaRPr lang="en-US" sz="800" b="0" i="0" u="none" strike="noStrike" noProof="0" dirty="0">
                        <a:solidFill>
                          <a:srgbClr val="164193"/>
                        </a:solidFill>
                        <a:latin typeface="Aptos"/>
                      </a:endParaRPr>
                    </a:p>
                    <a:p>
                      <a:pPr lvl="0">
                        <a:buNone/>
                      </a:pPr>
                      <a:r>
                        <a:rPr lang="nl-NL" sz="800" b="0" i="1" u="none" strike="noStrike" noProof="0" dirty="0">
                          <a:solidFill>
                            <a:srgbClr val="000000"/>
                          </a:solidFill>
                          <a:latin typeface="Aptos"/>
                        </a:rPr>
                        <a:t>Wanneer is het project geslaagd en afgerond?</a:t>
                      </a:r>
                      <a:endParaRPr lang="nl-NL" dirty="0"/>
                    </a:p>
                  </a:txBody>
                  <a:tcPr marL="68580" marR="68580" marT="34290" marB="34290"/>
                </a:tc>
                <a:extLst>
                  <a:ext uri="{0D108BD9-81ED-4DB2-BD59-A6C34878D82A}">
                    <a16:rowId xmlns:a16="http://schemas.microsoft.com/office/drawing/2014/main" val="2885038915"/>
                  </a:ext>
                </a:extLst>
              </a:tr>
              <a:tr h="572135">
                <a:tc>
                  <a:txBody>
                    <a:bodyPr/>
                    <a:lstStyle/>
                    <a:p>
                      <a:endParaRPr lang="nl-NL" sz="800" b="1">
                        <a:solidFill>
                          <a:schemeClr val="bg1"/>
                        </a:solidFill>
                      </a:endParaRPr>
                    </a:p>
                  </a:txBody>
                  <a:tcPr marL="68580" marR="68580" marT="34290" marB="34290" anchor="ctr"/>
                </a:tc>
                <a:tc>
                  <a:txBody>
                    <a:bodyPr/>
                    <a:lstStyle/>
                    <a:p>
                      <a:r>
                        <a:rPr lang="nl-NL" sz="800" b="1">
                          <a:solidFill>
                            <a:srgbClr val="000000"/>
                          </a:solidFill>
                        </a:rPr>
                        <a:t>Afbakening</a:t>
                      </a:r>
                      <a:endParaRPr lang="nl-NL"/>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i="1" dirty="0">
                          <a:solidFill>
                            <a:srgbClr val="000000"/>
                          </a:solidFill>
                        </a:rPr>
                        <a:t>Wat is de afbakening van de opdracht?</a:t>
                      </a:r>
                    </a:p>
                    <a:p>
                      <a:pPr marL="0" marR="0" indent="0" algn="l" defTabSz="914400" rtl="0" eaLnBrk="1" fontAlgn="auto" latinLnBrk="0" hangingPunct="1">
                        <a:lnSpc>
                          <a:spcPct val="100000"/>
                        </a:lnSpc>
                        <a:spcBef>
                          <a:spcPts val="0"/>
                        </a:spcBef>
                        <a:spcAft>
                          <a:spcPts val="0"/>
                        </a:spcAft>
                        <a:buClrTx/>
                        <a:buSzTx/>
                        <a:buFontTx/>
                        <a:buNone/>
                        <a:tabLst/>
                        <a:defRPr/>
                      </a:pPr>
                      <a:r>
                        <a:rPr lang="nl-NL" sz="800" b="0" i="1" dirty="0">
                          <a:solidFill>
                            <a:srgbClr val="000000"/>
                          </a:solidFill>
                        </a:rPr>
                        <a:t>Wat valt binnen en buiten scope?</a:t>
                      </a:r>
                    </a:p>
                    <a:p>
                      <a:pPr marL="0" marR="0" indent="0" algn="l" defTabSz="914400" rtl="0" eaLnBrk="1" fontAlgn="auto" latinLnBrk="0" hangingPunct="1">
                        <a:lnSpc>
                          <a:spcPct val="100000"/>
                        </a:lnSpc>
                        <a:spcBef>
                          <a:spcPts val="0"/>
                        </a:spcBef>
                        <a:spcAft>
                          <a:spcPts val="0"/>
                        </a:spcAft>
                        <a:buClrTx/>
                        <a:buSzTx/>
                        <a:buFontTx/>
                        <a:buNone/>
                        <a:tabLst/>
                        <a:defRPr/>
                      </a:pPr>
                      <a:r>
                        <a:rPr lang="nl-NL" sz="800" b="0" i="1" kern="1200" dirty="0">
                          <a:solidFill>
                            <a:srgbClr val="000000"/>
                          </a:solidFill>
                          <a:latin typeface="+mn-lt"/>
                          <a:ea typeface="+mn-ea"/>
                          <a:cs typeface="+mn-cs"/>
                        </a:rPr>
                        <a:t>Tot hoever rijkt de verantwoordelijkheid van het project? </a:t>
                      </a:r>
                      <a:endParaRPr lang="nl-NL" dirty="0"/>
                    </a:p>
                  </a:txBody>
                  <a:tcPr marL="68580" marR="68580" marT="34290" marB="34290"/>
                </a:tc>
                <a:extLst>
                  <a:ext uri="{0D108BD9-81ED-4DB2-BD59-A6C34878D82A}">
                    <a16:rowId xmlns:a16="http://schemas.microsoft.com/office/drawing/2014/main" val="2890826837"/>
                  </a:ext>
                </a:extLst>
              </a:tr>
              <a:tr h="370839">
                <a:tc>
                  <a:txBody>
                    <a:bodyPr/>
                    <a:lstStyle/>
                    <a:p>
                      <a:pPr lvl="0">
                        <a:buNone/>
                      </a:pPr>
                      <a:endParaRPr lang="nl-NL" sz="800" b="1">
                        <a:solidFill>
                          <a:schemeClr val="bg1"/>
                        </a:solidFill>
                      </a:endParaRPr>
                    </a:p>
                  </a:txBody>
                  <a:tcPr marL="68580" marR="68580" marT="34290" marB="34290" anchor="ctr"/>
                </a:tc>
                <a:tc>
                  <a:txBody>
                    <a:bodyPr/>
                    <a:lstStyle/>
                    <a:p>
                      <a:pPr lvl="0">
                        <a:buNone/>
                      </a:pPr>
                      <a:r>
                        <a:rPr lang="nl-NL" sz="800" b="1" dirty="0">
                          <a:solidFill>
                            <a:srgbClr val="000000"/>
                          </a:solidFill>
                        </a:rPr>
                        <a:t>Mijlpalen + tijdspad (</a:t>
                      </a:r>
                      <a:r>
                        <a:rPr lang="nl-NL" sz="800" b="1" dirty="0" err="1">
                          <a:solidFill>
                            <a:srgbClr val="000000"/>
                          </a:solidFill>
                        </a:rPr>
                        <a:t>santeonbreed</a:t>
                      </a:r>
                      <a:r>
                        <a:rPr lang="nl-NL" sz="800" b="1" dirty="0">
                          <a:solidFill>
                            <a:srgbClr val="000000"/>
                          </a:solidFill>
                        </a:rPr>
                        <a:t>)</a:t>
                      </a:r>
                    </a:p>
                  </a:txBody>
                  <a:tcPr marL="68580" marR="68580" marT="34290" marB="34290" anchor="ctr"/>
                </a:tc>
                <a:tc>
                  <a:txBody>
                    <a:bodyPr/>
                    <a:lstStyle/>
                    <a:p>
                      <a:pPr marL="0" lvl="0" indent="0" algn="l" defTabSz="914400">
                        <a:lnSpc>
                          <a:spcPct val="100000"/>
                        </a:lnSpc>
                        <a:spcBef>
                          <a:spcPts val="0"/>
                        </a:spcBef>
                        <a:spcAft>
                          <a:spcPts val="0"/>
                        </a:spcAft>
                        <a:buNone/>
                        <a:tabLst/>
                        <a:defRPr/>
                      </a:pPr>
                      <a:endParaRPr lang="nl-NL" sz="800" b="0" i="1" kern="1200">
                        <a:solidFill>
                          <a:srgbClr val="000000"/>
                        </a:solidFill>
                        <a:latin typeface="+mn-lt"/>
                        <a:ea typeface="+mn-ea"/>
                        <a:cs typeface="+mn-cs"/>
                      </a:endParaRPr>
                    </a:p>
                  </a:txBody>
                  <a:tcPr marL="68580" marR="68580" marT="34290" marB="34290"/>
                </a:tc>
                <a:extLst>
                  <a:ext uri="{0D108BD9-81ED-4DB2-BD59-A6C34878D82A}">
                    <a16:rowId xmlns:a16="http://schemas.microsoft.com/office/drawing/2014/main" val="3537638817"/>
                  </a:ext>
                </a:extLst>
              </a:tr>
              <a:tr h="370839">
                <a:tc>
                  <a:txBody>
                    <a:bodyPr/>
                    <a:lstStyle/>
                    <a:p>
                      <a:pPr lvl="0">
                        <a:buNone/>
                      </a:pPr>
                      <a:endParaRPr lang="nl-NL" sz="800" b="1">
                        <a:solidFill>
                          <a:schemeClr val="bg1"/>
                        </a:solidFill>
                      </a:endParaRPr>
                    </a:p>
                  </a:txBody>
                  <a:tcPr marL="68580" marR="68580" marT="34290" marB="34290" anchor="ctr"/>
                </a:tc>
                <a:tc>
                  <a:txBody>
                    <a:bodyPr/>
                    <a:lstStyle/>
                    <a:p>
                      <a:pPr lvl="0">
                        <a:buNone/>
                      </a:pPr>
                      <a:r>
                        <a:rPr lang="nl-NL" sz="800" b="1" kern="1200" noProof="0" dirty="0">
                          <a:solidFill>
                            <a:srgbClr val="000000"/>
                          </a:solidFill>
                          <a:latin typeface="+mn-lt"/>
                          <a:ea typeface="+mn-ea"/>
                          <a:cs typeface="+mn-cs"/>
                        </a:rPr>
                        <a:t>Risico’s/afhankelijkheden</a:t>
                      </a:r>
                      <a:endParaRPr lang="en-US" sz="800" b="1" kern="1200" dirty="0">
                        <a:solidFill>
                          <a:srgbClr val="000000"/>
                        </a:solidFill>
                        <a:latin typeface="+mn-lt"/>
                        <a:ea typeface="+mn-ea"/>
                        <a:cs typeface="+mn-cs"/>
                      </a:endParaRPr>
                    </a:p>
                  </a:txBody>
                  <a:tcPr marL="68580" marR="68580" marT="34290" marB="34290" anchor="ctr"/>
                </a:tc>
                <a:tc>
                  <a:txBody>
                    <a:bodyPr/>
                    <a:lstStyle/>
                    <a:p>
                      <a:pPr marL="0" lvl="0" indent="0" algn="l">
                        <a:lnSpc>
                          <a:spcPct val="100000"/>
                        </a:lnSpc>
                        <a:spcBef>
                          <a:spcPts val="0"/>
                        </a:spcBef>
                        <a:spcAft>
                          <a:spcPts val="0"/>
                        </a:spcAft>
                        <a:buNone/>
                      </a:pPr>
                      <a:r>
                        <a:rPr lang="nl-NL" sz="800" i="1" kern="1200" noProof="0" dirty="0">
                          <a:solidFill>
                            <a:srgbClr val="000000"/>
                          </a:solidFill>
                          <a:latin typeface="+mn-lt"/>
                          <a:ea typeface="+mn-ea"/>
                          <a:cs typeface="+mn-cs"/>
                        </a:rPr>
                        <a:t>Welke risico’s zijn er voor het niet behalen van dit resultaat in de daarvoor afgesproken termijn? Welke maatregelen worden getroffen?</a:t>
                      </a:r>
                      <a:endParaRPr lang="en-US" sz="800" i="1" kern="1200" dirty="0">
                        <a:solidFill>
                          <a:srgbClr val="000000"/>
                        </a:solidFill>
                        <a:latin typeface="+mn-lt"/>
                        <a:ea typeface="+mn-ea"/>
                        <a:cs typeface="+mn-cs"/>
                      </a:endParaRPr>
                    </a:p>
                  </a:txBody>
                  <a:tcPr marL="68580" marR="68580" marT="34290" marB="34290"/>
                </a:tc>
                <a:extLst>
                  <a:ext uri="{0D108BD9-81ED-4DB2-BD59-A6C34878D82A}">
                    <a16:rowId xmlns:a16="http://schemas.microsoft.com/office/drawing/2014/main" val="349661590"/>
                  </a:ext>
                </a:extLst>
              </a:tr>
              <a:tr h="370839">
                <a:tc>
                  <a:txBody>
                    <a:bodyPr/>
                    <a:lstStyle/>
                    <a:p>
                      <a:pPr lvl="0">
                        <a:buNone/>
                      </a:pPr>
                      <a:endParaRPr lang="nl-NL" sz="800" b="1">
                        <a:solidFill>
                          <a:schemeClr val="bg1"/>
                        </a:solidFill>
                      </a:endParaRPr>
                    </a:p>
                  </a:txBody>
                  <a:tcPr marL="68580" marR="68580" marT="34290" marB="34290" anchor="ctr"/>
                </a:tc>
                <a:tc>
                  <a:txBody>
                    <a:bodyPr/>
                    <a:lstStyle/>
                    <a:p>
                      <a:pPr lvl="0">
                        <a:buNone/>
                      </a:pPr>
                      <a:r>
                        <a:rPr lang="nl-NL" sz="800" b="1" dirty="0">
                          <a:solidFill>
                            <a:srgbClr val="000000"/>
                          </a:solidFill>
                        </a:rPr>
                        <a:t>Verantwoordelijkheden SB</a:t>
                      </a:r>
                    </a:p>
                  </a:txBody>
                  <a:tcPr marL="68580" marR="68580" marT="34290" marB="34290" anchor="ctr"/>
                </a:tc>
                <a:tc>
                  <a:txBody>
                    <a:bodyPr/>
                    <a:lstStyle/>
                    <a:p>
                      <a:pPr marL="0" lvl="0" indent="0" algn="l" defTabSz="914400">
                        <a:lnSpc>
                          <a:spcPct val="100000"/>
                        </a:lnSpc>
                        <a:spcBef>
                          <a:spcPts val="0"/>
                        </a:spcBef>
                        <a:spcAft>
                          <a:spcPts val="0"/>
                        </a:spcAft>
                        <a:buNone/>
                        <a:tabLst/>
                        <a:defRPr/>
                      </a:pPr>
                      <a:endParaRPr lang="nl-NL" sz="800" b="0" i="1" kern="1200" dirty="0">
                        <a:solidFill>
                          <a:srgbClr val="000000"/>
                        </a:solidFill>
                        <a:latin typeface="+mn-lt"/>
                        <a:ea typeface="+mn-ea"/>
                        <a:cs typeface="+mn-cs"/>
                      </a:endParaRPr>
                    </a:p>
                  </a:txBody>
                  <a:tcPr marL="68580" marR="68580" marT="34290" marB="34290"/>
                </a:tc>
                <a:extLst>
                  <a:ext uri="{0D108BD9-81ED-4DB2-BD59-A6C34878D82A}">
                    <a16:rowId xmlns:a16="http://schemas.microsoft.com/office/drawing/2014/main" val="2421890146"/>
                  </a:ext>
                </a:extLst>
              </a:tr>
            </a:tbl>
          </a:graphicData>
        </a:graphic>
      </p:graphicFrame>
      <p:pic>
        <p:nvPicPr>
          <p:cNvPr id="8" name="Picture 2" descr="C:\Users\kcazemie\AppData\Local\Microsoft\Windows\Temporary Internet Files\Content.IE5\2Y904J1A\problem.png">
            <a:extLst>
              <a:ext uri="{FF2B5EF4-FFF2-40B4-BE49-F238E27FC236}">
                <a16:creationId xmlns:a16="http://schemas.microsoft.com/office/drawing/2014/main" id="{85F1154E-BB98-7A39-C4C4-5B380AF28A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351" y="1812470"/>
            <a:ext cx="271328" cy="271328"/>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51">
            <a:extLst>
              <a:ext uri="{FF2B5EF4-FFF2-40B4-BE49-F238E27FC236}">
                <a16:creationId xmlns:a16="http://schemas.microsoft.com/office/drawing/2014/main" id="{0C7840C5-2F56-1C35-A7A7-CF86D2CFB00A}"/>
              </a:ext>
            </a:extLst>
          </p:cNvPr>
          <p:cNvSpPr>
            <a:spLocks noEditPoints="1"/>
          </p:cNvSpPr>
          <p:nvPr/>
        </p:nvSpPr>
        <p:spPr bwMode="auto">
          <a:xfrm>
            <a:off x="660219" y="4264518"/>
            <a:ext cx="175592" cy="271328"/>
          </a:xfrm>
          <a:custGeom>
            <a:avLst/>
            <a:gdLst>
              <a:gd name="T0" fmla="*/ 2147483646 w 41"/>
              <a:gd name="T1" fmla="*/ 2147483646 h 58"/>
              <a:gd name="T2" fmla="*/ 2147483646 w 41"/>
              <a:gd name="T3" fmla="*/ 2147483646 h 58"/>
              <a:gd name="T4" fmla="*/ 2147483646 w 41"/>
              <a:gd name="T5" fmla="*/ 2147483646 h 58"/>
              <a:gd name="T6" fmla="*/ 2147483646 w 41"/>
              <a:gd name="T7" fmla="*/ 2147483646 h 58"/>
              <a:gd name="T8" fmla="*/ 2147483646 w 41"/>
              <a:gd name="T9" fmla="*/ 2147483646 h 58"/>
              <a:gd name="T10" fmla="*/ 2147483646 w 41"/>
              <a:gd name="T11" fmla="*/ 2147483646 h 58"/>
              <a:gd name="T12" fmla="*/ 2147483646 w 41"/>
              <a:gd name="T13" fmla="*/ 2147483646 h 58"/>
              <a:gd name="T14" fmla="*/ 2147483646 w 41"/>
              <a:gd name="T15" fmla="*/ 2147483646 h 58"/>
              <a:gd name="T16" fmla="*/ 2147483646 w 41"/>
              <a:gd name="T17" fmla="*/ 2147483646 h 58"/>
              <a:gd name="T18" fmla="*/ 2147483646 w 41"/>
              <a:gd name="T19" fmla="*/ 2147483646 h 58"/>
              <a:gd name="T20" fmla="*/ 2147483646 w 41"/>
              <a:gd name="T21" fmla="*/ 2147483646 h 58"/>
              <a:gd name="T22" fmla="*/ 2147483646 w 41"/>
              <a:gd name="T23" fmla="*/ 2147483646 h 58"/>
              <a:gd name="T24" fmla="*/ 2147483646 w 41"/>
              <a:gd name="T25" fmla="*/ 2147483646 h 58"/>
              <a:gd name="T26" fmla="*/ 2147483646 w 41"/>
              <a:gd name="T27" fmla="*/ 2147483646 h 58"/>
              <a:gd name="T28" fmla="*/ 2147483646 w 41"/>
              <a:gd name="T29" fmla="*/ 2147483646 h 58"/>
              <a:gd name="T30" fmla="*/ 2147483646 w 41"/>
              <a:gd name="T31" fmla="*/ 2147483646 h 58"/>
              <a:gd name="T32" fmla="*/ 2147483646 w 41"/>
              <a:gd name="T33" fmla="*/ 2147483646 h 58"/>
              <a:gd name="T34" fmla="*/ 2147483646 w 41"/>
              <a:gd name="T35" fmla="*/ 2147483646 h 58"/>
              <a:gd name="T36" fmla="*/ 2147483646 w 41"/>
              <a:gd name="T37" fmla="*/ 2147483646 h 58"/>
              <a:gd name="T38" fmla="*/ 2147483646 w 41"/>
              <a:gd name="T39" fmla="*/ 2147483646 h 58"/>
              <a:gd name="T40" fmla="*/ 2147483646 w 41"/>
              <a:gd name="T41" fmla="*/ 2147483646 h 58"/>
              <a:gd name="T42" fmla="*/ 2147483646 w 41"/>
              <a:gd name="T43" fmla="*/ 0 h 58"/>
              <a:gd name="T44" fmla="*/ 2147483646 w 41"/>
              <a:gd name="T45" fmla="*/ 2147483646 h 58"/>
              <a:gd name="T46" fmla="*/ 2147483646 w 41"/>
              <a:gd name="T47" fmla="*/ 2147483646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000000"/>
          </a:solidFill>
          <a:ln w="9525">
            <a:solidFill>
              <a:srgbClr val="000000"/>
            </a:solidFill>
            <a:round/>
            <a:headEnd/>
            <a:tailEnd/>
          </a:ln>
        </p:spPr>
        <p:txBody>
          <a:bodyPr/>
          <a:lstStyle/>
          <a:p>
            <a:pPr defTabSz="685800">
              <a:buClrTx/>
              <a:defRPr/>
            </a:pPr>
            <a:endParaRPr lang="th-TH" sz="675" kern="1200">
              <a:ln>
                <a:solidFill>
                  <a:sysClr val="windowText" lastClr="000000"/>
                </a:solidFill>
              </a:ln>
              <a:solidFill>
                <a:sysClr val="windowText" lastClr="000000"/>
              </a:solidFill>
              <a:latin typeface="Segoe UI"/>
              <a:ea typeface="+mn-ea"/>
              <a:cs typeface="+mn-cs"/>
            </a:endParaRPr>
          </a:p>
        </p:txBody>
      </p:sp>
      <p:pic>
        <p:nvPicPr>
          <p:cNvPr id="10" name="Picture 3" descr="C:\Users\kcazemie\AppData\Local\Microsoft\Windows\Temporary Internet Files\Content.IE5\QM4EJTPQ\goal.png">
            <a:extLst>
              <a:ext uri="{FF2B5EF4-FFF2-40B4-BE49-F238E27FC236}">
                <a16:creationId xmlns:a16="http://schemas.microsoft.com/office/drawing/2014/main" id="{D4B58425-306C-1047-F612-EE742291C0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351" y="2473557"/>
            <a:ext cx="271328" cy="2713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el 10">
            <a:extLst>
              <a:ext uri="{FF2B5EF4-FFF2-40B4-BE49-F238E27FC236}">
                <a16:creationId xmlns:a16="http://schemas.microsoft.com/office/drawing/2014/main" id="{1C566048-F00E-6D1F-C7D9-69B8B5A20889}"/>
              </a:ext>
            </a:extLst>
          </p:cNvPr>
          <p:cNvGraphicFramePr>
            <a:graphicFrameLocks noGrp="1"/>
          </p:cNvGraphicFramePr>
          <p:nvPr>
            <p:extLst>
              <p:ext uri="{D42A27DB-BD31-4B8C-83A1-F6EECF244321}">
                <p14:modId xmlns:p14="http://schemas.microsoft.com/office/powerpoint/2010/main" val="2774255739"/>
              </p:ext>
            </p:extLst>
          </p:nvPr>
        </p:nvGraphicFramePr>
        <p:xfrm>
          <a:off x="6951413" y="4655553"/>
          <a:ext cx="1782199" cy="274320"/>
        </p:xfrm>
        <a:graphic>
          <a:graphicData uri="http://schemas.openxmlformats.org/drawingml/2006/table">
            <a:tbl>
              <a:tblPr firstRow="1" bandRow="1">
                <a:tableStyleId>{5C22544A-7EE6-4342-B048-85BDC9FD1C3A}</a:tableStyleId>
              </a:tblPr>
              <a:tblGrid>
                <a:gridCol w="999772">
                  <a:extLst>
                    <a:ext uri="{9D8B030D-6E8A-4147-A177-3AD203B41FA5}">
                      <a16:colId xmlns:a16="http://schemas.microsoft.com/office/drawing/2014/main" val="20000"/>
                    </a:ext>
                  </a:extLst>
                </a:gridCol>
                <a:gridCol w="782427">
                  <a:extLst>
                    <a:ext uri="{9D8B030D-6E8A-4147-A177-3AD203B41FA5}">
                      <a16:colId xmlns:a16="http://schemas.microsoft.com/office/drawing/2014/main" val="20001"/>
                    </a:ext>
                  </a:extLst>
                </a:gridCol>
              </a:tblGrid>
              <a:tr h="91440">
                <a:tc>
                  <a:txBody>
                    <a:bodyPr/>
                    <a:lstStyle/>
                    <a:p>
                      <a:r>
                        <a:rPr lang="nl-NL" sz="600" b="0" baseline="0">
                          <a:solidFill>
                            <a:schemeClr val="tx1"/>
                          </a:solidFill>
                        </a:rPr>
                        <a:t>Status document</a:t>
                      </a:r>
                    </a:p>
                  </a:txBody>
                  <a:tcPr marL="27000" marR="2700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endParaRPr lang="nl-NL" sz="600" b="0">
                        <a:solidFill>
                          <a:schemeClr val="accent4"/>
                        </a:solidFill>
                      </a:endParaRPr>
                    </a:p>
                  </a:txBody>
                  <a:tcPr marL="27000" marR="2700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1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600" b="0" baseline="0">
                          <a:solidFill>
                            <a:schemeClr val="tx1"/>
                          </a:solidFill>
                        </a:rPr>
                        <a:t>Datum </a:t>
                      </a:r>
                    </a:p>
                  </a:txBody>
                  <a:tcPr marL="27000" marR="2700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endParaRPr lang="nl-NL" sz="600" b="0">
                        <a:solidFill>
                          <a:schemeClr val="accent4"/>
                        </a:solidFill>
                      </a:endParaRPr>
                    </a:p>
                  </a:txBody>
                  <a:tcPr marL="27000" marR="2700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1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600" b="0" baseline="0">
                          <a:solidFill>
                            <a:schemeClr val="tx1"/>
                          </a:solidFill>
                        </a:rPr>
                        <a:t>Auteur</a:t>
                      </a:r>
                    </a:p>
                  </a:txBody>
                  <a:tcPr marL="27000" marR="2700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endParaRPr lang="nl-NL" sz="600" b="0" dirty="0">
                        <a:solidFill>
                          <a:schemeClr val="accent4"/>
                        </a:solidFill>
                      </a:endParaRPr>
                    </a:p>
                  </a:txBody>
                  <a:tcPr marL="27000" marR="2700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0488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ED5D2A62-619E-8BAC-ACAC-5459A7DD4AB8}"/>
              </a:ext>
            </a:extLst>
          </p:cNvPr>
          <p:cNvSpPr>
            <a:spLocks noGrp="1"/>
          </p:cNvSpPr>
          <p:nvPr>
            <p:ph type="body" idx="1"/>
          </p:nvPr>
        </p:nvSpPr>
        <p:spPr>
          <a:xfrm>
            <a:off x="500413" y="1141073"/>
            <a:ext cx="8226425" cy="3262312"/>
          </a:xfrm>
        </p:spPr>
        <p:txBody>
          <a:bodyPr/>
          <a:lstStyle/>
          <a:p>
            <a:endParaRPr lang="nl-NL"/>
          </a:p>
        </p:txBody>
      </p:sp>
      <p:graphicFrame>
        <p:nvGraphicFramePr>
          <p:cNvPr id="7" name="Tabel 6">
            <a:extLst>
              <a:ext uri="{FF2B5EF4-FFF2-40B4-BE49-F238E27FC236}">
                <a16:creationId xmlns:a16="http://schemas.microsoft.com/office/drawing/2014/main" id="{C0E7C1BF-CF93-DFED-0515-00187EE2BF03}"/>
              </a:ext>
            </a:extLst>
          </p:cNvPr>
          <p:cNvGraphicFramePr>
            <a:graphicFrameLocks noGrp="1"/>
          </p:cNvGraphicFramePr>
          <p:nvPr>
            <p:extLst>
              <p:ext uri="{D42A27DB-BD31-4B8C-83A1-F6EECF244321}">
                <p14:modId xmlns:p14="http://schemas.microsoft.com/office/powerpoint/2010/main" val="307460905"/>
              </p:ext>
            </p:extLst>
          </p:nvPr>
        </p:nvGraphicFramePr>
        <p:xfrm>
          <a:off x="540000" y="709200"/>
          <a:ext cx="8087810" cy="3830316"/>
        </p:xfrm>
        <a:graphic>
          <a:graphicData uri="http://schemas.openxmlformats.org/drawingml/2006/table">
            <a:tbl>
              <a:tblPr firstRow="1" bandRow="1">
                <a:tableStyleId>{5C22544A-7EE6-4342-B048-85BDC9FD1C3A}</a:tableStyleId>
              </a:tblPr>
              <a:tblGrid>
                <a:gridCol w="387439">
                  <a:extLst>
                    <a:ext uri="{9D8B030D-6E8A-4147-A177-3AD203B41FA5}">
                      <a16:colId xmlns:a16="http://schemas.microsoft.com/office/drawing/2014/main" val="1177940879"/>
                    </a:ext>
                  </a:extLst>
                </a:gridCol>
                <a:gridCol w="950765">
                  <a:extLst>
                    <a:ext uri="{9D8B030D-6E8A-4147-A177-3AD203B41FA5}">
                      <a16:colId xmlns:a16="http://schemas.microsoft.com/office/drawing/2014/main" val="3861938951"/>
                    </a:ext>
                  </a:extLst>
                </a:gridCol>
                <a:gridCol w="6749606">
                  <a:extLst>
                    <a:ext uri="{9D8B030D-6E8A-4147-A177-3AD203B41FA5}">
                      <a16:colId xmlns:a16="http://schemas.microsoft.com/office/drawing/2014/main" val="331170605"/>
                    </a:ext>
                  </a:extLst>
                </a:gridCol>
              </a:tblGrid>
              <a:tr h="370840">
                <a:tc>
                  <a:txBody>
                    <a:bodyPr/>
                    <a:lstStyle/>
                    <a:p>
                      <a:endParaRPr lang="nl-NL"/>
                    </a:p>
                  </a:txBody>
                  <a:tcPr/>
                </a:tc>
                <a:tc>
                  <a:txBody>
                    <a:bodyPr/>
                    <a:lstStyle/>
                    <a:p>
                      <a:endParaRPr lang="nl-NL" sz="800" b="1" dirty="0">
                        <a:solidFill>
                          <a:srgbClr val="000000"/>
                        </a:solidFill>
                      </a:endParaRPr>
                    </a:p>
                  </a:txBody>
                  <a:tcPr marL="68580" marR="68580" marT="34290" marB="34290" anchor="ctr"/>
                </a:tc>
                <a:tc>
                  <a:txBody>
                    <a:bodyPr/>
                    <a:lstStyle/>
                    <a:p>
                      <a:endParaRPr lang="nl-NL" sz="800" b="0" i="1" dirty="0">
                        <a:solidFill>
                          <a:srgbClr val="000000"/>
                        </a:solidFill>
                      </a:endParaRPr>
                    </a:p>
                  </a:txBody>
                  <a:tcPr marL="68580" marR="68580" marT="34290" marB="34290"/>
                </a:tc>
                <a:extLst>
                  <a:ext uri="{0D108BD9-81ED-4DB2-BD59-A6C34878D82A}">
                    <a16:rowId xmlns:a16="http://schemas.microsoft.com/office/drawing/2014/main" val="3212416622"/>
                  </a:ext>
                </a:extLst>
              </a:tr>
              <a:tr h="370840">
                <a:tc>
                  <a:txBody>
                    <a:bodyPr/>
                    <a:lstStyle/>
                    <a:p>
                      <a:endParaRPr lang="nl-NL" sz="800" b="1">
                        <a:solidFill>
                          <a:schemeClr val="bg1"/>
                        </a:solidFill>
                      </a:endParaRPr>
                    </a:p>
                  </a:txBody>
                  <a:tcPr marL="68580" marR="68580" marT="34290" marB="34290" anchor="ctr"/>
                </a:tc>
                <a:tc>
                  <a:txBody>
                    <a:bodyPr/>
                    <a:lstStyle/>
                    <a:p>
                      <a:r>
                        <a:rPr lang="nl-NL" sz="800" b="1">
                          <a:solidFill>
                            <a:srgbClr val="000000"/>
                          </a:solidFill>
                        </a:rPr>
                        <a:t>Huidige stand van zaken</a:t>
                      </a:r>
                    </a:p>
                  </a:txBody>
                  <a:tcPr marL="68580" marR="68580" marT="34290" marB="34290" anchor="ctr"/>
                </a:tc>
                <a:tc>
                  <a:txBody>
                    <a:bodyPr/>
                    <a:lstStyle/>
                    <a:p>
                      <a:pPr marL="0" indent="0">
                        <a:buFont typeface="Wingdings" panose="05000000000000000000" pitchFamily="2" charset="2"/>
                        <a:buNone/>
                      </a:pPr>
                      <a:r>
                        <a:rPr lang="nl-NL" sz="800" b="0" i="1" dirty="0">
                          <a:solidFill>
                            <a:srgbClr val="000000"/>
                          </a:solidFill>
                        </a:rPr>
                        <a:t>Zorgpad is in kaart gebracht aan de hand van de metromap inclusief huidige waardes indicatoren</a:t>
                      </a:r>
                    </a:p>
                    <a:p>
                      <a:pPr marL="0" indent="0">
                        <a:buFont typeface="Wingdings" panose="05000000000000000000" pitchFamily="2" charset="2"/>
                        <a:buNone/>
                      </a:pPr>
                      <a:r>
                        <a:rPr lang="nl-NL" sz="800" b="0" i="1" dirty="0">
                          <a:solidFill>
                            <a:srgbClr val="000000"/>
                          </a:solidFill>
                        </a:rPr>
                        <a:t>Hoe ziet het huidige zorgproces eruit?</a:t>
                      </a:r>
                    </a:p>
                  </a:txBody>
                  <a:tcPr marL="68580" marR="68580" marT="34290" marB="34290"/>
                </a:tc>
                <a:extLst>
                  <a:ext uri="{0D108BD9-81ED-4DB2-BD59-A6C34878D82A}">
                    <a16:rowId xmlns:a16="http://schemas.microsoft.com/office/drawing/2014/main" val="4206975976"/>
                  </a:ext>
                </a:extLst>
              </a:tr>
              <a:tr h="370840">
                <a:tc>
                  <a:txBody>
                    <a:bodyPr/>
                    <a:lstStyle/>
                    <a:p>
                      <a:endParaRPr lang="nl-NL" sz="800" b="1">
                        <a:solidFill>
                          <a:schemeClr val="bg1"/>
                        </a:solidFill>
                      </a:endParaRPr>
                    </a:p>
                  </a:txBody>
                  <a:tcPr marL="68580" marR="68580" marT="34290" marB="34290" anchor="ctr"/>
                </a:tc>
                <a:tc>
                  <a:txBody>
                    <a:bodyPr/>
                    <a:lstStyle/>
                    <a:p>
                      <a:r>
                        <a:rPr lang="nl-NL" sz="800" b="1" strike="noStrike" baseline="0">
                          <a:solidFill>
                            <a:srgbClr val="000000"/>
                          </a:solidFill>
                        </a:rPr>
                        <a:t>Gevraagde transformatie</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b="0" i="1" kern="1200">
                          <a:solidFill>
                            <a:srgbClr val="000000"/>
                          </a:solidFill>
                          <a:latin typeface="+mn-lt"/>
                          <a:ea typeface="+mn-ea"/>
                          <a:cs typeface="+mn-cs"/>
                        </a:rPr>
                        <a:t>Wat is de aanpassing die gevraagd wordt in het ziekenhuis? (verschil oude versus nieuwe metromap). </a:t>
                      </a:r>
                    </a:p>
                    <a:p>
                      <a:pPr marL="0" marR="0" indent="0" algn="l" defTabSz="914400" rtl="0" eaLnBrk="1" fontAlgn="auto" latinLnBrk="0" hangingPunct="1">
                        <a:lnSpc>
                          <a:spcPct val="100000"/>
                        </a:lnSpc>
                        <a:spcBef>
                          <a:spcPts val="0"/>
                        </a:spcBef>
                        <a:spcAft>
                          <a:spcPts val="0"/>
                        </a:spcAft>
                        <a:buClrTx/>
                        <a:buSzTx/>
                        <a:buFontTx/>
                        <a:buNone/>
                        <a:tabLst/>
                        <a:defRPr/>
                      </a:pPr>
                      <a:r>
                        <a:rPr lang="nl-NL" sz="800" b="0" i="1" kern="1200">
                          <a:solidFill>
                            <a:srgbClr val="000000"/>
                          </a:solidFill>
                          <a:latin typeface="+mn-lt"/>
                          <a:ea typeface="+mn-ea"/>
                          <a:cs typeface="+mn-cs"/>
                        </a:rPr>
                        <a:t>Hoe ziet de gewenste/nieuwe situatie eruit?</a:t>
                      </a:r>
                    </a:p>
                  </a:txBody>
                  <a:tcPr marL="68580" marR="68580" marT="34290" marB="34290"/>
                </a:tc>
                <a:extLst>
                  <a:ext uri="{0D108BD9-81ED-4DB2-BD59-A6C34878D82A}">
                    <a16:rowId xmlns:a16="http://schemas.microsoft.com/office/drawing/2014/main" val="3351927530"/>
                  </a:ext>
                </a:extLst>
              </a:tr>
              <a:tr h="370839">
                <a:tc>
                  <a:txBody>
                    <a:bodyPr/>
                    <a:lstStyle/>
                    <a:p>
                      <a:pPr lvl="0">
                        <a:buNone/>
                      </a:pPr>
                      <a:endParaRPr lang="nl-NL" sz="800" b="1" strike="noStrike" baseline="0">
                        <a:solidFill>
                          <a:schemeClr val="bg1"/>
                        </a:solidFill>
                      </a:endParaRPr>
                    </a:p>
                  </a:txBody>
                  <a:tcPr marL="68580" marR="68580" marT="34290" marB="34290" anchor="ctr"/>
                </a:tc>
                <a:tc>
                  <a:txBody>
                    <a:bodyPr/>
                    <a:lstStyle/>
                    <a:p>
                      <a:pPr lvl="0">
                        <a:buNone/>
                      </a:pPr>
                      <a:r>
                        <a:rPr lang="nl-NL" sz="800" b="1" strike="noStrike" baseline="0">
                          <a:solidFill>
                            <a:srgbClr val="000000"/>
                          </a:solidFill>
                        </a:rPr>
                        <a:t>Mijlpalen (lokaal)</a:t>
                      </a:r>
                    </a:p>
                  </a:txBody>
                  <a:tcPr marL="68580" marR="68580" marT="34290" marB="34290" anchor="ctr"/>
                </a:tc>
                <a:tc>
                  <a:txBody>
                    <a:bodyPr/>
                    <a:lstStyle/>
                    <a:p>
                      <a:pPr lvl="0">
                        <a:buNone/>
                      </a:pPr>
                      <a:endParaRPr lang="nl-NL" sz="800" b="0" i="1">
                        <a:solidFill>
                          <a:srgbClr val="000000"/>
                        </a:solidFill>
                      </a:endParaRPr>
                    </a:p>
                  </a:txBody>
                  <a:tcPr marL="68580" marR="68580" marT="34290" marB="34290"/>
                </a:tc>
                <a:extLst>
                  <a:ext uri="{0D108BD9-81ED-4DB2-BD59-A6C34878D82A}">
                    <a16:rowId xmlns:a16="http://schemas.microsoft.com/office/drawing/2014/main" val="2537478082"/>
                  </a:ext>
                </a:extLst>
              </a:tr>
              <a:tr h="370840">
                <a:tc>
                  <a:txBody>
                    <a:bodyPr/>
                    <a:lstStyle/>
                    <a:p>
                      <a:endParaRPr lang="nl-NL" sz="800" b="1" strike="noStrike" baseline="0">
                        <a:solidFill>
                          <a:schemeClr val="bg1"/>
                        </a:solidFill>
                      </a:endParaRPr>
                    </a:p>
                  </a:txBody>
                  <a:tcPr marL="68580" marR="68580" marT="34290" marB="34290" anchor="ctr"/>
                </a:tc>
                <a:tc>
                  <a:txBody>
                    <a:bodyPr/>
                    <a:lstStyle/>
                    <a:p>
                      <a:r>
                        <a:rPr lang="nl-NL" sz="800" b="1">
                          <a:solidFill>
                            <a:srgbClr val="000000"/>
                          </a:solidFill>
                        </a:rPr>
                        <a:t>KPI lokale huidige en streefwaardes</a:t>
                      </a:r>
                    </a:p>
                  </a:txBody>
                  <a:tcPr marL="68580" marR="68580" marT="34290" marB="34290" anchor="ctr"/>
                </a:tc>
                <a:tc>
                  <a:txBody>
                    <a:bodyPr/>
                    <a:lstStyle/>
                    <a:p>
                      <a:r>
                        <a:rPr lang="nl-NL" sz="800" b="0" i="1">
                          <a:solidFill>
                            <a:srgbClr val="000000"/>
                          </a:solidFill>
                        </a:rPr>
                        <a:t>Wat is de huidige waarde?</a:t>
                      </a:r>
                      <a:endParaRPr lang="en-US"/>
                    </a:p>
                    <a:p>
                      <a:r>
                        <a:rPr lang="nl-NL" sz="800" b="0" i="1">
                          <a:solidFill>
                            <a:srgbClr val="000000"/>
                          </a:solidFill>
                        </a:rPr>
                        <a:t>Wat is de streefwaarde per …. datum … ?</a:t>
                      </a:r>
                      <a:endParaRPr lang="nl-NL" sz="800" b="0" i="1" kern="1200">
                        <a:solidFill>
                          <a:srgbClr val="000000"/>
                        </a:solidFill>
                        <a:latin typeface="+mn-lt"/>
                        <a:ea typeface="+mn-ea"/>
                        <a:cs typeface="+mn-cs"/>
                      </a:endParaRPr>
                    </a:p>
                  </a:txBody>
                  <a:tcPr marL="68580" marR="68580" marT="34290" marB="34290"/>
                </a:tc>
                <a:extLst>
                  <a:ext uri="{0D108BD9-81ED-4DB2-BD59-A6C34878D82A}">
                    <a16:rowId xmlns:a16="http://schemas.microsoft.com/office/drawing/2014/main" val="2191774660"/>
                  </a:ext>
                </a:extLst>
              </a:tr>
              <a:tr h="370840">
                <a:tc>
                  <a:txBody>
                    <a:bodyPr/>
                    <a:lstStyle/>
                    <a:p>
                      <a:endParaRPr lang="nl-NL" sz="800" b="1">
                        <a:solidFill>
                          <a:schemeClr val="bg1"/>
                        </a:solidFill>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b="1">
                          <a:solidFill>
                            <a:srgbClr val="000000"/>
                          </a:solidFill>
                        </a:rPr>
                        <a:t>Data beschikbaarheid</a:t>
                      </a:r>
                    </a:p>
                  </a:txBody>
                  <a:tcPr marL="68580" marR="68580" marT="34290" marB="34290" anchor="ctr"/>
                </a:tc>
                <a:tc>
                  <a:txBody>
                    <a:bodyPr/>
                    <a:lstStyle/>
                    <a:p>
                      <a:r>
                        <a:rPr lang="nl-NL" sz="800" b="0" i="1" kern="1200">
                          <a:solidFill>
                            <a:srgbClr val="000000"/>
                          </a:solidFill>
                          <a:latin typeface="+mn-lt"/>
                          <a:ea typeface="+mn-ea"/>
                          <a:cs typeface="+mn-cs"/>
                        </a:rPr>
                        <a:t>Hoe en waar wordt de data vastgelegd in het EPD? Hoe is de registratievolledigheid en is het makkelijk uit het EPD te halen of is het bijv. vastgelegd in ongestructureerde tekstvelden?  Moet er gekoppeld worden met externe bronnen?</a:t>
                      </a:r>
                    </a:p>
                  </a:txBody>
                  <a:tcPr marL="68580" marR="68580" marT="34290" marB="34290"/>
                </a:tc>
                <a:extLst>
                  <a:ext uri="{0D108BD9-81ED-4DB2-BD59-A6C34878D82A}">
                    <a16:rowId xmlns:a16="http://schemas.microsoft.com/office/drawing/2014/main" val="1361512638"/>
                  </a:ext>
                </a:extLst>
              </a:tr>
              <a:tr h="370839">
                <a:tc>
                  <a:txBody>
                    <a:bodyPr/>
                    <a:lstStyle/>
                    <a:p>
                      <a:pPr lvl="0">
                        <a:buNone/>
                      </a:pPr>
                      <a:endParaRPr lang="nl-NL" sz="800" b="1">
                        <a:solidFill>
                          <a:schemeClr val="bg1"/>
                        </a:solidFill>
                      </a:endParaRPr>
                    </a:p>
                  </a:txBody>
                  <a:tcPr marL="68580" marR="68580" marT="34290" marB="34290" anchor="ctr"/>
                </a:tc>
                <a:tc>
                  <a:txBody>
                    <a:bodyPr/>
                    <a:lstStyle/>
                    <a:p>
                      <a:pPr marL="0" lvl="0" indent="0" algn="l" defTabSz="914400">
                        <a:lnSpc>
                          <a:spcPct val="100000"/>
                        </a:lnSpc>
                        <a:spcBef>
                          <a:spcPts val="0"/>
                        </a:spcBef>
                        <a:spcAft>
                          <a:spcPts val="0"/>
                        </a:spcAft>
                        <a:buNone/>
                        <a:tabLst/>
                        <a:defRPr/>
                      </a:pPr>
                      <a:r>
                        <a:rPr lang="nl-NL" sz="800" b="1" dirty="0">
                          <a:solidFill>
                            <a:srgbClr val="000000"/>
                          </a:solidFill>
                        </a:rPr>
                        <a:t>Stakeholders</a:t>
                      </a:r>
                    </a:p>
                  </a:txBody>
                  <a:tcPr marL="68580" marR="68580" marT="34290" marB="34290" anchor="ctr"/>
                </a:tc>
                <a:tc>
                  <a:txBody>
                    <a:bodyPr/>
                    <a:lstStyle/>
                    <a:p>
                      <a:pPr lvl="0" algn="l">
                        <a:lnSpc>
                          <a:spcPct val="100000"/>
                        </a:lnSpc>
                        <a:spcBef>
                          <a:spcPts val="0"/>
                        </a:spcBef>
                        <a:spcAft>
                          <a:spcPts val="0"/>
                        </a:spcAft>
                        <a:buNone/>
                      </a:pPr>
                      <a:r>
                        <a:rPr lang="nl-NL" sz="800" b="0" i="1" kern="1200" noProof="0" dirty="0">
                          <a:solidFill>
                            <a:srgbClr val="000000"/>
                          </a:solidFill>
                          <a:latin typeface="+mn-lt"/>
                          <a:ea typeface="+mn-ea"/>
                          <a:cs typeface="+mn-cs"/>
                        </a:rPr>
                        <a:t>Medisch leider: </a:t>
                      </a:r>
                      <a:endParaRPr lang="nl-NL" sz="800" b="0" i="1" kern="1200" dirty="0">
                        <a:solidFill>
                          <a:srgbClr val="000000"/>
                        </a:solidFill>
                        <a:latin typeface="+mn-lt"/>
                        <a:ea typeface="+mn-ea"/>
                        <a:cs typeface="+mn-cs"/>
                      </a:endParaRPr>
                    </a:p>
                    <a:p>
                      <a:pPr lvl="0" algn="l">
                        <a:lnSpc>
                          <a:spcPct val="100000"/>
                        </a:lnSpc>
                        <a:spcBef>
                          <a:spcPts val="0"/>
                        </a:spcBef>
                        <a:spcAft>
                          <a:spcPts val="0"/>
                        </a:spcAft>
                        <a:buNone/>
                      </a:pPr>
                      <a:r>
                        <a:rPr lang="nl-NL" sz="800" b="0" i="1" kern="1200" noProof="0" dirty="0">
                          <a:solidFill>
                            <a:srgbClr val="000000"/>
                          </a:solidFill>
                          <a:latin typeface="+mn-lt"/>
                          <a:ea typeface="+mn-ea"/>
                          <a:cs typeface="+mn-cs"/>
                        </a:rPr>
                        <a:t>Projectverantwoordelijk:</a:t>
                      </a:r>
                      <a:endParaRPr lang="nl-NL" sz="800" b="0" i="1" kern="1200" dirty="0">
                        <a:solidFill>
                          <a:srgbClr val="000000"/>
                        </a:solidFill>
                        <a:latin typeface="+mn-lt"/>
                        <a:ea typeface="+mn-ea"/>
                        <a:cs typeface="+mn-cs"/>
                      </a:endParaRPr>
                    </a:p>
                    <a:p>
                      <a:pPr lvl="0" algn="l">
                        <a:lnSpc>
                          <a:spcPct val="100000"/>
                        </a:lnSpc>
                        <a:spcBef>
                          <a:spcPts val="0"/>
                        </a:spcBef>
                        <a:spcAft>
                          <a:spcPts val="0"/>
                        </a:spcAft>
                        <a:buNone/>
                      </a:pPr>
                      <a:r>
                        <a:rPr lang="nl-NL" sz="800" b="0" i="1" kern="1200" noProof="0" dirty="0">
                          <a:solidFill>
                            <a:srgbClr val="000000"/>
                          </a:solidFill>
                          <a:latin typeface="+mn-lt"/>
                          <a:ea typeface="+mn-ea"/>
                          <a:cs typeface="+mn-cs"/>
                        </a:rPr>
                        <a:t>Overige betrokkenen/verantwoordelijken:  Wie zijn er nodig om het resultaat te bereiken? Hoe zijn zij (al) betrokken? Wat is hun rol en is commitment en is de benodigde tijdsinvestering afgestemd? Wat is de benodigde tijdsinvestering? Waar liggen de verbindingen met de organisatie?</a:t>
                      </a:r>
                      <a:endParaRPr lang="en-US" sz="800" b="0" i="1" kern="1200" noProof="0" dirty="0">
                        <a:solidFill>
                          <a:srgbClr val="000000"/>
                        </a:solidFill>
                        <a:latin typeface="+mn-lt"/>
                        <a:ea typeface="+mn-ea"/>
                        <a:cs typeface="+mn-cs"/>
                      </a:endParaRPr>
                    </a:p>
                    <a:p>
                      <a:pPr marL="0" lvl="0" indent="0" algn="l">
                        <a:buNone/>
                      </a:pPr>
                      <a:r>
                        <a:rPr lang="nl-NL" sz="800" b="0" i="1" kern="1200" noProof="0" dirty="0">
                          <a:solidFill>
                            <a:srgbClr val="000000"/>
                          </a:solidFill>
                          <a:latin typeface="+mn-lt"/>
                          <a:ea typeface="+mn-ea"/>
                          <a:cs typeface="+mn-cs"/>
                        </a:rPr>
                        <a:t>Wat zijn de escalatielijnen?</a:t>
                      </a:r>
                      <a:endParaRPr lang="nl-NL" sz="800" b="0" i="1" kern="1200" dirty="0">
                        <a:solidFill>
                          <a:srgbClr val="000000"/>
                        </a:solidFill>
                        <a:latin typeface="+mn-lt"/>
                        <a:ea typeface="+mn-ea"/>
                        <a:cs typeface="+mn-cs"/>
                      </a:endParaRPr>
                    </a:p>
                  </a:txBody>
                  <a:tcPr marL="68580" marR="68580" marT="34290" marB="34290"/>
                </a:tc>
                <a:extLst>
                  <a:ext uri="{0D108BD9-81ED-4DB2-BD59-A6C34878D82A}">
                    <a16:rowId xmlns:a16="http://schemas.microsoft.com/office/drawing/2014/main" val="1774182796"/>
                  </a:ext>
                </a:extLst>
              </a:tr>
              <a:tr h="370838">
                <a:tc>
                  <a:txBody>
                    <a:bodyPr/>
                    <a:lstStyle/>
                    <a:p>
                      <a:pPr lvl="0">
                        <a:buNone/>
                      </a:pPr>
                      <a:endParaRPr lang="nl-NL" sz="800" b="1">
                        <a:solidFill>
                          <a:schemeClr val="bg1"/>
                        </a:solidFill>
                      </a:endParaRPr>
                    </a:p>
                  </a:txBody>
                  <a:tcPr marL="68580" marR="68580" marT="34290" marB="34290" anchor="ctr"/>
                </a:tc>
                <a:tc>
                  <a:txBody>
                    <a:bodyPr/>
                    <a:lstStyle/>
                    <a:p>
                      <a:pPr lvl="0">
                        <a:buNone/>
                      </a:pPr>
                      <a:r>
                        <a:rPr lang="nl-NL" sz="800" b="1" kern="1200" noProof="0" dirty="0">
                          <a:solidFill>
                            <a:srgbClr val="000000"/>
                          </a:solidFill>
                          <a:latin typeface="+mn-lt"/>
                          <a:ea typeface="+mn-ea"/>
                          <a:cs typeface="+mn-cs"/>
                        </a:rPr>
                        <a:t>Tijdspad en tijdsinvestering</a:t>
                      </a:r>
                      <a:endParaRPr lang="en-US" sz="800" b="1" kern="1200" dirty="0">
                        <a:solidFill>
                          <a:srgbClr val="000000"/>
                        </a:solidFill>
                        <a:latin typeface="+mn-lt"/>
                        <a:ea typeface="+mn-ea"/>
                        <a:cs typeface="+mn-cs"/>
                      </a:endParaRPr>
                    </a:p>
                  </a:txBody>
                  <a:tcPr marL="68580" marR="68580" marT="34290" marB="34290" anchor="ctr"/>
                </a:tc>
                <a:tc>
                  <a:txBody>
                    <a:bodyPr/>
                    <a:lstStyle/>
                    <a:p>
                      <a:pPr lvl="0">
                        <a:buNone/>
                      </a:pPr>
                      <a:r>
                        <a:rPr lang="nl-NL" sz="800" b="0" i="1" kern="1200" noProof="0" dirty="0">
                          <a:solidFill>
                            <a:srgbClr val="000000"/>
                          </a:solidFill>
                          <a:latin typeface="+mn-lt"/>
                          <a:ea typeface="+mn-ea"/>
                          <a:cs typeface="+mn-cs"/>
                        </a:rPr>
                        <a:t>Wat is het beoogde tijdspad? Welke Go/No go momenten zijn er?</a:t>
                      </a:r>
                      <a:br>
                        <a:rPr lang="nl-NL" sz="800" b="0" i="1" kern="1200" noProof="0" dirty="0">
                          <a:solidFill>
                            <a:srgbClr val="000000"/>
                          </a:solidFill>
                          <a:latin typeface="+mn-lt"/>
                          <a:ea typeface="+mn-ea"/>
                          <a:cs typeface="+mn-cs"/>
                        </a:rPr>
                      </a:br>
                      <a:r>
                        <a:rPr lang="nl-NL" sz="800" b="0" i="1" kern="1200" noProof="0" dirty="0">
                          <a:solidFill>
                            <a:srgbClr val="000000"/>
                          </a:solidFill>
                          <a:latin typeface="+mn-lt"/>
                          <a:ea typeface="+mn-ea"/>
                          <a:cs typeface="+mn-cs"/>
                        </a:rPr>
                        <a:t>Inschatting uren per week?</a:t>
                      </a:r>
                      <a:endParaRPr lang="en-US" sz="800" b="0" i="1" kern="1200" dirty="0">
                        <a:solidFill>
                          <a:srgbClr val="000000"/>
                        </a:solidFill>
                        <a:latin typeface="+mn-lt"/>
                        <a:ea typeface="+mn-ea"/>
                        <a:cs typeface="+mn-cs"/>
                      </a:endParaRPr>
                    </a:p>
                  </a:txBody>
                  <a:tcPr marL="68580" marR="68580" marT="34290" marB="34290" anchor="ctr"/>
                </a:tc>
                <a:extLst>
                  <a:ext uri="{0D108BD9-81ED-4DB2-BD59-A6C34878D82A}">
                    <a16:rowId xmlns:a16="http://schemas.microsoft.com/office/drawing/2014/main" val="550741034"/>
                  </a:ext>
                </a:extLst>
              </a:tr>
              <a:tr h="370839">
                <a:tc>
                  <a:txBody>
                    <a:bodyPr/>
                    <a:lstStyle/>
                    <a:p>
                      <a:pPr lvl="0">
                        <a:buNone/>
                      </a:pPr>
                      <a:endParaRPr lang="nl-NL" sz="800" b="1">
                        <a:solidFill>
                          <a:schemeClr val="bg1"/>
                        </a:solidFill>
                      </a:endParaRPr>
                    </a:p>
                  </a:txBody>
                  <a:tcPr marL="68580" marR="68580" marT="34290" marB="34290" anchor="ctr"/>
                </a:tc>
                <a:tc>
                  <a:txBody>
                    <a:bodyPr/>
                    <a:lstStyle/>
                    <a:p>
                      <a:pPr marL="0" lvl="0" indent="0" algn="l">
                        <a:lnSpc>
                          <a:spcPct val="100000"/>
                        </a:lnSpc>
                        <a:spcBef>
                          <a:spcPts val="0"/>
                        </a:spcBef>
                        <a:spcAft>
                          <a:spcPts val="0"/>
                        </a:spcAft>
                        <a:buNone/>
                      </a:pPr>
                      <a:r>
                        <a:rPr lang="nl-NL" sz="800" b="1">
                          <a:solidFill>
                            <a:srgbClr val="000000"/>
                          </a:solidFill>
                        </a:rPr>
                        <a:t>Besproken met</a:t>
                      </a:r>
                    </a:p>
                  </a:txBody>
                  <a:tcPr marL="68580" marR="68580" marT="34290" marB="34290" anchor="ctr"/>
                </a:tc>
                <a:tc>
                  <a:txBody>
                    <a:bodyPr/>
                    <a:lstStyle/>
                    <a:p>
                      <a:pPr lvl="0">
                        <a:buNone/>
                      </a:pPr>
                      <a:r>
                        <a:rPr lang="nl-NL" sz="800" b="0" i="1" kern="1200" dirty="0">
                          <a:solidFill>
                            <a:srgbClr val="000000"/>
                          </a:solidFill>
                          <a:latin typeface="+mn-lt"/>
                          <a:ea typeface="+mn-ea"/>
                          <a:cs typeface="+mn-cs"/>
                        </a:rPr>
                        <a:t>Conclusie en besluit. </a:t>
                      </a:r>
                    </a:p>
                  </a:txBody>
                  <a:tcPr marL="68580" marR="68580" marT="34290" marB="34290"/>
                </a:tc>
                <a:extLst>
                  <a:ext uri="{0D108BD9-81ED-4DB2-BD59-A6C34878D82A}">
                    <a16:rowId xmlns:a16="http://schemas.microsoft.com/office/drawing/2014/main" val="3850294829"/>
                  </a:ext>
                </a:extLst>
              </a:tr>
            </a:tbl>
          </a:graphicData>
        </a:graphic>
      </p:graphicFrame>
      <p:pic>
        <p:nvPicPr>
          <p:cNvPr id="8" name="Graphic 7" descr="Lauwerkrans met effen opvulling">
            <a:extLst>
              <a:ext uri="{FF2B5EF4-FFF2-40B4-BE49-F238E27FC236}">
                <a16:creationId xmlns:a16="http://schemas.microsoft.com/office/drawing/2014/main" id="{331F7C38-734A-0FD7-07FA-9710C66C4C4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49148" y="1885661"/>
            <a:ext cx="332621" cy="332621"/>
          </a:xfrm>
          <a:prstGeom prst="rect">
            <a:avLst/>
          </a:prstGeom>
        </p:spPr>
      </p:pic>
      <p:graphicFrame>
        <p:nvGraphicFramePr>
          <p:cNvPr id="10" name="Tabel 9">
            <a:extLst>
              <a:ext uri="{FF2B5EF4-FFF2-40B4-BE49-F238E27FC236}">
                <a16:creationId xmlns:a16="http://schemas.microsoft.com/office/drawing/2014/main" id="{526F78BB-ACA7-8D94-FE62-8B5E175E45D8}"/>
              </a:ext>
            </a:extLst>
          </p:cNvPr>
          <p:cNvGraphicFramePr>
            <a:graphicFrameLocks noGrp="1"/>
          </p:cNvGraphicFramePr>
          <p:nvPr>
            <p:extLst>
              <p:ext uri="{D42A27DB-BD31-4B8C-83A1-F6EECF244321}">
                <p14:modId xmlns:p14="http://schemas.microsoft.com/office/powerpoint/2010/main" val="861385885"/>
              </p:ext>
            </p:extLst>
          </p:nvPr>
        </p:nvGraphicFramePr>
        <p:xfrm>
          <a:off x="6951413" y="4655553"/>
          <a:ext cx="1782199" cy="274320"/>
        </p:xfrm>
        <a:graphic>
          <a:graphicData uri="http://schemas.openxmlformats.org/drawingml/2006/table">
            <a:tbl>
              <a:tblPr firstRow="1" bandRow="1">
                <a:tableStyleId>{5C22544A-7EE6-4342-B048-85BDC9FD1C3A}</a:tableStyleId>
              </a:tblPr>
              <a:tblGrid>
                <a:gridCol w="999772">
                  <a:extLst>
                    <a:ext uri="{9D8B030D-6E8A-4147-A177-3AD203B41FA5}">
                      <a16:colId xmlns:a16="http://schemas.microsoft.com/office/drawing/2014/main" val="20000"/>
                    </a:ext>
                  </a:extLst>
                </a:gridCol>
                <a:gridCol w="782427">
                  <a:extLst>
                    <a:ext uri="{9D8B030D-6E8A-4147-A177-3AD203B41FA5}">
                      <a16:colId xmlns:a16="http://schemas.microsoft.com/office/drawing/2014/main" val="20001"/>
                    </a:ext>
                  </a:extLst>
                </a:gridCol>
              </a:tblGrid>
              <a:tr h="91440">
                <a:tc>
                  <a:txBody>
                    <a:bodyPr/>
                    <a:lstStyle/>
                    <a:p>
                      <a:r>
                        <a:rPr lang="nl-NL" sz="600" b="0" baseline="0">
                          <a:solidFill>
                            <a:schemeClr val="tx1"/>
                          </a:solidFill>
                        </a:rPr>
                        <a:t>Status document</a:t>
                      </a:r>
                    </a:p>
                  </a:txBody>
                  <a:tcPr marL="27000" marR="2700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endParaRPr lang="nl-NL" sz="600" b="0">
                        <a:solidFill>
                          <a:schemeClr val="accent4"/>
                        </a:solidFill>
                      </a:endParaRPr>
                    </a:p>
                  </a:txBody>
                  <a:tcPr marL="27000" marR="2700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1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600" b="0" baseline="0">
                          <a:solidFill>
                            <a:schemeClr val="tx1"/>
                          </a:solidFill>
                        </a:rPr>
                        <a:t>Datum </a:t>
                      </a:r>
                    </a:p>
                  </a:txBody>
                  <a:tcPr marL="27000" marR="2700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endParaRPr lang="nl-NL" sz="600" b="0">
                        <a:solidFill>
                          <a:schemeClr val="accent4"/>
                        </a:solidFill>
                      </a:endParaRPr>
                    </a:p>
                  </a:txBody>
                  <a:tcPr marL="27000" marR="2700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1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600" b="0" baseline="0">
                          <a:solidFill>
                            <a:schemeClr val="tx1"/>
                          </a:solidFill>
                        </a:rPr>
                        <a:t>Auteur</a:t>
                      </a:r>
                    </a:p>
                  </a:txBody>
                  <a:tcPr marL="27000" marR="2700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endParaRPr lang="nl-NL" sz="600" b="0" dirty="0">
                        <a:solidFill>
                          <a:schemeClr val="accent4"/>
                        </a:solidFill>
                      </a:endParaRPr>
                    </a:p>
                  </a:txBody>
                  <a:tcPr marL="27000" marR="2700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3" name="Titel 2">
            <a:extLst>
              <a:ext uri="{FF2B5EF4-FFF2-40B4-BE49-F238E27FC236}">
                <a16:creationId xmlns:a16="http://schemas.microsoft.com/office/drawing/2014/main" id="{12EE6561-5A0F-F4F3-C057-084486FDF24B}"/>
              </a:ext>
            </a:extLst>
          </p:cNvPr>
          <p:cNvSpPr>
            <a:spLocks noGrp="1"/>
          </p:cNvSpPr>
          <p:nvPr>
            <p:ph type="title"/>
          </p:nvPr>
        </p:nvSpPr>
        <p:spPr>
          <a:xfrm>
            <a:off x="500600" y="225354"/>
            <a:ext cx="8233012" cy="427104"/>
          </a:xfrm>
        </p:spPr>
        <p:txBody>
          <a:bodyPr/>
          <a:lstStyle/>
          <a:p>
            <a:r>
              <a:rPr lang="nl-NL" sz="2300" dirty="0">
                <a:solidFill>
                  <a:srgbClr val="163194"/>
                </a:solidFill>
              </a:rPr>
              <a:t>Resultaten en impact </a:t>
            </a:r>
            <a:r>
              <a:rPr lang="nl-NL" sz="1600" dirty="0">
                <a:solidFill>
                  <a:srgbClr val="163194"/>
                </a:solidFill>
              </a:rPr>
              <a:t>(lokaal)</a:t>
            </a:r>
            <a:endParaRPr lang="nl-NL" sz="2300" dirty="0">
              <a:solidFill>
                <a:srgbClr val="163194"/>
              </a:solidFill>
            </a:endParaRPr>
          </a:p>
        </p:txBody>
      </p:sp>
    </p:spTree>
    <p:extLst>
      <p:ext uri="{BB962C8B-B14F-4D97-AF65-F5344CB8AC3E}">
        <p14:creationId xmlns:p14="http://schemas.microsoft.com/office/powerpoint/2010/main" val="364816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29687527-0FD8-0125-EE8E-F21D80D9B1E8}"/>
              </a:ext>
            </a:extLst>
          </p:cNvPr>
          <p:cNvSpPr>
            <a:spLocks noGrp="1"/>
          </p:cNvSpPr>
          <p:nvPr>
            <p:ph type="body" idx="1"/>
          </p:nvPr>
        </p:nvSpPr>
        <p:spPr>
          <a:xfrm>
            <a:off x="100549" y="97066"/>
            <a:ext cx="8226127" cy="4793589"/>
          </a:xfrm>
          <a:solidFill>
            <a:schemeClr val="bg1"/>
          </a:solidFill>
        </p:spPr>
        <p:txBody>
          <a:bodyPr/>
          <a:lstStyle/>
          <a:p>
            <a:pPr marL="139700" indent="0">
              <a:lnSpc>
                <a:spcPct val="150000"/>
              </a:lnSpc>
              <a:buNone/>
            </a:pPr>
            <a:r>
              <a:rPr lang="nl-NL" b="1" dirty="0">
                <a:latin typeface="+mn-lt"/>
              </a:rPr>
              <a:t>Mijlpalen en planning</a:t>
            </a:r>
          </a:p>
          <a:p>
            <a:pPr>
              <a:lnSpc>
                <a:spcPct val="150000"/>
              </a:lnSpc>
            </a:pPr>
            <a:endParaRPr lang="nl-NL" sz="900" dirty="0">
              <a:latin typeface="+mn-lt"/>
            </a:endParaRPr>
          </a:p>
          <a:p>
            <a:pPr>
              <a:lnSpc>
                <a:spcPct val="150000"/>
              </a:lnSpc>
            </a:pPr>
            <a:r>
              <a:rPr lang="nl-NL" sz="900" dirty="0">
                <a:latin typeface="+mn-lt"/>
              </a:rPr>
              <a:t>Fase 1 – Zorgpad in kaart brengen (maand 0–2) </a:t>
            </a:r>
          </a:p>
          <a:p>
            <a:pPr lvl="1">
              <a:lnSpc>
                <a:spcPct val="150000"/>
              </a:lnSpc>
            </a:pPr>
            <a:r>
              <a:rPr lang="nl-NL" sz="900" dirty="0">
                <a:latin typeface="+mn-lt"/>
              </a:rPr>
              <a:t>Doel: Huidige werkwijze in kaart brengen en uitgangssituatie bepalen</a:t>
            </a:r>
          </a:p>
          <a:p>
            <a:pPr lvl="1">
              <a:lnSpc>
                <a:spcPct val="150000"/>
              </a:lnSpc>
            </a:pPr>
            <a:r>
              <a:rPr lang="nl-NL" sz="900" dirty="0">
                <a:latin typeface="+mn-lt"/>
              </a:rPr>
              <a:t>Mijlpalen: </a:t>
            </a:r>
          </a:p>
          <a:p>
            <a:pPr lvl="1">
              <a:lnSpc>
                <a:spcPct val="150000"/>
              </a:lnSpc>
            </a:pPr>
            <a:r>
              <a:rPr lang="nl-NL" sz="900" dirty="0">
                <a:latin typeface="+mn-lt"/>
              </a:rPr>
              <a:t>Resultaat: Duidelijke uitgangssituatie en verbeterpunten vastgesteld.</a:t>
            </a:r>
          </a:p>
          <a:p>
            <a:pPr>
              <a:lnSpc>
                <a:spcPct val="150000"/>
              </a:lnSpc>
            </a:pPr>
            <a:r>
              <a:rPr lang="nl-NL" sz="900" dirty="0">
                <a:latin typeface="+mn-lt"/>
              </a:rPr>
              <a:t>Fase 2 – Ontwikkeling nieuwe werkwijze (maand 2–4) </a:t>
            </a:r>
          </a:p>
          <a:p>
            <a:pPr lvl="1">
              <a:lnSpc>
                <a:spcPct val="150000"/>
              </a:lnSpc>
            </a:pPr>
            <a:r>
              <a:rPr lang="nl-NL" sz="900" dirty="0">
                <a:latin typeface="+mn-lt"/>
              </a:rPr>
              <a:t>Doel:</a:t>
            </a:r>
          </a:p>
          <a:p>
            <a:pPr lvl="1">
              <a:lnSpc>
                <a:spcPct val="150000"/>
              </a:lnSpc>
            </a:pPr>
            <a:r>
              <a:rPr lang="nl-NL" sz="900" dirty="0">
                <a:latin typeface="+mn-lt"/>
              </a:rPr>
              <a:t>Mijlpalen: </a:t>
            </a:r>
          </a:p>
          <a:p>
            <a:pPr lvl="1">
              <a:lnSpc>
                <a:spcPct val="150000"/>
              </a:lnSpc>
            </a:pPr>
            <a:r>
              <a:rPr lang="nl-NL" sz="900" dirty="0">
                <a:latin typeface="+mn-lt"/>
              </a:rPr>
              <a:t>Resultaat: </a:t>
            </a:r>
          </a:p>
          <a:p>
            <a:pPr>
              <a:lnSpc>
                <a:spcPct val="150000"/>
              </a:lnSpc>
            </a:pPr>
            <a:r>
              <a:rPr lang="nl-NL" sz="900" dirty="0">
                <a:latin typeface="+mn-lt"/>
              </a:rPr>
              <a:t>Fase 3 – Implementatie (maand 4–8) </a:t>
            </a:r>
          </a:p>
          <a:p>
            <a:pPr lvl="1">
              <a:lnSpc>
                <a:spcPct val="150000"/>
              </a:lnSpc>
            </a:pPr>
            <a:r>
              <a:rPr lang="nl-NL" sz="900" dirty="0">
                <a:latin typeface="+mn-lt"/>
              </a:rPr>
              <a:t>Doel:</a:t>
            </a:r>
          </a:p>
          <a:p>
            <a:pPr lvl="1">
              <a:lnSpc>
                <a:spcPct val="150000"/>
              </a:lnSpc>
            </a:pPr>
            <a:r>
              <a:rPr lang="nl-NL" sz="900" dirty="0">
                <a:latin typeface="+mn-lt"/>
              </a:rPr>
              <a:t>Mijlpalen:</a:t>
            </a:r>
          </a:p>
          <a:p>
            <a:pPr lvl="1">
              <a:lnSpc>
                <a:spcPct val="150000"/>
              </a:lnSpc>
            </a:pPr>
            <a:r>
              <a:rPr lang="nl-NL" sz="900" dirty="0">
                <a:latin typeface="+mn-lt"/>
              </a:rPr>
              <a:t>Resultaat: </a:t>
            </a:r>
          </a:p>
          <a:p>
            <a:pPr>
              <a:lnSpc>
                <a:spcPct val="150000"/>
              </a:lnSpc>
            </a:pPr>
            <a:r>
              <a:rPr lang="nl-NL" sz="900" dirty="0">
                <a:latin typeface="+mn-lt"/>
              </a:rPr>
              <a:t>Fase 4 – Evaluatie en bijsturing (maand 8–10) </a:t>
            </a:r>
          </a:p>
          <a:p>
            <a:pPr lvl="1">
              <a:lnSpc>
                <a:spcPct val="150000"/>
              </a:lnSpc>
            </a:pPr>
            <a:r>
              <a:rPr lang="nl-NL" sz="900" dirty="0">
                <a:latin typeface="+mn-lt"/>
              </a:rPr>
              <a:t>Doel: Effecten meten en werkwijze optimaliseren</a:t>
            </a:r>
          </a:p>
          <a:p>
            <a:pPr lvl="1">
              <a:lnSpc>
                <a:spcPct val="150000"/>
              </a:lnSpc>
            </a:pPr>
            <a:r>
              <a:rPr lang="nl-NL" sz="900" dirty="0">
                <a:latin typeface="+mn-lt"/>
              </a:rPr>
              <a:t>Mijlpalen: </a:t>
            </a:r>
          </a:p>
          <a:p>
            <a:pPr lvl="1">
              <a:lnSpc>
                <a:spcPct val="150000"/>
              </a:lnSpc>
            </a:pPr>
            <a:r>
              <a:rPr lang="nl-NL" sz="900" dirty="0">
                <a:latin typeface="+mn-lt"/>
              </a:rPr>
              <a:t>Resultaat: Geoptimaliseerde werkwijze.</a:t>
            </a:r>
          </a:p>
          <a:p>
            <a:pPr>
              <a:lnSpc>
                <a:spcPct val="150000"/>
              </a:lnSpc>
            </a:pPr>
            <a:r>
              <a:rPr lang="nl-NL" sz="900" dirty="0">
                <a:latin typeface="+mn-lt"/>
              </a:rPr>
              <a:t>Fase 5 – Borging en afronding (maand 10–12) </a:t>
            </a:r>
          </a:p>
          <a:p>
            <a:pPr lvl="1">
              <a:lnSpc>
                <a:spcPct val="150000"/>
              </a:lnSpc>
            </a:pPr>
            <a:r>
              <a:rPr lang="nl-NL" sz="900" dirty="0">
                <a:latin typeface="+mn-lt"/>
              </a:rPr>
              <a:t>Doel: Structurele inbedding in de zorg</a:t>
            </a:r>
          </a:p>
          <a:p>
            <a:pPr lvl="1">
              <a:lnSpc>
                <a:spcPct val="150000"/>
              </a:lnSpc>
            </a:pPr>
            <a:r>
              <a:rPr lang="nl-NL" sz="900" dirty="0">
                <a:latin typeface="+mn-lt"/>
              </a:rPr>
              <a:t>Mijlpalen:</a:t>
            </a:r>
          </a:p>
          <a:p>
            <a:pPr lvl="1">
              <a:lnSpc>
                <a:spcPct val="150000"/>
              </a:lnSpc>
            </a:pPr>
            <a:r>
              <a:rPr lang="nl-NL" sz="900" dirty="0">
                <a:latin typeface="+mn-lt"/>
              </a:rPr>
              <a:t>Resultaat:</a:t>
            </a:r>
          </a:p>
        </p:txBody>
      </p:sp>
    </p:spTree>
    <p:extLst>
      <p:ext uri="{BB962C8B-B14F-4D97-AF65-F5344CB8AC3E}">
        <p14:creationId xmlns:p14="http://schemas.microsoft.com/office/powerpoint/2010/main" val="91895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nteon 2025">
  <a:themeElements>
    <a:clrScheme name="Santeon">
      <a:dk1>
        <a:srgbClr val="164193"/>
      </a:dk1>
      <a:lt1>
        <a:srgbClr val="FFFFFF"/>
      </a:lt1>
      <a:dk2>
        <a:srgbClr val="283830"/>
      </a:dk2>
      <a:lt2>
        <a:srgbClr val="E0ECF3"/>
      </a:lt2>
      <a:accent1>
        <a:srgbClr val="00A0E8"/>
      </a:accent1>
      <a:accent2>
        <a:srgbClr val="931B80"/>
      </a:accent2>
      <a:accent3>
        <a:srgbClr val="E30050"/>
      </a:accent3>
      <a:accent4>
        <a:srgbClr val="F29100"/>
      </a:accent4>
      <a:accent5>
        <a:srgbClr val="C3D100"/>
      </a:accent5>
      <a:accent6>
        <a:srgbClr val="00A65D"/>
      </a:accent6>
      <a:hlink>
        <a:srgbClr val="1957CF"/>
      </a:hlink>
      <a:folHlink>
        <a:srgbClr val="0D2B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nteon_Template_2025_Reduced_Deck.potx" id="{E10D88D1-E3BF-544D-839B-F471EF75CDB6}" vid="{875E129C-1834-8D4F-A5C9-5A74075BD4F9}"/>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3fce725-0348-48df-bbce-7f053b9b8246" xsi:nil="true"/>
    <lcf76f155ced4ddcb4097134ff3c332f xmlns="b43f35eb-b4ab-455c-ac86-20b6a24d866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614F01EAF5D54A8A1EC4E987D32CC6" ma:contentTypeVersion="16" ma:contentTypeDescription="Een nieuw document maken." ma:contentTypeScope="" ma:versionID="698a7f414aff286fd9653f3666a244df">
  <xsd:schema xmlns:xsd="http://www.w3.org/2001/XMLSchema" xmlns:xs="http://www.w3.org/2001/XMLSchema" xmlns:p="http://schemas.microsoft.com/office/2006/metadata/properties" xmlns:ns2="b43f35eb-b4ab-455c-ac86-20b6a24d866e" xmlns:ns3="4c711509-570a-40ec-932b-ae6ae1cf8d38" xmlns:ns4="13fce725-0348-48df-bbce-7f053b9b8246" targetNamespace="http://schemas.microsoft.com/office/2006/metadata/properties" ma:root="true" ma:fieldsID="9d35e11a2369b6670bed2b812145e3cc" ns2:_="" ns3:_="" ns4:_="">
    <xsd:import namespace="b43f35eb-b4ab-455c-ac86-20b6a24d866e"/>
    <xsd:import namespace="4c711509-570a-40ec-932b-ae6ae1cf8d38"/>
    <xsd:import namespace="13fce725-0348-48df-bbce-7f053b9b824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3f35eb-b4ab-455c-ac86-20b6a24d8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93ea7c2f-2d98-4c98-9b8d-8faec44842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711509-570a-40ec-932b-ae6ae1cf8d38"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fce725-0348-48df-bbce-7f053b9b824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bc77bf0-fe64-43e2-b63d-843e6631c1e2}" ma:internalName="TaxCatchAll" ma:showField="CatchAllData" ma:web="4c711509-570a-40ec-932b-ae6ae1cf8d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2D167B-19BC-4BA3-8DA7-A2E4BF60ADD5}">
  <ds:schemaRefs>
    <ds:schemaRef ds:uri="http://purl.org/dc/terms/"/>
    <ds:schemaRef ds:uri="13fce725-0348-48df-bbce-7f053b9b8246"/>
    <ds:schemaRef ds:uri="http://schemas.microsoft.com/office/infopath/2007/PartnerControls"/>
    <ds:schemaRef ds:uri="4c711509-570a-40ec-932b-ae6ae1cf8d38"/>
    <ds:schemaRef ds:uri="http://purl.org/dc/dcmitype/"/>
    <ds:schemaRef ds:uri="http://purl.org/dc/elements/1.1/"/>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b43f35eb-b4ab-455c-ac86-20b6a24d866e"/>
  </ds:schemaRefs>
</ds:datastoreItem>
</file>

<file path=customXml/itemProps2.xml><?xml version="1.0" encoding="utf-8"?>
<ds:datastoreItem xmlns:ds="http://schemas.openxmlformats.org/officeDocument/2006/customXml" ds:itemID="{A2225BEC-CE7F-4EC4-AE2C-E781A1319B97}">
  <ds:schemaRefs>
    <ds:schemaRef ds:uri="13fce725-0348-48df-bbce-7f053b9b8246"/>
    <ds:schemaRef ds:uri="4c711509-570a-40ec-932b-ae6ae1cf8d38"/>
    <ds:schemaRef ds:uri="b43f35eb-b4ab-455c-ac86-20b6a24d86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8B4C1A-383D-41BC-B464-95577A96C1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Santeon_Template_122025_Reduced_Deck</Template>
  <TotalTime>33</TotalTime>
  <Words>645</Words>
  <Application>Microsoft Office PowerPoint</Application>
  <PresentationFormat>Diavoorstelling (16:9)</PresentationFormat>
  <Paragraphs>93</Paragraphs>
  <Slides>5</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vt:i4>
      </vt:variant>
    </vt:vector>
  </HeadingPairs>
  <TitlesOfParts>
    <vt:vector size="11" baseType="lpstr">
      <vt:lpstr>Wingdings</vt:lpstr>
      <vt:lpstr>Calibri</vt:lpstr>
      <vt:lpstr>Arial</vt:lpstr>
      <vt:lpstr>Segoe UI</vt:lpstr>
      <vt:lpstr>Aptos</vt:lpstr>
      <vt:lpstr>Santeon 2025</vt:lpstr>
      <vt:lpstr>PowerPoint-presentatie</vt:lpstr>
      <vt:lpstr>PowerPoint-presentatie</vt:lpstr>
      <vt:lpstr>Algemene opdracht (focusproject – Santeon generiek)</vt:lpstr>
      <vt:lpstr>Resultaten en impact (lokaal)</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Claar Hellwig</dc:creator>
  <cp:keywords/>
  <dc:description/>
  <cp:lastModifiedBy>Hetty Prinsen</cp:lastModifiedBy>
  <cp:revision>5</cp:revision>
  <dcterms:created xsi:type="dcterms:W3CDTF">2026-01-12T09:06:19Z</dcterms:created>
  <dcterms:modified xsi:type="dcterms:W3CDTF">2026-05-08T13:38:44Z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0x01010023614F01EAF5D54A8A1EC4E987D32CC6</vt:lpwstr>
  </property>
  <property fmtid="{D5CDD505-2E9C-101B-9397-08002B2CF9AE}" pid="3" name="MediaServiceImageTags">
    <vt:lpwstr/>
  </property>
</Properties>
</file>