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D3F8_5C5DBF84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05" r:id="rId5"/>
  </p:sldMasterIdLst>
  <p:notesMasterIdLst>
    <p:notesMasterId r:id="rId10"/>
  </p:notesMasterIdLst>
  <p:sldIdLst>
    <p:sldId id="2147472376" r:id="rId6"/>
    <p:sldId id="2147472380" r:id="rId7"/>
    <p:sldId id="2147472375" r:id="rId8"/>
    <p:sldId id="2147472377" r:id="rId9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49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23C503-B69E-C800-08FE-F699BB5D89DD}" name="Mirte  Edens | Zorg bij jou" initials="Mj" userId="S::m.edens@zorgbijjou.nl::5492b429-a31d-4cc3-9a36-cc8aafed6d28" providerId="AD"/>
  <p188:author id="{9A97A27D-CB4B-FBC1-052A-481EF26B0CC3}" name="Margriet Van Dijk" initials="MVD" userId="295f94bbbc78b5d2" providerId="Windows Live"/>
  <p188:author id="{49F4F7E5-3E23-788A-9BAD-F63E3350E496}" name="Inge van Kooten" initials="IK" userId="S::i.vankooten@santeon.nl::4f951f49-ded7-422a-90fe-4e9cf0e87d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D1"/>
    <a:srgbClr val="FFEFEF"/>
    <a:srgbClr val="D7F9E9"/>
    <a:srgbClr val="809199"/>
    <a:srgbClr val="C8D400"/>
    <a:srgbClr val="F19300"/>
    <a:srgbClr val="009DDF"/>
    <a:srgbClr val="004493"/>
    <a:srgbClr val="364C55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0EA0E-D68D-B675-1E6E-C5AE953AF761}" v="2" dt="2025-04-23T14:19:21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75480" autoAdjust="0"/>
  </p:normalViewPr>
  <p:slideViewPr>
    <p:cSldViewPr snapToGrid="0">
      <p:cViewPr varScale="1">
        <p:scale>
          <a:sx n="91" d="100"/>
          <a:sy n="91" d="100"/>
        </p:scale>
        <p:origin x="1224" y="58"/>
      </p:cViewPr>
      <p:guideLst>
        <p:guide orient="horz" pos="2828"/>
        <p:guide orient="horz" pos="411"/>
        <p:guide pos="2880"/>
        <p:guide pos="419"/>
        <p:guide pos="5349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te  Edens | Zorg bij jou" userId="S::m.edens@zorgbijjou.nl::5492b429-a31d-4cc3-9a36-cc8aafed6d28" providerId="AD" clId="Web-{08C0EA0E-D68D-B675-1E6E-C5AE953AF761}"/>
    <pc:docChg chg="mod">
      <pc:chgData name="Mirte  Edens | Zorg bij jou" userId="S::m.edens@zorgbijjou.nl::5492b429-a31d-4cc3-9a36-cc8aafed6d28" providerId="AD" clId="Web-{08C0EA0E-D68D-B675-1E6E-C5AE953AF761}" dt="2025-04-23T14:19:21.704" v="0"/>
      <pc:docMkLst>
        <pc:docMk/>
      </pc:docMkLst>
    </pc:docChg>
  </pc:docChgLst>
</pc:chgInfo>
</file>

<file path=ppt/comments/modernComment_7FFFD3F8_5C5DBF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B828BF-E7E4-4754-A9A9-FA76BCD64920}" authorId="{7D23C503-B69E-C800-08FE-F699BB5D89DD}" created="2025-04-23T14:19:21.7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49647748" sldId="2147472376"/>
      <ac:picMk id="3" creationId="{26F7E0F1-9AA1-21D4-F5AB-76EF81DE3843}"/>
    </ac:deMkLst>
    <p188:txBody>
      <a:bodyPr/>
      <a:lstStyle/>
      <a:p>
        <a:r>
          <a:rPr lang="nl-NL"/>
          <a:t>anonimiseren en logo maasstad op zijn minst verwijderen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81DF6-FA07-48E6-A924-A5B2CF22750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slide - foto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AA69E33-2DD6-BEB5-6D45-CA9093FD0D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90592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A69E33-2DD6-BEB5-6D45-CA9093FD0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180000" tIns="2951999" rIns="180000" bIns="180000" anchor="t">
            <a:normAutofit/>
          </a:bodyPr>
          <a:lstStyle>
            <a:lvl1pPr algn="ctr" rtl="0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Voeg een foto toe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6239" y="3889656"/>
            <a:ext cx="3334702" cy="67198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>
              <a:lnSpc>
                <a:spcPts val="2400"/>
              </a:lnSpc>
              <a:defRPr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noProof="0"/>
              <a:t>Klik om de titel aan te passen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9" y="4613519"/>
            <a:ext cx="3334702" cy="204788"/>
          </a:xfrm>
          <a:prstGeom prst="rect">
            <a:avLst/>
          </a:prstGeom>
        </p:spPr>
        <p:txBody>
          <a:bodyPr anchor="b">
            <a:noAutofit/>
          </a:bodyPr>
          <a:lstStyle>
            <a:lvl1pPr rtl="0">
              <a:spcAft>
                <a:spcPts val="0"/>
              </a:spcAft>
              <a:defRPr sz="10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de subtitel stijl aan te passen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EF99A-F8DA-E009-86D2-98FF5F2FDB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85775"/>
            <a:ext cx="349312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62796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023577"/>
      </p:ext>
    </p:extLst>
  </p:cSld>
  <p:clrMapOvr>
    <a:masterClrMapping/>
  </p:clrMapOvr>
  <p:transition>
    <p:fade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1 colum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6CF9A6F-C5AA-D5F7-82F7-F0D709C5B7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431754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CF9A6F-C5AA-D5F7-82F7-F0D709C5B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1257300"/>
            <a:ext cx="8374062" cy="3529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>
                <a:latin typeface="+mn-lt"/>
              </a:defRPr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9" y="238125"/>
            <a:ext cx="8385174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1566179877"/>
      </p:ext>
    </p:extLst>
  </p:cSld>
  <p:clrMapOvr>
    <a:masterClrMapping/>
  </p:clrMapOvr>
  <p:transition>
    <p:fade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&amp;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1616F66-3811-5CE2-835F-11E16E804F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0657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16F66-3811-5CE2-835F-11E16E804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9852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376240" y="1539000"/>
            <a:ext cx="8391524" cy="3051760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Voeg een tekst, beeld of grafiek toe…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40" y="1255566"/>
            <a:ext cx="8391524" cy="267890"/>
          </a:xfrm>
        </p:spPr>
        <p:txBody>
          <a:bodyPr>
            <a:noAutofit/>
          </a:bodyPr>
          <a:lstStyle>
            <a:lvl1pPr rtl="0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om de kop aan te passen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7652887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0D16BBC-ABBA-0568-9FBB-BC0A58156E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478639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D16BBC-ABBA-0568-9FBB-BC0A58156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76239" y="1257300"/>
            <a:ext cx="6958012" cy="35290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5047060" algn="r"/>
              </a:tabLst>
              <a:defRPr>
                <a:latin typeface="+mn-lt"/>
              </a:defRPr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5047060" algn="r"/>
              </a:tabLst>
              <a:defRPr>
                <a:latin typeface="+mj-lt"/>
              </a:defRPr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5047060" algn="r"/>
              </a:tabLst>
              <a:defRPr>
                <a:latin typeface="+mn-lt"/>
              </a:defRPr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5047060" algn="r"/>
              </a:tabLst>
              <a:defRPr>
                <a:latin typeface="+mn-lt"/>
              </a:defRPr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>
                <a:latin typeface="+mn-lt"/>
              </a:defRPr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238125"/>
            <a:ext cx="8385174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00699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&amp;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24429D1-A151-F04B-26CF-4FDA8BEB9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568187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4429D1-A151-F04B-26CF-4FDA8BEB9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76239" y="1257300"/>
            <a:ext cx="3979184" cy="3529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3771900" algn="r"/>
              </a:tabLst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786155" y="1257300"/>
            <a:ext cx="3992086" cy="3529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3771900" algn="r"/>
              </a:tabLst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8FF0B8-12F4-41CE-AD69-DD52D41C8B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7852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65F50C2-3A2B-43F6-97B9-A4F3EF05E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000403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, tekst and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2E4B0A9-56C3-8F12-AEB9-A4846FBA59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856508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E4B0A9-56C3-8F12-AEB9-A4846FBA5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76239" y="1257300"/>
            <a:ext cx="4016374" cy="3333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3771900" algn="r"/>
              </a:tabLst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 hasCustomPrompt="1"/>
          </p:nvPr>
        </p:nvSpPr>
        <p:spPr>
          <a:xfrm>
            <a:off x="4755917" y="1593760"/>
            <a:ext cx="4011846" cy="2997000"/>
          </a:xfrm>
        </p:spPr>
        <p:txBody>
          <a:bodyPr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55917" y="1257301"/>
            <a:ext cx="4011846" cy="307181"/>
          </a:xfrm>
        </p:spPr>
        <p:txBody>
          <a:bodyPr>
            <a:noAutofit/>
          </a:bodyPr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76238" y="4590761"/>
            <a:ext cx="8391525" cy="195553"/>
          </a:xfrm>
        </p:spPr>
        <p:txBody>
          <a:bodyPr>
            <a:noAutofit/>
          </a:bodyPr>
          <a:lstStyle>
            <a:lvl1pPr rtl="0">
              <a:spcAft>
                <a:spcPts val="0"/>
              </a:spcAft>
              <a:defRPr sz="750"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4720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402743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&amp; 3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686ECB9-C8C4-D714-3A85-96FF24B00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66755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86ECB9-C8C4-D714-3A85-96FF24B00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380255" y="1562647"/>
            <a:ext cx="2193138" cy="29480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80255" y="1268007"/>
            <a:ext cx="2193138" cy="280352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 hasCustomPrompt="1"/>
          </p:nvPr>
        </p:nvSpPr>
        <p:spPr>
          <a:xfrm>
            <a:off x="2727506" y="1562647"/>
            <a:ext cx="2189776" cy="29480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727506" y="1268007"/>
            <a:ext cx="2189776" cy="280352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 hasCustomPrompt="1"/>
          </p:nvPr>
        </p:nvSpPr>
        <p:spPr>
          <a:xfrm>
            <a:off x="5066002" y="1562647"/>
            <a:ext cx="2187287" cy="29480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066002" y="1268006"/>
            <a:ext cx="2187287" cy="284745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77190" y="4542272"/>
            <a:ext cx="6873713" cy="237308"/>
          </a:xfrm>
        </p:spPr>
        <p:txBody>
          <a:bodyPr>
            <a:noAutofit/>
          </a:bodyPr>
          <a:lstStyle>
            <a:lvl1pPr rtl="0">
              <a:spcAft>
                <a:spcPts val="0"/>
              </a:spcAft>
              <a:defRPr sz="750"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D61533-1469-4AF4-8FF7-C7742D00F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5233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A92555C-0F4F-4CCE-BC5E-1127CF994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55180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&amp; 4 icon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4F381E1-48D2-716F-8BFC-CDBE7B37CA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8893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F381E1-48D2-716F-8BFC-CDBE7B37C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495412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614587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733763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6238" y="2343150"/>
            <a:ext cx="2040351" cy="2443161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12472" y="2340414"/>
            <a:ext cx="2034000" cy="2445899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497530" y="2343150"/>
            <a:ext cx="2034000" cy="2443162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744877" y="2331381"/>
            <a:ext cx="2022887" cy="2454930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702532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3655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&amp; 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65A8DF5-D5EB-3320-7EE8-A0024C0F5B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91078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5A8DF5-D5EB-3320-7EE8-A0024C0F5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76238" y="1257300"/>
            <a:ext cx="2709862" cy="1477022"/>
          </a:xfr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icon of beeld toe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4250" y="1270474"/>
            <a:ext cx="2673512" cy="1478756"/>
          </a:xfr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icon of beeld toe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34624" y="1255566"/>
            <a:ext cx="2680402" cy="1478756"/>
          </a:xfr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icon of beeld toe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2874169"/>
            <a:ext cx="2709862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30217" y="2874169"/>
            <a:ext cx="2684808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94250" y="2874169"/>
            <a:ext cx="2673512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237" y="687625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944530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412AA55-E2AE-478C-8B40-141B7234E7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906793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412AA55-E2AE-478C-8B40-141B7234E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02DA3EE-4F40-4D8C-B159-6EACE3B7904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nl-NL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67" y="114300"/>
            <a:ext cx="7897416" cy="700088"/>
          </a:xfrm>
        </p:spPr>
        <p:txBody>
          <a:bodyPr vert="horz"/>
          <a:lstStyle>
            <a:lvl1pPr rtl="0">
              <a:defRPr lang="nl-NL" sz="1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250157"/>
            <a:ext cx="7826400" cy="332660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D7DC81C-C575-4D07-AF21-37280659F2C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E6979F-42FF-41E0-9B08-F547BD28D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51" y="951310"/>
            <a:ext cx="7897416" cy="161925"/>
          </a:xfrm>
        </p:spPr>
        <p:txBody>
          <a:bodyPr anchor="ctr"/>
          <a:lstStyle>
            <a:lvl1pPr marL="0" indent="0" rtl="0">
              <a:buNone/>
              <a:defRPr b="1"/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ED5F4-7CD1-42A6-9D94-0E87F2E59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2890" y="4743068"/>
            <a:ext cx="6845078" cy="161925"/>
          </a:xfrm>
        </p:spPr>
        <p:txBody>
          <a:bodyPr anchor="ctr"/>
          <a:lstStyle>
            <a:lvl1pPr marL="0" indent="0" rtl="0">
              <a:buNone/>
              <a:defRPr sz="450"/>
            </a:lvl1pPr>
          </a:lstStyle>
          <a:p>
            <a:pPr lvl="0"/>
            <a:r>
              <a:rPr lang="nl-NL" err="1"/>
              <a:t>footer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1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F7725F6-2455-D311-B213-A614849C75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89059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7725F6-2455-D311-B213-A614849C7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BC1C853-0C0C-7C20-C80E-56F9D5278A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0291413B-5EFB-01A6-AA91-167C48BEBADF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6FA10-C1FF-3844-7D77-A6ABB737AB59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5383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FD8D1C5-B462-0DFD-7A43-09DDC90DC2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909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D8D1C5-B462-0DFD-7A43-09DDC90DC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0205A4-2168-4686-805A-9921B9416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FBE09-F628-4D7A-870B-F1E93CF83FF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872745-588D-4602-993B-8455EFC219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2FB292-EF37-4806-9888-DECE17A1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7FB79D7D-76FE-4E26-BEC9-76E511A15854}" type="datetimeFigureOut">
              <a:rPr lang="nl-NL" smtClean="0"/>
              <a:pPr/>
              <a:t>23-4-2025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863408-CC6D-42B6-A6D3-8A36FB88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F2BE5A-769A-4C15-86DD-86F41963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F851B2E1-736C-417C-900B-20A5BD720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269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slide - foto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AA69E33-2DD6-BEB5-6D45-CA9093FD0D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90592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A69E33-2DD6-BEB5-6D45-CA9093FD0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180000" tIns="2951999" rIns="180000" bIns="180000" anchor="t">
            <a:normAutofit/>
          </a:bodyPr>
          <a:lstStyle>
            <a:lvl1pPr algn="ctr" rtl="0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Voeg een foto toe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6239" y="3889656"/>
            <a:ext cx="3334702" cy="67198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>
              <a:lnSpc>
                <a:spcPts val="2400"/>
              </a:lnSpc>
              <a:defRPr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noProof="0"/>
              <a:t>Klik om de titel aan te passen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9" y="4613519"/>
            <a:ext cx="3334702" cy="204788"/>
          </a:xfrm>
          <a:prstGeom prst="rect">
            <a:avLst/>
          </a:prstGeom>
        </p:spPr>
        <p:txBody>
          <a:bodyPr anchor="b">
            <a:noAutofit/>
          </a:bodyPr>
          <a:lstStyle>
            <a:lvl1pPr rtl="0">
              <a:spcAft>
                <a:spcPts val="0"/>
              </a:spcAft>
              <a:defRPr sz="10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de subtitel stijl aan te passen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EF99A-F8DA-E009-86D2-98FF5F2FDB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85775"/>
            <a:ext cx="349312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4659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1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F7725F6-2455-D311-B213-A614849C75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89059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7725F6-2455-D311-B213-A614849C7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BC1C853-0C0C-7C20-C80E-56F9D5278A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0291413B-5EFB-01A6-AA91-167C48BEBADF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6FA10-C1FF-3844-7D77-A6ABB737AB59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7545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0FFF4C6-8FE2-1DEC-2E63-C9934ACA83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64125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FFF4C6-8FE2-1DEC-2E63-C9934ACA8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2844ACD-3D3B-A784-16D1-933086B2A0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4C78E241-3161-82EF-6B04-EEECB8C4AE15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9875-E5BB-FFA1-587B-CE1FC04DD2AC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1562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3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46A024C-4783-BBEE-79F4-4E4E3CBDC7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09629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6A024C-4783-BBEE-79F4-4E4E3CBDC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6B199C-18A6-8973-EF8E-1620D9E98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F14815CE-728B-BFA0-BE33-403DD1ADEB04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CE7C8-FD56-0BE4-0F79-49761C0E2F49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15913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74F3F41-F59A-F263-EC81-88C65EFD7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18472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4F3F41-F59A-F263-EC81-88C65EFD7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BF6906-C4DC-133D-E163-2172AFBFB3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FE058D81-DEB1-5FD3-4CED-FA5D5643B36B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19A1-9171-53CD-EF40-3666B74FB4CC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11634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5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90125A-BCF3-7F5B-E83E-2673B9B529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79193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90125A-BCF3-7F5B-E83E-2673B9B52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5FA298-018E-F3D7-FB99-91A3015600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79C41872-56D2-968D-049F-946C4D787B00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D6597-9230-AF4C-6066-84BB83799148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2337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foto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8930502-2664-AE8C-427A-4ECD3292A5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815659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30502-2664-AE8C-427A-4ECD3292A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C5E69CB-04B1-0F34-C106-4CBEA20E3B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180000" tIns="2951999" rIns="180000" bIns="180000" anchor="t">
            <a:normAutofit/>
          </a:bodyPr>
          <a:lstStyle>
            <a:lvl1pPr algn="ctr" rtl="0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Voeg een foto toe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2FA37416-5777-6456-5DD3-13EB4B14AB3B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11345-E8C1-69FF-C08B-A20E3F50D8D0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44402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8392D45-D8B6-01D4-C671-50C9760221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5750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392D45-D8B6-01D4-C671-50C976022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773945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br>
              <a:rPr lang="nl-NL" noProof="0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8176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61006C9-EA52-BBDB-9EB8-C69D1298D4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64719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1006C9-EA52-BBDB-9EB8-C69D1298D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767640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0FFF4C6-8FE2-1DEC-2E63-C9934ACA83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64125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FFF4C6-8FE2-1DEC-2E63-C9934ACA8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2844ACD-3D3B-A784-16D1-933086B2A0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4C78E241-3161-82EF-6B04-EEECB8C4AE15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9875-E5BB-FFA1-587B-CE1FC04DD2AC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586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3590"/>
      </p:ext>
    </p:extLst>
  </p:cSld>
  <p:clrMapOvr>
    <a:masterClrMapping/>
  </p:clrMapOvr>
  <p:transition>
    <p:fade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1 colum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6CF9A6F-C5AA-D5F7-82F7-F0D709C5B7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431754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CF9A6F-C5AA-D5F7-82F7-F0D709C5B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1257300"/>
            <a:ext cx="8374062" cy="3529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>
                <a:latin typeface="+mn-lt"/>
              </a:defRPr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9" y="238125"/>
            <a:ext cx="8385174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3524229437"/>
      </p:ext>
    </p:extLst>
  </p:cSld>
  <p:clrMapOvr>
    <a:masterClrMapping/>
  </p:clrMapOvr>
  <p:transition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&amp;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1616F66-3811-5CE2-835F-11E16E804F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0657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16F66-3811-5CE2-835F-11E16E804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9852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376240" y="1539000"/>
            <a:ext cx="8391524" cy="3051760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Voeg een tekst, beeld of grafiek toe…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40" y="1255566"/>
            <a:ext cx="8391524" cy="267890"/>
          </a:xfrm>
        </p:spPr>
        <p:txBody>
          <a:bodyPr>
            <a:noAutofit/>
          </a:bodyPr>
          <a:lstStyle>
            <a:lvl1pPr rtl="0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om de kop aan te passen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110275914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0D16BBC-ABBA-0568-9FBB-BC0A58156E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478639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D16BBC-ABBA-0568-9FBB-BC0A58156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76239" y="1257300"/>
            <a:ext cx="6958012" cy="35290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5047060" algn="r"/>
              </a:tabLst>
              <a:defRPr>
                <a:latin typeface="+mn-lt"/>
              </a:defRPr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5047060" algn="r"/>
              </a:tabLst>
              <a:defRPr>
                <a:latin typeface="+mj-lt"/>
              </a:defRPr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5047060" algn="r"/>
              </a:tabLst>
              <a:defRPr>
                <a:latin typeface="+mn-lt"/>
              </a:defRPr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5047060" algn="r"/>
              </a:tabLst>
              <a:defRPr>
                <a:latin typeface="+mn-lt"/>
              </a:defRPr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>
                <a:latin typeface="+mn-lt"/>
              </a:defRPr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238125"/>
            <a:ext cx="8385174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45526"/>
      </p:ext>
    </p:extLst>
  </p:cSld>
  <p:clrMapOvr>
    <a:masterClrMapping/>
  </p:clrMapOvr>
  <p:transition>
    <p:fade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&amp;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24429D1-A151-F04B-26CF-4FDA8BEB9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568187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4429D1-A151-F04B-26CF-4FDA8BEB9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76239" y="1257300"/>
            <a:ext cx="3979184" cy="3529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3771900" algn="r"/>
              </a:tabLst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786155" y="1257300"/>
            <a:ext cx="3992086" cy="3529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3771900" algn="r"/>
              </a:tabLst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8FF0B8-12F4-41CE-AD69-DD52D41C8B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7852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65F50C2-3A2B-43F6-97B9-A4F3EF05E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1037"/>
      </p:ext>
    </p:extLst>
  </p:cSld>
  <p:clrMapOvr>
    <a:masterClrMapping/>
  </p:clrMapOvr>
  <p:transition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, tekst and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2E4B0A9-56C3-8F12-AEB9-A4846FBA59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856508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E4B0A9-56C3-8F12-AEB9-A4846FBA5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76239" y="1257300"/>
            <a:ext cx="4016374" cy="3333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tabLst>
                <a:tab pos="3771900" algn="r"/>
              </a:tabLst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baseline="0"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 hasCustomPrompt="1"/>
          </p:nvPr>
        </p:nvSpPr>
        <p:spPr>
          <a:xfrm>
            <a:off x="4755917" y="1593760"/>
            <a:ext cx="4011846" cy="2997000"/>
          </a:xfrm>
        </p:spPr>
        <p:txBody>
          <a:bodyPr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55917" y="1257301"/>
            <a:ext cx="4011846" cy="307181"/>
          </a:xfrm>
        </p:spPr>
        <p:txBody>
          <a:bodyPr>
            <a:noAutofit/>
          </a:bodyPr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76238" y="4590761"/>
            <a:ext cx="8391525" cy="195553"/>
          </a:xfrm>
        </p:spPr>
        <p:txBody>
          <a:bodyPr>
            <a:noAutofit/>
          </a:bodyPr>
          <a:lstStyle>
            <a:lvl1pPr rtl="0">
              <a:spcAft>
                <a:spcPts val="0"/>
              </a:spcAft>
              <a:defRPr sz="750"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4720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488328"/>
      </p:ext>
    </p:extLst>
  </p:cSld>
  <p:clrMapOvr>
    <a:masterClrMapping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&amp; 3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686ECB9-C8C4-D714-3A85-96FF24B00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66755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86ECB9-C8C4-D714-3A85-96FF24B00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380255" y="1562647"/>
            <a:ext cx="2193138" cy="29480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80255" y="1268007"/>
            <a:ext cx="2193138" cy="280352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 hasCustomPrompt="1"/>
          </p:nvPr>
        </p:nvSpPr>
        <p:spPr>
          <a:xfrm>
            <a:off x="2727506" y="1562647"/>
            <a:ext cx="2189776" cy="29480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727506" y="1268007"/>
            <a:ext cx="2189776" cy="280352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 hasCustomPrompt="1"/>
          </p:nvPr>
        </p:nvSpPr>
        <p:spPr>
          <a:xfrm>
            <a:off x="5066002" y="1562647"/>
            <a:ext cx="2187287" cy="29480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grafiek toe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066002" y="1268006"/>
            <a:ext cx="2187287" cy="284745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77190" y="4542272"/>
            <a:ext cx="6873713" cy="237308"/>
          </a:xfrm>
        </p:spPr>
        <p:txBody>
          <a:bodyPr>
            <a:noAutofit/>
          </a:bodyPr>
          <a:lstStyle>
            <a:lvl1pPr rtl="0">
              <a:spcAft>
                <a:spcPts val="0"/>
              </a:spcAft>
              <a:defRPr sz="750"/>
            </a:lvl1pPr>
          </a:lstStyle>
          <a:p>
            <a:pPr lvl="0"/>
            <a:r>
              <a:rPr lang="nl-NL" noProof="0"/>
              <a:t>Klik om de tekst aan te passen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D61533-1469-4AF4-8FF7-C7742D00F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75233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A92555C-0F4F-4CCE-BC5E-1127CF994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8711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&amp; 4 icon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4F381E1-48D2-716F-8BFC-CDBE7B37CA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8893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F381E1-48D2-716F-8BFC-CDBE7B37C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495412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614587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733763" y="1270473"/>
            <a:ext cx="2034000" cy="945000"/>
          </a:xfrm>
        </p:spPr>
        <p:txBody>
          <a:bodyPr lIns="0" tIns="0" rIns="0" bIns="0">
            <a:noAutofit/>
          </a:bodyPr>
          <a:lstStyle>
            <a:lvl1pPr rtl="0">
              <a:defRPr/>
            </a:lvl1pPr>
          </a:lstStyle>
          <a:p>
            <a:r>
              <a:rPr lang="nl-NL" noProof="0"/>
              <a:t>Voeg een icon toe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6238" y="2343150"/>
            <a:ext cx="2040351" cy="2443161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12472" y="2340414"/>
            <a:ext cx="2034000" cy="2445899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497530" y="2343150"/>
            <a:ext cx="2034000" cy="2443162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744877" y="2331381"/>
            <a:ext cx="2022887" cy="2454930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0477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Klik op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702532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1710"/>
      </p:ext>
    </p:extLst>
  </p:cSld>
  <p:clrMapOvr>
    <a:masterClrMapping/>
  </p:clrMapOvr>
  <p:transition>
    <p:fade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&amp; 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65A8DF5-D5EB-3320-7EE8-A0024C0F5B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91078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5A8DF5-D5EB-3320-7EE8-A0024C0F5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76238" y="1257300"/>
            <a:ext cx="2709862" cy="1477022"/>
          </a:xfr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icon of beeld toe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4250" y="1270474"/>
            <a:ext cx="2673512" cy="1478756"/>
          </a:xfr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icon of beeld toe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34624" y="1255566"/>
            <a:ext cx="2680402" cy="1478756"/>
          </a:xfrm>
        </p:spPr>
        <p:txBody>
          <a:bodyPr/>
          <a:lstStyle>
            <a:lvl1pPr rtl="0">
              <a:defRPr/>
            </a:lvl1pPr>
          </a:lstStyle>
          <a:p>
            <a:r>
              <a:rPr lang="nl-NL" noProof="0"/>
              <a:t>Voeg een icon of beeld toe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2874169"/>
            <a:ext cx="2709862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30217" y="2874169"/>
            <a:ext cx="2684808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94250" y="2874169"/>
            <a:ext cx="2673512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>
              <a:buFontTx/>
              <a:buNone/>
              <a:defRPr/>
            </a:lvl1pPr>
            <a:lvl2pPr marL="104775" indent="-104775" algn="l" rtl="0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2860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352425" indent="-104775" algn="l" rtl="0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476250" indent="-104775" algn="l" rtl="0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Eerste level</a:t>
            </a:r>
          </a:p>
          <a:p>
            <a:pPr lvl="2"/>
            <a:r>
              <a:rPr lang="nl-NL" noProof="0"/>
              <a:t>Tweede level</a:t>
            </a:r>
          </a:p>
          <a:p>
            <a:pPr lvl="3"/>
            <a:r>
              <a:rPr lang="nl-NL" noProof="0"/>
              <a:t>Derde level</a:t>
            </a:r>
          </a:p>
          <a:p>
            <a:pPr lvl="4"/>
            <a:r>
              <a:rPr lang="nl-NL" noProof="0"/>
              <a:t>Vierde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237" y="687625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763937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412AA55-E2AE-478C-8B40-141B7234E7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906793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412AA55-E2AE-478C-8B40-141B7234E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02DA3EE-4F40-4D8C-B159-6EACE3B7904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nl-NL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67" y="114300"/>
            <a:ext cx="7897416" cy="700088"/>
          </a:xfrm>
        </p:spPr>
        <p:txBody>
          <a:bodyPr vert="horz"/>
          <a:lstStyle>
            <a:lvl1pPr rtl="0">
              <a:defRPr lang="nl-NL" sz="1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250157"/>
            <a:ext cx="7826400" cy="332660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D7DC81C-C575-4D07-AF21-37280659F2C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E6979F-42FF-41E0-9B08-F547BD28D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51" y="951310"/>
            <a:ext cx="7897416" cy="161925"/>
          </a:xfrm>
        </p:spPr>
        <p:txBody>
          <a:bodyPr anchor="ctr"/>
          <a:lstStyle>
            <a:lvl1pPr marL="0" indent="0" rtl="0">
              <a:buNone/>
              <a:defRPr b="1"/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ED5F4-7CD1-42A6-9D94-0E87F2E59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2890" y="4743068"/>
            <a:ext cx="6845078" cy="161925"/>
          </a:xfrm>
        </p:spPr>
        <p:txBody>
          <a:bodyPr anchor="ctr"/>
          <a:lstStyle>
            <a:lvl1pPr marL="0" indent="0" rtl="0">
              <a:buNone/>
              <a:defRPr sz="450"/>
            </a:lvl1pPr>
          </a:lstStyle>
          <a:p>
            <a:pPr lvl="0"/>
            <a:r>
              <a:rPr lang="nl-NL" err="1"/>
              <a:t>footer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91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3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46A024C-4783-BBEE-79F4-4E4E3CBDC7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09629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6A024C-4783-BBEE-79F4-4E4E3CBDC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6B199C-18A6-8973-EF8E-1620D9E98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F14815CE-728B-BFA0-BE33-403DD1ADEB04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CE7C8-FD56-0BE4-0F79-49761C0E2F49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20492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FD8D1C5-B462-0DFD-7A43-09DDC90DC2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909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D8D1C5-B462-0DFD-7A43-09DDC90DC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0205A4-2168-4686-805A-9921B9416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FBE09-F628-4D7A-870B-F1E93CF83FF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872745-588D-4602-993B-8455EFC219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2FB292-EF37-4806-9888-DECE17A1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7FB79D7D-76FE-4E26-BEC9-76E511A15854}" type="datetimeFigureOut">
              <a:rPr lang="nl-NL" smtClean="0"/>
              <a:pPr/>
              <a:t>23-4-2025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863408-CC6D-42B6-A6D3-8A36FB88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F2BE5A-769A-4C15-86DD-86F41963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F851B2E1-736C-417C-900B-20A5BD720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124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23-4-2025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2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74F3F41-F59A-F263-EC81-88C65EFD7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18472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4F3F41-F59A-F263-EC81-88C65EFD7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BF6906-C4DC-133D-E163-2172AFBFB3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FE058D81-DEB1-5FD3-4CED-FA5D5643B36B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19A1-9171-53CD-EF40-3666B74FB4CC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0038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troon 5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90125A-BCF3-7F5B-E83E-2673B9B529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79193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90125A-BCF3-7F5B-E83E-2673B9B52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5FA298-018E-F3D7-FB99-91A3015600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79C41872-56D2-968D-049F-946C4D787B00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D6597-9230-AF4C-6066-84BB83799148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21073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foto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8930502-2664-AE8C-427A-4ECD3292A5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815659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930502-2664-AE8C-427A-4ECD3292A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C5E69CB-04B1-0F34-C106-4CBEA20E3B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180000" tIns="2951999" rIns="180000" bIns="180000" anchor="t">
            <a:normAutofit/>
          </a:bodyPr>
          <a:lstStyle>
            <a:lvl1pPr algn="ctr" rtl="0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Voeg een foto toe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76237" y="-495620"/>
            <a:ext cx="2709863" cy="3067370"/>
          </a:xfrm>
          <a:prstGeom prst="roundRect">
            <a:avLst/>
          </a:prstGeom>
          <a:solidFill>
            <a:schemeClr val="bg1"/>
          </a:solidFill>
        </p:spPr>
        <p:txBody>
          <a:bodyPr vert="horz" lIns="216000" tIns="180000" rIns="180000" bIns="180000" anchor="b"/>
          <a:lstStyle>
            <a:lvl1pPr rtl="0">
              <a:lnSpc>
                <a:spcPct val="95000"/>
              </a:lnSpc>
              <a:defRPr sz="27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Klik om de hoofdstuktitel aan te passen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2FA37416-5777-6456-5DD3-13EB4B14AB3B}"/>
              </a:ext>
            </a:extLst>
          </p:cNvPr>
          <p:cNvSpPr txBox="1"/>
          <p:nvPr userDrawn="1"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11345-E8C1-69FF-C08B-A20E3F50D8D0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8099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8392D45-D8B6-01D4-C671-50C9760221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5750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392D45-D8B6-01D4-C671-50C976022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773945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NL" noProof="0"/>
              <a:t>Klik om de subtitel aan te passen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br>
              <a:rPr lang="nl-NL" noProof="0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8143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61006C9-EA52-BBDB-9EB8-C69D1298D4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64719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1006C9-EA52-BBDB-9EB8-C69D1298D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>
                <a:latin typeface="+mj-lt"/>
              </a:defRPr>
            </a:lvl1pPr>
          </a:lstStyle>
          <a:p>
            <a:r>
              <a:rPr lang="nl-NL" noProof="0"/>
              <a:t>Klik om de titel aan te 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696679"/>
      </p:ext>
    </p:extLst>
  </p:cSld>
  <p:clrMapOvr>
    <a:masterClrMapping/>
  </p:clrMapOvr>
  <p:transition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" Target="../slides/slide4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2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58960663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/>
          <p:cNvSpPr txBox="1"/>
          <p:nvPr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8" y="1263876"/>
            <a:ext cx="8391525" cy="3522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Tweede level</a:t>
            </a:r>
          </a:p>
          <a:p>
            <a:pPr lvl="2"/>
            <a:r>
              <a:rPr lang="nl-NL" noProof="0"/>
              <a:t>Derde level</a:t>
            </a:r>
          </a:p>
          <a:p>
            <a:pPr lvl="3"/>
            <a:r>
              <a:rPr lang="nl-NL" noProof="0"/>
              <a:t>Vierde level</a:t>
            </a:r>
          </a:p>
          <a:p>
            <a:pPr lvl="4"/>
            <a:r>
              <a:rPr lang="nl-NL" noProof="0"/>
              <a:t>Vijfde level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2320166-2AED-4CD3-A893-D94919B09F44}"/>
              </a:ext>
            </a:extLst>
          </p:cNvPr>
          <p:cNvSpPr/>
          <p:nvPr userDrawn="1"/>
        </p:nvSpPr>
        <p:spPr bwMode="gray">
          <a:xfrm>
            <a:off x="8465723" y="763192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E5C10B32-E2D1-4E1E-AF8B-C1CB0642773B}"/>
              </a:ext>
            </a:extLst>
          </p:cNvPr>
          <p:cNvSpPr/>
          <p:nvPr userDrawn="1"/>
        </p:nvSpPr>
        <p:spPr bwMode="gray">
          <a:xfrm>
            <a:off x="8465723" y="1213687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7270737-F2AF-4A5D-B2EE-60D8BD21B026}"/>
              </a:ext>
            </a:extLst>
          </p:cNvPr>
          <p:cNvSpPr/>
          <p:nvPr userDrawn="1"/>
        </p:nvSpPr>
        <p:spPr bwMode="gray">
          <a:xfrm>
            <a:off x="8465723" y="1649047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B2DA55B8-7FB5-415F-98A3-9E2DD1DAAA41}"/>
              </a:ext>
            </a:extLst>
          </p:cNvPr>
          <p:cNvSpPr/>
          <p:nvPr userDrawn="1"/>
        </p:nvSpPr>
        <p:spPr bwMode="gray">
          <a:xfrm>
            <a:off x="8465723" y="2109382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F6546-8B6E-49C6-9457-A94531976ED1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EE45B84-5546-410E-BFA9-0EE3C4CCC8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6237" y="228600"/>
            <a:ext cx="8460964" cy="255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titel aan te passen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B59CC-F4A0-894E-0E8F-B7B9895E770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2" y="4741156"/>
            <a:ext cx="880157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>
    <p:fade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1575" b="1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750"/>
        </a:spcAft>
        <a:buSzPct val="100000"/>
        <a:buFontTx/>
        <a:buNone/>
        <a:defRPr sz="135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04775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•"/>
        <a:defRPr lang="en-US" sz="135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228600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−"/>
        <a:defRPr lang="en-US" sz="135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352425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◦"/>
        <a:defRPr lang="en-US" sz="135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476250" indent="-104775" algn="l" defTabSz="598885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−"/>
        <a:tabLst/>
        <a:defRPr lang="en-US" sz="135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20">
          <p15:clr>
            <a:srgbClr val="F26B43"/>
          </p15:clr>
        </p15:guide>
        <p15:guide id="8" orient="horz" pos="4080">
          <p15:clr>
            <a:srgbClr val="F26B43"/>
          </p15:clr>
        </p15:guide>
        <p15:guide id="27" pos="7368">
          <p15:clr>
            <a:srgbClr val="F26B43"/>
          </p15:clr>
        </p15:guide>
        <p15:guide id="51" orient="horz" pos="4081">
          <p15:clr>
            <a:srgbClr val="A4A3A4"/>
          </p15:clr>
        </p15:guide>
        <p15:guide id="52" pos="302">
          <p15:clr>
            <a:srgbClr val="F26B43"/>
          </p15:clr>
        </p15:guide>
        <p15:guide id="53" pos="1392">
          <p15:clr>
            <a:srgbClr val="F26B43"/>
          </p15:clr>
        </p15:guide>
        <p15:guide id="54" pos="1512">
          <p15:clr>
            <a:srgbClr val="F26B43"/>
          </p15:clr>
        </p15:guide>
        <p15:guide id="55" pos="2592">
          <p15:clr>
            <a:srgbClr val="F26B43"/>
          </p15:clr>
        </p15:guide>
        <p15:guide id="56" pos="2712">
          <p15:clr>
            <a:srgbClr val="F26B43"/>
          </p15:clr>
        </p15:guide>
        <p15:guide id="57" pos="3840">
          <p15:clr>
            <a:srgbClr val="F26B43"/>
          </p15:clr>
        </p15:guide>
        <p15:guide id="58" pos="3768">
          <p15:clr>
            <a:srgbClr val="F26B43"/>
          </p15:clr>
        </p15:guide>
        <p15:guide id="59" pos="3912">
          <p15:clr>
            <a:srgbClr val="F26B43"/>
          </p15:clr>
        </p15:guide>
        <p15:guide id="60" pos="5112">
          <p15:clr>
            <a:srgbClr val="F26B43"/>
          </p15:clr>
        </p15:guide>
        <p15:guide id="61" pos="6168">
          <p15:clr>
            <a:srgbClr val="F26B43"/>
          </p15:clr>
        </p15:guide>
        <p15:guide id="62" pos="6288">
          <p15:clr>
            <a:srgbClr val="F26B43"/>
          </p15:clr>
        </p15:guide>
        <p15:guide id="63" pos="4968">
          <p15:clr>
            <a:srgbClr val="F26B43"/>
          </p15:clr>
        </p15:guide>
        <p15:guide id="64" orient="horz" pos="192">
          <p15:clr>
            <a:srgbClr val="F26B43"/>
          </p15:clr>
        </p15:guide>
        <p15:guide id="65" orient="horz" pos="1056">
          <p15:clr>
            <a:srgbClr val="F26B43"/>
          </p15:clr>
        </p15:guide>
        <p15:guide id="66" orient="horz" pos="2232">
          <p15:clr>
            <a:srgbClr val="F26B43"/>
          </p15:clr>
        </p15:guide>
        <p15:guide id="67" orient="horz" pos="4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58960663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/>
          <p:cNvSpPr txBox="1"/>
          <p:nvPr/>
        </p:nvSpPr>
        <p:spPr>
          <a:xfrm>
            <a:off x="506420" y="4857751"/>
            <a:ext cx="40163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| © Zorg bij jou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8" y="1263876"/>
            <a:ext cx="8391525" cy="3522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de tekst aan te passen</a:t>
            </a:r>
          </a:p>
          <a:p>
            <a:pPr lvl="1"/>
            <a:r>
              <a:rPr lang="nl-NL" noProof="0"/>
              <a:t>Tweede level</a:t>
            </a:r>
          </a:p>
          <a:p>
            <a:pPr lvl="2"/>
            <a:r>
              <a:rPr lang="nl-NL" noProof="0"/>
              <a:t>Derde level</a:t>
            </a:r>
          </a:p>
          <a:p>
            <a:pPr lvl="3"/>
            <a:r>
              <a:rPr lang="nl-NL" noProof="0"/>
              <a:t>Vierde level</a:t>
            </a:r>
          </a:p>
          <a:p>
            <a:pPr lvl="4"/>
            <a:r>
              <a:rPr lang="nl-NL" noProof="0"/>
              <a:t>Vijfde level</a:t>
            </a:r>
          </a:p>
        </p:txBody>
      </p:sp>
      <p:sp>
        <p:nvSpPr>
          <p:cNvPr id="9" name="Rectangle 8">
            <a:hlinkClick r:id="rId26" action="ppaction://hlinksldjump"/>
            <a:extLst>
              <a:ext uri="{FF2B5EF4-FFF2-40B4-BE49-F238E27FC236}">
                <a16:creationId xmlns:a16="http://schemas.microsoft.com/office/drawing/2014/main" id="{C2320166-2AED-4CD3-A893-D94919B09F44}"/>
              </a:ext>
            </a:extLst>
          </p:cNvPr>
          <p:cNvSpPr/>
          <p:nvPr userDrawn="1"/>
        </p:nvSpPr>
        <p:spPr bwMode="gray">
          <a:xfrm>
            <a:off x="8465723" y="763192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hlinkClick r:id="rId26" action="ppaction://hlinksldjump"/>
            <a:extLst>
              <a:ext uri="{FF2B5EF4-FFF2-40B4-BE49-F238E27FC236}">
                <a16:creationId xmlns:a16="http://schemas.microsoft.com/office/drawing/2014/main" id="{E5C10B32-E2D1-4E1E-AF8B-C1CB0642773B}"/>
              </a:ext>
            </a:extLst>
          </p:cNvPr>
          <p:cNvSpPr/>
          <p:nvPr userDrawn="1"/>
        </p:nvSpPr>
        <p:spPr bwMode="gray">
          <a:xfrm>
            <a:off x="8465723" y="1213687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7270737-F2AF-4A5D-B2EE-60D8BD21B026}"/>
              </a:ext>
            </a:extLst>
          </p:cNvPr>
          <p:cNvSpPr/>
          <p:nvPr userDrawn="1"/>
        </p:nvSpPr>
        <p:spPr bwMode="gray">
          <a:xfrm>
            <a:off x="8465723" y="1649047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B2DA55B8-7FB5-415F-98A3-9E2DD1DAAA41}"/>
              </a:ext>
            </a:extLst>
          </p:cNvPr>
          <p:cNvSpPr/>
          <p:nvPr userDrawn="1"/>
        </p:nvSpPr>
        <p:spPr bwMode="gray">
          <a:xfrm>
            <a:off x="8465723" y="2109382"/>
            <a:ext cx="534212" cy="3572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F6546-8B6E-49C6-9457-A94531976ED1}"/>
              </a:ext>
            </a:extLst>
          </p:cNvPr>
          <p:cNvSpPr txBox="1"/>
          <p:nvPr userDrawn="1"/>
        </p:nvSpPr>
        <p:spPr>
          <a:xfrm>
            <a:off x="371476" y="4857751"/>
            <a:ext cx="2309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‹nr.›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EE45B84-5546-410E-BFA9-0EE3C4CCC8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6237" y="228600"/>
            <a:ext cx="8460964" cy="255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titel aan te passen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B59CC-F4A0-894E-0E8F-B7B9895E770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2" y="4741156"/>
            <a:ext cx="880157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</p:sldLayoutIdLst>
  <p:transition>
    <p:fade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1575" b="1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750"/>
        </a:spcAft>
        <a:buSzPct val="100000"/>
        <a:buFontTx/>
        <a:buNone/>
        <a:defRPr sz="135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04775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•"/>
        <a:defRPr lang="en-US" sz="135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228600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−"/>
        <a:defRPr lang="en-US" sz="135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352425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◦"/>
        <a:defRPr lang="en-US" sz="135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476250" indent="-104775" algn="l" defTabSz="598885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−"/>
        <a:tabLst/>
        <a:defRPr lang="en-US" sz="135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20">
          <p15:clr>
            <a:srgbClr val="F26B43"/>
          </p15:clr>
        </p15:guide>
        <p15:guide id="8" orient="horz" pos="4080">
          <p15:clr>
            <a:srgbClr val="F26B43"/>
          </p15:clr>
        </p15:guide>
        <p15:guide id="27" pos="7368">
          <p15:clr>
            <a:srgbClr val="F26B43"/>
          </p15:clr>
        </p15:guide>
        <p15:guide id="51" orient="horz" pos="4081">
          <p15:clr>
            <a:srgbClr val="A4A3A4"/>
          </p15:clr>
        </p15:guide>
        <p15:guide id="52" pos="302">
          <p15:clr>
            <a:srgbClr val="F26B43"/>
          </p15:clr>
        </p15:guide>
        <p15:guide id="53" pos="1392">
          <p15:clr>
            <a:srgbClr val="F26B43"/>
          </p15:clr>
        </p15:guide>
        <p15:guide id="54" pos="1512">
          <p15:clr>
            <a:srgbClr val="F26B43"/>
          </p15:clr>
        </p15:guide>
        <p15:guide id="55" pos="2592">
          <p15:clr>
            <a:srgbClr val="F26B43"/>
          </p15:clr>
        </p15:guide>
        <p15:guide id="56" pos="2712">
          <p15:clr>
            <a:srgbClr val="F26B43"/>
          </p15:clr>
        </p15:guide>
        <p15:guide id="57" pos="3840">
          <p15:clr>
            <a:srgbClr val="F26B43"/>
          </p15:clr>
        </p15:guide>
        <p15:guide id="58" pos="3768">
          <p15:clr>
            <a:srgbClr val="F26B43"/>
          </p15:clr>
        </p15:guide>
        <p15:guide id="59" pos="3912">
          <p15:clr>
            <a:srgbClr val="F26B43"/>
          </p15:clr>
        </p15:guide>
        <p15:guide id="60" pos="5112">
          <p15:clr>
            <a:srgbClr val="F26B43"/>
          </p15:clr>
        </p15:guide>
        <p15:guide id="61" pos="6168">
          <p15:clr>
            <a:srgbClr val="F26B43"/>
          </p15:clr>
        </p15:guide>
        <p15:guide id="62" pos="6288">
          <p15:clr>
            <a:srgbClr val="F26B43"/>
          </p15:clr>
        </p15:guide>
        <p15:guide id="63" pos="4968">
          <p15:clr>
            <a:srgbClr val="F26B43"/>
          </p15:clr>
        </p15:guide>
        <p15:guide id="64" orient="horz" pos="192">
          <p15:clr>
            <a:srgbClr val="F26B43"/>
          </p15:clr>
        </p15:guide>
        <p15:guide id="65" orient="horz" pos="1056">
          <p15:clr>
            <a:srgbClr val="F26B43"/>
          </p15:clr>
        </p15:guide>
        <p15:guide id="66" orient="horz" pos="2232">
          <p15:clr>
            <a:srgbClr val="F26B43"/>
          </p15:clr>
        </p15:guide>
        <p15:guide id="67" orient="horz" pos="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3F8_5C5DBF8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19D6-3D7F-5792-5DCC-82A1555E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Input: Wandel oplossingen!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C9EC8-9123-854C-CF93-D0F9F4696261}"/>
              </a:ext>
            </a:extLst>
          </p:cNvPr>
          <p:cNvSpPr txBox="1"/>
          <p:nvPr/>
        </p:nvSpPr>
        <p:spPr>
          <a:xfrm>
            <a:off x="520118" y="3526596"/>
            <a:ext cx="83218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Welke oplossingen heb je in je wandeling bedacht voor de verschillende veranderfasen?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Plus welke oplossingen waren er al vanuit het lokale implementatieteam?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nl-NL" b="1" dirty="0">
                <a:solidFill>
                  <a:srgbClr val="313131"/>
                </a:solidFill>
              </a:rPr>
              <a:t>Schrijf en deel ze bij de flip.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F7E0F1-9AA1-21D4-F5AB-76EF81DE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8" y="914742"/>
            <a:ext cx="3632966" cy="20465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AA7F40-6383-3EF9-DD46-508274696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923" y="1053983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7748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19D6-3D7F-5792-5DCC-82A1555E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Manier 1: Bij de chirurg!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C9EC8-9123-854C-CF93-D0F9F4696261}"/>
              </a:ext>
            </a:extLst>
          </p:cNvPr>
          <p:cNvSpPr txBox="1"/>
          <p:nvPr/>
        </p:nvSpPr>
        <p:spPr>
          <a:xfrm>
            <a:off x="3340217" y="740454"/>
            <a:ext cx="4240200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Stel, dit vraagstuk is ernstig ziek en komt bij de chirurg terecht. Die snijdt er een groot gezwel uit weg. Daar bloeit de situatie onmiddellijk van op!</a:t>
            </a: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Welk gezwel zit er in je vraagstuk? </a:t>
            </a: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Hoe kun je dit wegsnijden? </a:t>
            </a: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En welke mogelijkheden ontstaan daardoor?</a:t>
            </a:r>
          </a:p>
        </p:txBody>
      </p:sp>
      <p:pic>
        <p:nvPicPr>
          <p:cNvPr id="1026" name="Picture 2" descr="Onder het mes met 250 toeschouwers: openbare openhartoperatie in Catharina  Ziekenhuis Eindhoven - Omroep Brabant">
            <a:extLst>
              <a:ext uri="{FF2B5EF4-FFF2-40B4-BE49-F238E27FC236}">
                <a16:creationId xmlns:a16="http://schemas.microsoft.com/office/drawing/2014/main" id="{218A28ED-7A02-110D-9870-6E86FD90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0" y="74045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4889B1-0883-3FFD-03A7-A75AF5D3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240" y="3087146"/>
            <a:ext cx="2456150" cy="18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00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19D6-3D7F-5792-5DCC-82A1555E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Manier 2: Idioterie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87F11C-779E-5B6F-95B4-5E509E13E301}"/>
              </a:ext>
            </a:extLst>
          </p:cNvPr>
          <p:cNvSpPr txBox="1"/>
          <p:nvPr/>
        </p:nvSpPr>
        <p:spPr>
          <a:xfrm>
            <a:off x="4572000" y="654828"/>
            <a:ext cx="42402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Bedenk in 10 minuten zoveel mogelijk bizarre, waanzinnige, gênante, stomme en/of idiote oplossingen voor dit probleem.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C9EC8-9123-854C-CF93-D0F9F4696261}"/>
              </a:ext>
            </a:extLst>
          </p:cNvPr>
          <p:cNvSpPr txBox="1"/>
          <p:nvPr/>
        </p:nvSpPr>
        <p:spPr>
          <a:xfrm>
            <a:off x="4635483" y="2372197"/>
            <a:ext cx="4240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Bekijk het resultaat. </a:t>
            </a: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Welke oplossing geeft de meeste energie? </a:t>
            </a: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Waarin zit een ‘</a:t>
            </a:r>
            <a:r>
              <a:rPr lang="nl-NL" dirty="0" err="1">
                <a:solidFill>
                  <a:srgbClr val="313131"/>
                </a:solidFill>
              </a:rPr>
              <a:t>touch</a:t>
            </a:r>
            <a:r>
              <a:rPr lang="nl-NL" dirty="0">
                <a:solidFill>
                  <a:srgbClr val="313131"/>
                </a:solidFill>
              </a:rPr>
              <a:t> of genius’?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5F025B-152D-4565-A6B9-24F61A578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33"/>
          <a:stretch/>
        </p:blipFill>
        <p:spPr>
          <a:xfrm>
            <a:off x="268317" y="654828"/>
            <a:ext cx="4040295" cy="26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62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19D6-3D7F-5792-5DCC-82A1555E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 … we organiseren de Pepsi test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C9EC8-9123-854C-CF93-D0F9F4696261}"/>
              </a:ext>
            </a:extLst>
          </p:cNvPr>
          <p:cNvSpPr txBox="1"/>
          <p:nvPr/>
        </p:nvSpPr>
        <p:spPr>
          <a:xfrm>
            <a:off x="376238" y="1365580"/>
            <a:ext cx="5443057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Kies 2 ideeën als oplossing voor je vraagstuk.</a:t>
            </a:r>
          </a:p>
          <a:p>
            <a:pPr>
              <a:spcBef>
                <a:spcPts val="600"/>
              </a:spcBef>
              <a:buSzPct val="100000"/>
            </a:pPr>
            <a:endParaRPr lang="nl-NL" dirty="0">
              <a:solidFill>
                <a:srgbClr val="313131"/>
              </a:solidFill>
            </a:endParaRP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Presenteer ze op een los A4-tje.</a:t>
            </a:r>
          </a:p>
          <a:p>
            <a:pPr>
              <a:spcBef>
                <a:spcPts val="600"/>
              </a:spcBef>
              <a:buSzPct val="100000"/>
            </a:pPr>
            <a:endParaRPr lang="nl-NL" dirty="0">
              <a:solidFill>
                <a:srgbClr val="313131"/>
              </a:solidFill>
            </a:endParaRP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Laat de andere deelnemers beide ideeën proeven. </a:t>
            </a:r>
          </a:p>
          <a:p>
            <a:pPr>
              <a:spcBef>
                <a:spcPts val="600"/>
              </a:spcBef>
              <a:buSzPct val="100000"/>
            </a:pPr>
            <a:r>
              <a:rPr lang="nl-NL" dirty="0">
                <a:solidFill>
                  <a:srgbClr val="313131"/>
                </a:solidFill>
              </a:rPr>
              <a:t>Welk idee smaakt naar meer?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5180E1-9A56-1FE6-CAE8-7ED886AA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43" y="488700"/>
            <a:ext cx="27051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952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MD.ccQdSf9h6I.GnoX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MD.ccQdSf9h6I.GnoXg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Zorg bij jou Brand Theme">
  <a:themeElements>
    <a:clrScheme name="Custom 1">
      <a:dk1>
        <a:srgbClr val="3C3C3C"/>
      </a:dk1>
      <a:lt1>
        <a:srgbClr val="FFFFFF"/>
      </a:lt1>
      <a:dk2>
        <a:srgbClr val="3C3C3C"/>
      </a:dk2>
      <a:lt2>
        <a:srgbClr val="D0D0CE"/>
      </a:lt2>
      <a:accent1>
        <a:srgbClr val="0096A1"/>
      </a:accent1>
      <a:accent2>
        <a:srgbClr val="805141"/>
      </a:accent2>
      <a:accent3>
        <a:srgbClr val="EB7100"/>
      </a:accent3>
      <a:accent4>
        <a:srgbClr val="FFAA8F"/>
      </a:accent4>
      <a:accent5>
        <a:srgbClr val="FEECC6"/>
      </a:accent5>
      <a:accent6>
        <a:srgbClr val="3C3C3C"/>
      </a:accent6>
      <a:hlink>
        <a:srgbClr val="FF690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2.xml><?xml version="1.0" encoding="utf-8"?>
<a:theme xmlns:a="http://schemas.openxmlformats.org/drawingml/2006/main" name="1_Zorg bij jou Brand Theme">
  <a:themeElements>
    <a:clrScheme name="Custom 1">
      <a:dk1>
        <a:srgbClr val="3C3C3C"/>
      </a:dk1>
      <a:lt1>
        <a:srgbClr val="FFFFFF"/>
      </a:lt1>
      <a:dk2>
        <a:srgbClr val="3C3C3C"/>
      </a:dk2>
      <a:lt2>
        <a:srgbClr val="D0D0CE"/>
      </a:lt2>
      <a:accent1>
        <a:srgbClr val="0096A1"/>
      </a:accent1>
      <a:accent2>
        <a:srgbClr val="805141"/>
      </a:accent2>
      <a:accent3>
        <a:srgbClr val="EB7100"/>
      </a:accent3>
      <a:accent4>
        <a:srgbClr val="FFAA8F"/>
      </a:accent4>
      <a:accent5>
        <a:srgbClr val="FEECC6"/>
      </a:accent5>
      <a:accent6>
        <a:srgbClr val="3C3C3C"/>
      </a:accent6>
      <a:hlink>
        <a:srgbClr val="FF690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F0EFBAA7EB64F805577C0B1998907" ma:contentTypeVersion="19" ma:contentTypeDescription="Een nieuw document maken." ma:contentTypeScope="" ma:versionID="9fa241bb186173f579172e54330aab61">
  <xsd:schema xmlns:xsd="http://www.w3.org/2001/XMLSchema" xmlns:xs="http://www.w3.org/2001/XMLSchema" xmlns:p="http://schemas.microsoft.com/office/2006/metadata/properties" xmlns:ns2="384c1e89-7762-41ef-a1d7-8837d042ef85" xmlns:ns3="2979cedb-4528-4b99-b5d0-294c9182cfd8" targetNamespace="http://schemas.microsoft.com/office/2006/metadata/properties" ma:root="true" ma:fieldsID="0bd84b777085e89086a5a8d13b47aa94" ns2:_="" ns3:_="">
    <xsd:import namespace="384c1e89-7762-41ef-a1d7-8837d042ef85"/>
    <xsd:import namespace="2979cedb-4528-4b99-b5d0-294c9182c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c1e89-7762-41ef-a1d7-8837d042e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ea7c2f-2d98-4c98-9b8d-8faec44842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9cedb-4528-4b99-b5d0-294c9182c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723ac2-c3c8-47d4-992a-ee21e71a9e32}" ma:internalName="TaxCatchAll" ma:showField="CatchAllData" ma:web="2979cedb-4528-4b99-b5d0-294c9182c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4c1e89-7762-41ef-a1d7-8837d042ef85">
      <Terms xmlns="http://schemas.microsoft.com/office/infopath/2007/PartnerControls"/>
    </lcf76f155ced4ddcb4097134ff3c332f>
    <TaxCatchAll xmlns="2979cedb-4528-4b99-b5d0-294c9182cfd8" xsi:nil="true"/>
  </documentManagement>
</p:properties>
</file>

<file path=customXml/itemProps1.xml><?xml version="1.0" encoding="utf-8"?>
<ds:datastoreItem xmlns:ds="http://schemas.openxmlformats.org/officeDocument/2006/customXml" ds:itemID="{FF5E8178-F977-491A-9A25-9D06BB9AE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c1e89-7762-41ef-a1d7-8837d042ef85"/>
    <ds:schemaRef ds:uri="2979cedb-4528-4b99-b5d0-294c9182c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metadata/properties"/>
    <ds:schemaRef ds:uri="2fa05b27-3dec-4d2e-adfc-51f53f3f52ea"/>
    <ds:schemaRef ds:uri="http://purl.org/dc/terms/"/>
    <ds:schemaRef ds:uri="http://schemas.microsoft.com/office/2006/documentManagement/types"/>
    <ds:schemaRef ds:uri="http://purl.org/dc/dcmitype/"/>
    <ds:schemaRef ds:uri="fbe5c802-9ced-4fcc-832c-4a01c947f23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384c1e89-7762-41ef-a1d7-8837d042ef85"/>
    <ds:schemaRef ds:uri="2979cedb-4528-4b99-b5d0-294c9182cf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Diavoorstelling (16:9)</PresentationFormat>
  <Paragraphs>22</Paragraphs>
  <Slides>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Zorg bij jou Brand Theme</vt:lpstr>
      <vt:lpstr>1_Zorg bij jou Brand Theme</vt:lpstr>
      <vt:lpstr>Input: Wandel oplossingen!</vt:lpstr>
      <vt:lpstr>Manier 1: Bij de chirurg!</vt:lpstr>
      <vt:lpstr>Manier 2: Idioterie</vt:lpstr>
      <vt:lpstr>Dan … we organiseren de Pepsi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NL</dc:title>
  <dc:creator>Santeon</dc:creator>
  <cp:lastModifiedBy>Inge van Kooten | Zorg bij jou</cp:lastModifiedBy>
  <cp:revision>75</cp:revision>
  <cp:lastPrinted>2023-11-15T21:57:50Z</cp:lastPrinted>
  <dcterms:created xsi:type="dcterms:W3CDTF">2019-06-13T12:40:17Z</dcterms:created>
  <dcterms:modified xsi:type="dcterms:W3CDTF">2025-04-23T14:19:23Z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0x010100F01F0EFBAA7EB64F805577C0B1998907</vt:lpwstr>
  </property>
  <property fmtid="{D5CDD505-2E9C-101B-9397-08002B2CF9AE}" pid="3" name="MediaServiceImageTags">
    <vt:lpwstr/>
  </property>
</Properties>
</file>