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51" r:id="rId5"/>
    <p:sldMasterId id="2147485614" r:id="rId6"/>
  </p:sldMasterIdLst>
  <p:notesMasterIdLst>
    <p:notesMasterId r:id="rId13"/>
  </p:notesMasterIdLst>
  <p:sldIdLst>
    <p:sldId id="2147481040" r:id="rId7"/>
    <p:sldId id="2147481347" r:id="rId8"/>
    <p:sldId id="2147481971" r:id="rId9"/>
    <p:sldId id="2147481584" r:id="rId10"/>
    <p:sldId id="2147481048" r:id="rId11"/>
    <p:sldId id="214748088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7CD60E-07EE-C81E-8767-CFA8018B1B7E}" name="Liset Veneklaas" initials="LV" userId="S::l.veneklaas_mst.nl#ext#@santeon.onmicrosoft.com::85bd5e57-450f-4414-8b5c-5347909884c7" providerId="AD"/>
  <p188:author id="{EFC25ED7-F203-C5A4-6A87-616CA8348AA8}" name="Robin Vergouwen (NL)" initials="R(" userId="S::robin.vergouwen_pwc.com#ext#@santeon.onmicrosoft.com::1be6d27c-f417-4cda-b5de-9c011c4e5e1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54E68-8469-8C38-512E-B79021ABD0BD}" v="43" dt="2026-05-06T15:25:08.942"/>
    <p1510:client id="{CF3C6417-9A3E-BB77-E927-36A86472348F}" v="4" dt="2026-05-06T15:25:38.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Michielsen" userId="S::j.michielsen_zorgbijjou.nl#ext#@santeon.onmicrosoft.com::85dc1df0-9d4b-4298-9e2a-5d126e104d6e" providerId="AD" clId="Web-{09207175-DA54-41F5-5DAB-E6E0CD787AF8}"/>
    <pc:docChg chg="modSld">
      <pc:chgData name="Judith  Michielsen" userId="S::j.michielsen_zorgbijjou.nl#ext#@santeon.onmicrosoft.com::85dc1df0-9d4b-4298-9e2a-5d126e104d6e" providerId="AD" clId="Web-{09207175-DA54-41F5-5DAB-E6E0CD787AF8}" dt="2026-04-30T10:20:53.809" v="9"/>
      <pc:docMkLst>
        <pc:docMk/>
      </pc:docMkLst>
      <pc:sldChg chg="modSp">
        <pc:chgData name="Judith  Michielsen" userId="S::j.michielsen_zorgbijjou.nl#ext#@santeon.onmicrosoft.com::85dc1df0-9d4b-4298-9e2a-5d126e104d6e" providerId="AD" clId="Web-{09207175-DA54-41F5-5DAB-E6E0CD787AF8}" dt="2026-04-30T10:20:53.809" v="9"/>
        <pc:sldMkLst>
          <pc:docMk/>
          <pc:sldMk cId="2250862144" sldId="2147481584"/>
        </pc:sldMkLst>
        <pc:graphicFrameChg chg="mod modGraphic">
          <ac:chgData name="Judith  Michielsen" userId="S::j.michielsen_zorgbijjou.nl#ext#@santeon.onmicrosoft.com::85dc1df0-9d4b-4298-9e2a-5d126e104d6e" providerId="AD" clId="Web-{09207175-DA54-41F5-5DAB-E6E0CD787AF8}" dt="2026-04-30T10:20:53.809" v="9"/>
          <ac:graphicFrameMkLst>
            <pc:docMk/>
            <pc:sldMk cId="2250862144" sldId="2147481584"/>
            <ac:graphicFrameMk id="8" creationId="{86B66FE4-F58E-5D2E-4DFE-F45114DE8D85}"/>
          </ac:graphicFrameMkLst>
        </pc:graphicFrameChg>
      </pc:sldChg>
    </pc:docChg>
  </pc:docChgLst>
  <pc:docChgLst>
    <pc:chgData name="Judith  Michielsen" userId="S::j.michielsen_zorgbijjou.nl#ext#@santeon.onmicrosoft.com::85dc1df0-9d4b-4298-9e2a-5d126e104d6e" providerId="AD" clId="Web-{2B154E68-8469-8C38-512E-B79021ABD0BD}"/>
    <pc:docChg chg="modSld">
      <pc:chgData name="Judith  Michielsen" userId="S::j.michielsen_zorgbijjou.nl#ext#@santeon.onmicrosoft.com::85dc1df0-9d4b-4298-9e2a-5d126e104d6e" providerId="AD" clId="Web-{2B154E68-8469-8C38-512E-B79021ABD0BD}" dt="2026-05-06T15:25:07.989" v="34"/>
      <pc:docMkLst>
        <pc:docMk/>
      </pc:docMkLst>
      <pc:sldChg chg="modSp">
        <pc:chgData name="Judith  Michielsen" userId="S::j.michielsen_zorgbijjou.nl#ext#@santeon.onmicrosoft.com::85dc1df0-9d4b-4298-9e2a-5d126e104d6e" providerId="AD" clId="Web-{2B154E68-8469-8C38-512E-B79021ABD0BD}" dt="2026-05-06T15:25:07.989" v="34"/>
        <pc:sldMkLst>
          <pc:docMk/>
          <pc:sldMk cId="1035044548" sldId="2147481048"/>
        </pc:sldMkLst>
        <pc:graphicFrameChg chg="modGraphic">
          <ac:chgData name="Judith  Michielsen" userId="S::j.michielsen_zorgbijjou.nl#ext#@santeon.onmicrosoft.com::85dc1df0-9d4b-4298-9e2a-5d126e104d6e" providerId="AD" clId="Web-{2B154E68-8469-8C38-512E-B79021ABD0BD}" dt="2026-05-06T15:25:07.989" v="34"/>
          <ac:graphicFrameMkLst>
            <pc:docMk/>
            <pc:sldMk cId="1035044548" sldId="2147481048"/>
            <ac:graphicFrameMk id="10" creationId="{20946E5F-2679-B81D-5DB1-254A896865FD}"/>
          </ac:graphicFrameMkLst>
        </pc:graphicFrameChg>
      </pc:sldChg>
      <pc:sldChg chg="modSp">
        <pc:chgData name="Judith  Michielsen" userId="S::j.michielsen_zorgbijjou.nl#ext#@santeon.onmicrosoft.com::85dc1df0-9d4b-4298-9e2a-5d126e104d6e" providerId="AD" clId="Web-{2B154E68-8469-8C38-512E-B79021ABD0BD}" dt="2026-05-06T15:25:03.004" v="33"/>
        <pc:sldMkLst>
          <pc:docMk/>
          <pc:sldMk cId="2250862144" sldId="2147481584"/>
        </pc:sldMkLst>
        <pc:graphicFrameChg chg="modGraphic">
          <ac:chgData name="Judith  Michielsen" userId="S::j.michielsen_zorgbijjou.nl#ext#@santeon.onmicrosoft.com::85dc1df0-9d4b-4298-9e2a-5d126e104d6e" providerId="AD" clId="Web-{2B154E68-8469-8C38-512E-B79021ABD0BD}" dt="2026-05-06T15:25:03.004" v="33"/>
          <ac:graphicFrameMkLst>
            <pc:docMk/>
            <pc:sldMk cId="2250862144" sldId="2147481584"/>
            <ac:graphicFrameMk id="8" creationId="{86B66FE4-F58E-5D2E-4DFE-F45114DE8D85}"/>
          </ac:graphicFrameMkLst>
        </pc:graphicFrameChg>
      </pc:sldChg>
      <pc:sldChg chg="modSp">
        <pc:chgData name="Judith  Michielsen" userId="S::j.michielsen_zorgbijjou.nl#ext#@santeon.onmicrosoft.com::85dc1df0-9d4b-4298-9e2a-5d126e104d6e" providerId="AD" clId="Web-{2B154E68-8469-8C38-512E-B79021ABD0BD}" dt="2026-05-06T15:24:57.051" v="32"/>
        <pc:sldMkLst>
          <pc:docMk/>
          <pc:sldMk cId="791222886" sldId="2147481971"/>
        </pc:sldMkLst>
        <pc:graphicFrameChg chg="mod modGraphic">
          <ac:chgData name="Judith  Michielsen" userId="S::j.michielsen_zorgbijjou.nl#ext#@santeon.onmicrosoft.com::85dc1df0-9d4b-4298-9e2a-5d126e104d6e" providerId="AD" clId="Web-{2B154E68-8469-8C38-512E-B79021ABD0BD}" dt="2026-05-06T15:24:57.051" v="32"/>
          <ac:graphicFrameMkLst>
            <pc:docMk/>
            <pc:sldMk cId="791222886" sldId="2147481971"/>
            <ac:graphicFrameMk id="8" creationId="{FB11F1C3-9311-0F81-BF47-FBF70051E65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B82-EF3D-434E-BB12-AB9A476068B0}" type="datetimeFigureOut">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86905-F69F-4326-A99F-6AE89641A025}" type="slidenum">
              <a:t>‹nr.›</a:t>
            </a:fld>
            <a:endParaRPr lang="en-US"/>
          </a:p>
        </p:txBody>
      </p:sp>
    </p:spTree>
    <p:extLst>
      <p:ext uri="{BB962C8B-B14F-4D97-AF65-F5344CB8AC3E}">
        <p14:creationId xmlns:p14="http://schemas.microsoft.com/office/powerpoint/2010/main" val="300084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a:defRPr/>
            </a:pPr>
            <a:fld id="{EC3F9061-CEB0-4BC1-9989-7734708F6609}" type="slidenum">
              <a:rPr lang="nl-NL" smtClean="0"/>
              <a:pPr>
                <a:defRPr/>
              </a:pPr>
              <a:t>1</a:t>
            </a:fld>
            <a:endParaRPr lang="nl-NL"/>
          </a:p>
        </p:txBody>
      </p:sp>
    </p:spTree>
    <p:extLst>
      <p:ext uri="{BB962C8B-B14F-4D97-AF65-F5344CB8AC3E}">
        <p14:creationId xmlns:p14="http://schemas.microsoft.com/office/powerpoint/2010/main" val="244322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B3292-C1F6-225F-F6AE-996612459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4426C-C07E-3CC5-1163-7C45408A0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BD513-0E7A-19C5-360B-7CB285500E78}"/>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E6A93C29-6359-44B0-7C3B-8E3631583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B06B6-EA1C-4644-AB3F-BD4E2C508C9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Voornaamste doel: stuurinstrument voor ons zelf. Gezamenlijk verantwoordelijk voor het resultaat. </a:t>
            </a:r>
          </a:p>
          <a:p>
            <a:r>
              <a:rPr lang="nl-NL"/>
              <a:t>Welke acties werken/ welke acties werken niet? </a:t>
            </a:r>
            <a:br>
              <a:rPr lang="nl-NL"/>
            </a:br>
            <a:br>
              <a:rPr lang="nl-NL"/>
            </a:br>
            <a:r>
              <a:rPr lang="nl-NL"/>
              <a:t>Wens Joyce: is het knelpunt het onder controle ?</a:t>
            </a:r>
          </a:p>
          <a:p>
            <a:r>
              <a:rPr lang="nl-NL"/>
              <a:t>Frequentie?</a:t>
            </a:r>
          </a:p>
          <a:p>
            <a:r>
              <a:rPr lang="nl-NL"/>
              <a:t>Afstemming met </a:t>
            </a:r>
            <a:r>
              <a:rPr lang="nl-NL" err="1"/>
              <a:t>zorgpadleads</a:t>
            </a:r>
            <a:r>
              <a:rPr lang="nl-NL"/>
              <a:t> / hoe voorkom je dubbel werk; waar kan je elkaar versterken?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3848-8340-47B7-BD4D-C11196EA8A15}"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136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2.xml"/><Relationship Id="rId7" Type="http://schemas.openxmlformats.org/officeDocument/2006/relationships/oleObject" Target="../embeddings/oleObject3.bin"/><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3.xml"/><Relationship Id="rId7" Type="http://schemas.openxmlformats.org/officeDocument/2006/relationships/oleObject" Target="../embeddings/oleObject3.bin"/><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 subtitel ">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8B525CDC-7E65-FF48-1398-8BBB3460208A}"/>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ct 3" hidden="1">
                        <a:extLst>
                          <a:ext uri="{FF2B5EF4-FFF2-40B4-BE49-F238E27FC236}">
                            <a16:creationId xmlns:a16="http://schemas.microsoft.com/office/drawing/2014/main" id="{8B525CDC-7E65-FF48-1398-8BBB34602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68F9BEE3-D132-8AAD-F6A6-9E5B5BB48BDC}"/>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6" name="Rectangle 8">
            <a:extLst>
              <a:ext uri="{FF2B5EF4-FFF2-40B4-BE49-F238E27FC236}">
                <a16:creationId xmlns:a16="http://schemas.microsoft.com/office/drawing/2014/main" id="{2F421F40-C51B-A9C6-ACB9-9504F54B807D}"/>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9">
            <a:extLst>
              <a:ext uri="{FF2B5EF4-FFF2-40B4-BE49-F238E27FC236}">
                <a16:creationId xmlns:a16="http://schemas.microsoft.com/office/drawing/2014/main" id="{C9DE7F9D-3613-5888-8C8F-AA84DEA48298}"/>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Rectangle 10">
            <a:extLst>
              <a:ext uri="{FF2B5EF4-FFF2-40B4-BE49-F238E27FC236}">
                <a16:creationId xmlns:a16="http://schemas.microsoft.com/office/drawing/2014/main" id="{43AF7B1C-6453-345D-E801-87852442CFBF}"/>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9" name="Rectangle 11">
            <a:extLst>
              <a:ext uri="{FF2B5EF4-FFF2-40B4-BE49-F238E27FC236}">
                <a16:creationId xmlns:a16="http://schemas.microsoft.com/office/drawing/2014/main" id="{67389CA5-5BA5-7AAC-EFE3-7293291813FD}"/>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10" name="TextBox 14">
            <a:extLst>
              <a:ext uri="{FF2B5EF4-FFF2-40B4-BE49-F238E27FC236}">
                <a16:creationId xmlns:a16="http://schemas.microsoft.com/office/drawing/2014/main" id="{7FD7A0F4-B84A-3718-9250-94429DACB250}"/>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6DD29D26-7DE3-4A0E-A69F-9E302611207A}"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11" name="Picture 4">
            <a:extLst>
              <a:ext uri="{FF2B5EF4-FFF2-40B4-BE49-F238E27FC236}">
                <a16:creationId xmlns:a16="http://schemas.microsoft.com/office/drawing/2014/main" id="{8F56C494-A7DA-CF3D-320C-4E694FC6E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hink-cell data - do not delete" hidden="1">
            <a:extLst>
              <a:ext uri="{FF2B5EF4-FFF2-40B4-BE49-F238E27FC236}">
                <a16:creationId xmlns:a16="http://schemas.microsoft.com/office/drawing/2014/main" id="{EC57A7FB-2A13-5FDB-3D69-3E83517216A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606" imgH="608" progId="TCLayout.ActiveDocument.1">
                  <p:embed/>
                </p:oleObj>
              </mc:Choice>
              <mc:Fallback>
                <p:oleObj name="think-cell Slide" r:id="rId7" imgW="606" imgH="608" progId="TCLayout.ActiveDocument.1">
                  <p:embed/>
                  <p:pic>
                    <p:nvPicPr>
                      <p:cNvPr id="12" name="think-cell data - do not delete" hidden="1">
                        <a:extLst>
                          <a:ext uri="{FF2B5EF4-FFF2-40B4-BE49-F238E27FC236}">
                            <a16:creationId xmlns:a16="http://schemas.microsoft.com/office/drawing/2014/main" id="{EC57A7FB-2A13-5FDB-3D69-3E83517216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8"/>
          <p:cNvSpPr>
            <a:spLocks noGrp="1"/>
          </p:cNvSpPr>
          <p:nvPr>
            <p:ph type="body" sz="quarter" idx="13"/>
          </p:nvPr>
        </p:nvSpPr>
        <p:spPr>
          <a:xfrm>
            <a:off x="501650" y="1031926"/>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5"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31295308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el slide - foto">
    <p:bg bwMode="gray">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7BED6-7DA7-55E7-A55C-D6B7A57A8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47700"/>
            <a:ext cx="4657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806D9E-FC31-A3A3-ADC8-04A57243B93D}"/>
              </a:ext>
            </a:extLst>
          </p:cNvPr>
          <p:cNvSpPr txBox="1"/>
          <p:nvPr/>
        </p:nvSpPr>
        <p:spPr>
          <a:xfrm>
            <a:off x="-3711575" y="0"/>
            <a:ext cx="3419475" cy="6338888"/>
          </a:xfrm>
          <a:prstGeom prst="rect">
            <a:avLst/>
          </a:prstGeom>
          <a:solidFill>
            <a:schemeClr val="accent5"/>
          </a:solidFill>
        </p:spPr>
        <p:txBody>
          <a:bodyPr lIns="76200" tIns="76200" rIns="76200" bIns="76200">
            <a:spAutoFit/>
          </a:bodyPr>
          <a:lstStyle/>
          <a:p>
            <a:pPr eaLnBrk="1" fontAlgn="auto" hangingPunct="1">
              <a:lnSpc>
                <a:spcPct val="130000"/>
              </a:lnSpc>
              <a:spcBef>
                <a:spcPts val="0"/>
              </a:spcBef>
              <a:spcAft>
                <a:spcPts val="0"/>
              </a:spcAft>
              <a:defRPr/>
            </a:pPr>
            <a:r>
              <a:rPr lang="nl-NL" sz="1000" b="1">
                <a:solidFill>
                  <a:srgbClr val="333333"/>
                </a:solidFill>
                <a:latin typeface="Calibri"/>
              </a:rPr>
              <a:t>Toelichting presentaties in PowerPoint</a:t>
            </a:r>
          </a:p>
          <a:p>
            <a:pPr eaLnBrk="1" fontAlgn="auto" hangingPunct="1">
              <a:lnSpc>
                <a:spcPct val="130000"/>
              </a:lnSpc>
              <a:spcBef>
                <a:spcPts val="0"/>
              </a:spcBef>
              <a:spcAft>
                <a:spcPts val="0"/>
              </a:spcAft>
              <a:defRPr/>
            </a:pPr>
            <a:r>
              <a:rPr lang="nl-NL" sz="1000">
                <a:solidFill>
                  <a:srgbClr val="333333"/>
                </a:solidFill>
                <a:latin typeface="Calibri"/>
              </a:rPr>
              <a:t>Deze PowerPoint sjablonen bieden uitgebreide mogelijkheden om een presentatie te maken in de huisstijl van Zorg bij jou.  Er zijn verschillende typen slides, elk met hun eigen functie:</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Titel lay-out als start van een presentatie</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Content lay-outs voor tekst, foto’s, grafieken en tabellen</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Verschillende </a:t>
            </a:r>
            <a:r>
              <a:rPr lang="nl-NL" sz="1000" err="1">
                <a:solidFill>
                  <a:srgbClr val="333333"/>
                </a:solidFill>
                <a:latin typeface="Calibri"/>
              </a:rPr>
              <a:t>dividers</a:t>
            </a:r>
            <a:r>
              <a:rPr lang="nl-NL" sz="1000">
                <a:solidFill>
                  <a:srgbClr val="333333"/>
                </a:solidFill>
                <a:latin typeface="Calibri"/>
              </a:rPr>
              <a:t> om een nieuw onderdeel van de presentatie aan te geven</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Verschillende quote lay-outs om een persoonlijk element toe te voegen</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33333"/>
                </a:solidFill>
                <a:latin typeface="Calibri"/>
              </a:rPr>
              <a:t>Deze verschillende slides vind je bij ‘Invoegen’, ‘Nieuwe dia’.</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b="1">
                <a:solidFill>
                  <a:srgbClr val="333333"/>
                </a:solidFill>
                <a:latin typeface="Calibri"/>
              </a:rPr>
              <a:t>Het is belangrijk om keuzes te maken die passen bij het doel en de doelgroep van de presentatie.</a:t>
            </a: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33333"/>
                </a:solidFill>
                <a:latin typeface="Calibri"/>
              </a:rPr>
              <a:t>Communiceer op manier die past bij de </a:t>
            </a:r>
            <a:r>
              <a:rPr lang="nl-NL" sz="1000" err="1">
                <a:solidFill>
                  <a:srgbClr val="333333"/>
                </a:solidFill>
                <a:latin typeface="Calibri"/>
              </a:rPr>
              <a:t>tone</a:t>
            </a:r>
            <a:r>
              <a:rPr lang="nl-NL" sz="1000">
                <a:solidFill>
                  <a:srgbClr val="333333"/>
                </a:solidFill>
                <a:latin typeface="Calibri"/>
              </a:rPr>
              <a:t>-of-</a:t>
            </a:r>
            <a:r>
              <a:rPr lang="nl-NL" sz="1000" err="1">
                <a:solidFill>
                  <a:srgbClr val="333333"/>
                </a:solidFill>
                <a:latin typeface="Calibri"/>
              </a:rPr>
              <a:t>voice</a:t>
            </a:r>
            <a:r>
              <a:rPr lang="nl-NL" sz="1000">
                <a:solidFill>
                  <a:srgbClr val="333333"/>
                </a:solidFill>
                <a:latin typeface="Calibri"/>
              </a:rPr>
              <a:t>: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B3B3B"/>
                </a:solidFill>
                <a:latin typeface="Calibri"/>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lang="nl-NL" sz="1000">
              <a:solidFill>
                <a:srgbClr val="333333"/>
              </a:solidFill>
              <a:latin typeface="Calibri"/>
            </a:endParaRPr>
          </a:p>
        </p:txBody>
      </p:sp>
      <p:sp>
        <p:nvSpPr>
          <p:cNvPr id="41" name="Picture Placeholder 8"/>
          <p:cNvSpPr>
            <a:spLocks noGrp="1"/>
          </p:cNvSpPr>
          <p:nvPr>
            <p:ph type="pic" sz="quarter" idx="11"/>
          </p:nvPr>
        </p:nvSpPr>
        <p:spPr>
          <a:xfrm>
            <a:off x="0" y="0"/>
            <a:ext cx="12192000" cy="6858000"/>
          </a:xfrm>
          <a:prstGeom prst="rect">
            <a:avLst/>
          </a:prstGeom>
        </p:spPr>
        <p:txBody>
          <a:bodyPr lIns="180000" tIns="2951999" rIns="180000" bIns="180000" rtlCol="0">
            <a:normAutofit/>
          </a:bodyPr>
          <a:lstStyle>
            <a:lvl1pPr algn="ctr">
              <a:defRPr sz="1200">
                <a:solidFill>
                  <a:schemeClr val="bg1"/>
                </a:solidFill>
              </a:defRPr>
            </a:lvl1pPr>
          </a:lstStyle>
          <a:p>
            <a:pPr lvl="0"/>
            <a:r>
              <a:rPr lang="en-US" noProof="0"/>
              <a:t>Click icon to add picture</a:t>
            </a:r>
          </a:p>
        </p:txBody>
      </p:sp>
      <p:sp>
        <p:nvSpPr>
          <p:cNvPr id="42" name="Title 1"/>
          <p:cNvSpPr>
            <a:spLocks noGrp="1"/>
          </p:cNvSpPr>
          <p:nvPr>
            <p:ph type="ctrTitle"/>
          </p:nvPr>
        </p:nvSpPr>
        <p:spPr bwMode="gray">
          <a:xfrm>
            <a:off x="501651" y="5186207"/>
            <a:ext cx="4446269" cy="895983"/>
          </a:xfrm>
          <a:prstGeom prst="rect">
            <a:avLst/>
          </a:prstGeom>
        </p:spPr>
        <p:txBody>
          <a:bodyPr anchor="b">
            <a:noAutofit/>
          </a:bodyPr>
          <a:lstStyle>
            <a:lvl1pPr algn="l">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p:cNvSpPr>
            <a:spLocks noGrp="1"/>
          </p:cNvSpPr>
          <p:nvPr>
            <p:ph type="body" sz="quarter" idx="10"/>
          </p:nvPr>
        </p:nvSpPr>
        <p:spPr>
          <a:xfrm>
            <a:off x="501651" y="6151359"/>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798633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slide - foto">
    <p:bg bwMode="gray">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7BED6-7DA7-55E7-A55C-D6B7A57A8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47700"/>
            <a:ext cx="4657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806D9E-FC31-A3A3-ADC8-04A57243B93D}"/>
              </a:ext>
            </a:extLst>
          </p:cNvPr>
          <p:cNvSpPr txBox="1"/>
          <p:nvPr/>
        </p:nvSpPr>
        <p:spPr>
          <a:xfrm>
            <a:off x="-3711575" y="0"/>
            <a:ext cx="3419475" cy="6338888"/>
          </a:xfrm>
          <a:prstGeom prst="rect">
            <a:avLst/>
          </a:prstGeom>
          <a:solidFill>
            <a:schemeClr val="accent5"/>
          </a:solidFill>
        </p:spPr>
        <p:txBody>
          <a:bodyPr lIns="76200" tIns="76200" rIns="76200" bIns="76200">
            <a:spAutoFit/>
          </a:bodyPr>
          <a:lstStyle/>
          <a:p>
            <a:pPr eaLnBrk="1" fontAlgn="auto" hangingPunct="1">
              <a:lnSpc>
                <a:spcPct val="130000"/>
              </a:lnSpc>
              <a:spcBef>
                <a:spcPts val="0"/>
              </a:spcBef>
              <a:spcAft>
                <a:spcPts val="0"/>
              </a:spcAft>
              <a:defRPr/>
            </a:pPr>
            <a:r>
              <a:rPr lang="nl-NL" sz="1000" b="1">
                <a:solidFill>
                  <a:srgbClr val="333333"/>
                </a:solidFill>
                <a:latin typeface="Calibri"/>
              </a:rPr>
              <a:t>Toelichting presentaties in PowerPoint</a:t>
            </a:r>
          </a:p>
          <a:p>
            <a:pPr eaLnBrk="1" fontAlgn="auto" hangingPunct="1">
              <a:lnSpc>
                <a:spcPct val="130000"/>
              </a:lnSpc>
              <a:spcBef>
                <a:spcPts val="0"/>
              </a:spcBef>
              <a:spcAft>
                <a:spcPts val="0"/>
              </a:spcAft>
              <a:defRPr/>
            </a:pPr>
            <a:r>
              <a:rPr lang="nl-NL" sz="1000">
                <a:solidFill>
                  <a:srgbClr val="333333"/>
                </a:solidFill>
                <a:latin typeface="Calibri"/>
              </a:rPr>
              <a:t>Deze PowerPoint sjablonen bieden uitgebreide mogelijkheden om een presentatie te maken in de huisstijl van Zorg bij jou.  Er zijn verschillende typen slides, elk met hun eigen functie:</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Titel lay-out als start van een presentatie</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Content lay-outs voor tekst, foto’s, grafieken en tabellen</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Verschillende </a:t>
            </a:r>
            <a:r>
              <a:rPr lang="nl-NL" sz="1000" err="1">
                <a:solidFill>
                  <a:srgbClr val="333333"/>
                </a:solidFill>
                <a:latin typeface="Calibri"/>
              </a:rPr>
              <a:t>dividers</a:t>
            </a:r>
            <a:r>
              <a:rPr lang="nl-NL" sz="1000">
                <a:solidFill>
                  <a:srgbClr val="333333"/>
                </a:solidFill>
                <a:latin typeface="Calibri"/>
              </a:rPr>
              <a:t> om een nieuw onderdeel van de presentatie aan te geven</a:t>
            </a:r>
          </a:p>
          <a:p>
            <a:pPr marL="108000" indent="-108000" eaLnBrk="1" fontAlgn="auto" hangingPunct="1">
              <a:lnSpc>
                <a:spcPct val="130000"/>
              </a:lnSpc>
              <a:spcBef>
                <a:spcPts val="0"/>
              </a:spcBef>
              <a:spcAft>
                <a:spcPts val="0"/>
              </a:spcAft>
              <a:buFont typeface="Arial" panose="020B0604020202020204" pitchFamily="34" charset="0"/>
              <a:buChar char="•"/>
              <a:defRPr/>
            </a:pPr>
            <a:r>
              <a:rPr lang="nl-NL" sz="1000">
                <a:solidFill>
                  <a:srgbClr val="333333"/>
                </a:solidFill>
                <a:latin typeface="Calibri"/>
              </a:rPr>
              <a:t>Verschillende quote lay-outs om een persoonlijk element toe te voegen</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33333"/>
                </a:solidFill>
                <a:latin typeface="Calibri"/>
              </a:rPr>
              <a:t>Deze verschillende slides vind je bij ‘Invoegen’, ‘Nieuwe dia’.</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b="1">
                <a:solidFill>
                  <a:srgbClr val="333333"/>
                </a:solidFill>
                <a:latin typeface="Calibri"/>
              </a:rPr>
              <a:t>Het is belangrijk om keuzes te maken die passen bij het doel en de doelgroep van de presentatie.</a:t>
            </a: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33333"/>
                </a:solidFill>
                <a:latin typeface="Calibri"/>
              </a:rPr>
              <a:t>Communiceer op manier die past bij de </a:t>
            </a:r>
            <a:r>
              <a:rPr lang="nl-NL" sz="1000" err="1">
                <a:solidFill>
                  <a:srgbClr val="333333"/>
                </a:solidFill>
                <a:latin typeface="Calibri"/>
              </a:rPr>
              <a:t>tone</a:t>
            </a:r>
            <a:r>
              <a:rPr lang="nl-NL" sz="1000">
                <a:solidFill>
                  <a:srgbClr val="333333"/>
                </a:solidFill>
                <a:latin typeface="Calibri"/>
              </a:rPr>
              <a:t>-of-</a:t>
            </a:r>
            <a:r>
              <a:rPr lang="nl-NL" sz="1000" err="1">
                <a:solidFill>
                  <a:srgbClr val="333333"/>
                </a:solidFill>
                <a:latin typeface="Calibri"/>
              </a:rPr>
              <a:t>voice</a:t>
            </a:r>
            <a:r>
              <a:rPr lang="nl-NL" sz="1000">
                <a:solidFill>
                  <a:srgbClr val="333333"/>
                </a:solidFill>
                <a:latin typeface="Calibri"/>
              </a:rPr>
              <a:t>: We geloven dat waardevolle zorg voortkomt uit verbinding. Zorg bij jou is dan ook geen ivoren toren: het merk is makkelijk te benaderen en ongecompliceerd. We besteden graag persoonlijke aandacht aan mensen, zijn oprecht geïnteresseerd en nemen graag initiatief. Het welzijn van iedereen – patiënten en cliënten, medewerkers en andere betrokkenen – is ons dierbaar. </a:t>
            </a:r>
          </a:p>
          <a:p>
            <a:pPr eaLnBrk="1" fontAlgn="auto" hangingPunct="1">
              <a:lnSpc>
                <a:spcPct val="130000"/>
              </a:lnSpc>
              <a:spcBef>
                <a:spcPts val="0"/>
              </a:spcBef>
              <a:spcAft>
                <a:spcPts val="0"/>
              </a:spcAft>
              <a:buFont typeface="Arial" panose="020B0604020202020204" pitchFamily="34" charset="0"/>
              <a:buNone/>
              <a:defRPr/>
            </a:pPr>
            <a:endParaRPr lang="nl-NL" sz="1000">
              <a:solidFill>
                <a:srgbClr val="333333"/>
              </a:solidFill>
              <a:latin typeface="Calibri"/>
            </a:endParaRPr>
          </a:p>
          <a:p>
            <a:pPr eaLnBrk="1" fontAlgn="auto" hangingPunct="1">
              <a:lnSpc>
                <a:spcPct val="130000"/>
              </a:lnSpc>
              <a:spcBef>
                <a:spcPts val="0"/>
              </a:spcBef>
              <a:spcAft>
                <a:spcPts val="0"/>
              </a:spcAft>
              <a:buFont typeface="Arial" panose="020B0604020202020204" pitchFamily="34" charset="0"/>
              <a:buNone/>
              <a:defRPr/>
            </a:pPr>
            <a:r>
              <a:rPr lang="nl-NL" sz="1000">
                <a:solidFill>
                  <a:srgbClr val="3B3B3B"/>
                </a:solidFill>
                <a:latin typeface="Calibri"/>
              </a:rPr>
              <a:t>We willen iedereen in staat stellen om verbinding te maken — en dan bedoelen we ook echt iedereen. Door uit te zoeken waar mensen behoefte aan hebben, waar ze tegenaan lopen en dan de drempels weg te nemen. Door de inzichten en de middelen aan te reiken waarmee ze zelf aan de slag kunnen. Om de regie te nemen over de eigen gezondheid — of diepgang en voldoening te vinden in het werk. </a:t>
            </a:r>
            <a:endParaRPr lang="nl-NL" sz="1000">
              <a:solidFill>
                <a:srgbClr val="333333"/>
              </a:solidFill>
              <a:latin typeface="Calibri"/>
            </a:endParaRPr>
          </a:p>
        </p:txBody>
      </p:sp>
      <p:sp>
        <p:nvSpPr>
          <p:cNvPr id="41" name="Picture Placeholder 8"/>
          <p:cNvSpPr>
            <a:spLocks noGrp="1"/>
          </p:cNvSpPr>
          <p:nvPr>
            <p:ph type="pic" sz="quarter" idx="11"/>
          </p:nvPr>
        </p:nvSpPr>
        <p:spPr>
          <a:xfrm>
            <a:off x="0" y="0"/>
            <a:ext cx="12192000" cy="6858000"/>
          </a:xfrm>
          <a:prstGeom prst="rect">
            <a:avLst/>
          </a:prstGeom>
        </p:spPr>
        <p:txBody>
          <a:bodyPr lIns="180000" tIns="2951999" rIns="180000" bIns="180000" rtlCol="0">
            <a:normAutofit/>
          </a:bodyPr>
          <a:lstStyle>
            <a:lvl1pPr algn="ctr">
              <a:defRPr sz="1200">
                <a:solidFill>
                  <a:schemeClr val="bg1"/>
                </a:solidFill>
              </a:defRPr>
            </a:lvl1pPr>
          </a:lstStyle>
          <a:p>
            <a:pPr lvl="0"/>
            <a:r>
              <a:rPr lang="en-US" noProof="0"/>
              <a:t>Click icon to add picture</a:t>
            </a:r>
          </a:p>
        </p:txBody>
      </p:sp>
      <p:sp>
        <p:nvSpPr>
          <p:cNvPr id="42" name="Title 1"/>
          <p:cNvSpPr>
            <a:spLocks noGrp="1"/>
          </p:cNvSpPr>
          <p:nvPr>
            <p:ph type="ctrTitle"/>
          </p:nvPr>
        </p:nvSpPr>
        <p:spPr bwMode="gray">
          <a:xfrm>
            <a:off x="501651" y="5186207"/>
            <a:ext cx="4446269" cy="895983"/>
          </a:xfrm>
          <a:prstGeom prst="rect">
            <a:avLst/>
          </a:prstGeom>
        </p:spPr>
        <p:txBody>
          <a:bodyPr anchor="b">
            <a:noAutofit/>
          </a:bodyPr>
          <a:lstStyle>
            <a:lvl1pPr algn="l">
              <a:lnSpc>
                <a:spcPts val="3200"/>
              </a:lnSpc>
              <a:defRPr sz="3200" b="1">
                <a:solidFill>
                  <a:schemeClr val="bg1"/>
                </a:solidFill>
                <a:latin typeface="+mj-lt"/>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p:cNvSpPr>
            <a:spLocks noGrp="1"/>
          </p:cNvSpPr>
          <p:nvPr>
            <p:ph type="body" sz="quarter" idx="10"/>
          </p:nvPr>
        </p:nvSpPr>
        <p:spPr>
          <a:xfrm>
            <a:off x="501651" y="6151359"/>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370570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 patroon 1">
    <p:bg bwMode="gray">
      <p:bgPr>
        <a:solidFill>
          <a:srgbClr val="FFAA8F"/>
        </a:solidFill>
        <a:effectLst/>
      </p:bgPr>
    </p:bg>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A12F3E08-C046-40AB-1CAD-F24573C51E1D}"/>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3" hidden="1">
                        <a:extLst>
                          <a:ext uri="{FF2B5EF4-FFF2-40B4-BE49-F238E27FC236}">
                            <a16:creationId xmlns:a16="http://schemas.microsoft.com/office/drawing/2014/main" id="{A12F3E08-C046-40AB-1CAD-F24573C51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75EB265A-8D04-0B00-3B12-F96F5BA404EC}"/>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4" name="Rectangle 8">
            <a:extLst>
              <a:ext uri="{FF2B5EF4-FFF2-40B4-BE49-F238E27FC236}">
                <a16:creationId xmlns:a16="http://schemas.microsoft.com/office/drawing/2014/main" id="{3DBE496A-364A-9DFA-7E2C-BF154EE6AB38}"/>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5" name="Rectangle 9">
            <a:extLst>
              <a:ext uri="{FF2B5EF4-FFF2-40B4-BE49-F238E27FC236}">
                <a16:creationId xmlns:a16="http://schemas.microsoft.com/office/drawing/2014/main" id="{C96263A2-787F-B32C-C2B6-4A032541FC6C}"/>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6" name="Rectangle 10">
            <a:extLst>
              <a:ext uri="{FF2B5EF4-FFF2-40B4-BE49-F238E27FC236}">
                <a16:creationId xmlns:a16="http://schemas.microsoft.com/office/drawing/2014/main" id="{A06B3BF4-97F6-5B86-1F7C-C61657C5C283}"/>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11">
            <a:extLst>
              <a:ext uri="{FF2B5EF4-FFF2-40B4-BE49-F238E27FC236}">
                <a16:creationId xmlns:a16="http://schemas.microsoft.com/office/drawing/2014/main" id="{78258D6F-CD6D-B1EE-D4BE-1CFE842FC8F6}"/>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TextBox 14">
            <a:extLst>
              <a:ext uri="{FF2B5EF4-FFF2-40B4-BE49-F238E27FC236}">
                <a16:creationId xmlns:a16="http://schemas.microsoft.com/office/drawing/2014/main" id="{4F2C9176-46D4-E977-31BA-7A83A07E1644}"/>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4104661E-84E0-43D0-8F47-B57CF175D741}"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9" name="Picture 4">
            <a:extLst>
              <a:ext uri="{FF2B5EF4-FFF2-40B4-BE49-F238E27FC236}">
                <a16:creationId xmlns:a16="http://schemas.microsoft.com/office/drawing/2014/main" id="{044A908C-C973-AE99-8E5C-205C21C07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3E459FE6-4349-BCC5-FDA1-9CCB8CD2F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pyright">
            <a:extLst>
              <a:ext uri="{FF2B5EF4-FFF2-40B4-BE49-F238E27FC236}">
                <a16:creationId xmlns:a16="http://schemas.microsoft.com/office/drawing/2014/main" id="{5D6C75DC-0D2F-B439-9E0A-60D624FCF22A}"/>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FFFFFF"/>
                </a:solidFill>
                <a:latin typeface="Google Sans"/>
              </a:rPr>
              <a:t>|  © Zorg bij jou</a:t>
            </a:r>
            <a:endParaRPr lang="en-US" altLang="nl-NL" sz="800">
              <a:solidFill>
                <a:srgbClr val="FFFFFF"/>
              </a:solidFill>
              <a:cs typeface="Calibri" panose="020F0502020204030204" pitchFamily="34" charset="0"/>
            </a:endParaRPr>
          </a:p>
        </p:txBody>
      </p:sp>
      <p:sp>
        <p:nvSpPr>
          <p:cNvPr id="12" name="TextBox 5">
            <a:extLst>
              <a:ext uri="{FF2B5EF4-FFF2-40B4-BE49-F238E27FC236}">
                <a16:creationId xmlns:a16="http://schemas.microsoft.com/office/drawing/2014/main" id="{50E9F66B-E877-6982-D582-38CE18A2C091}"/>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7B849D7B-34AD-4254-8E21-780AAF56FC8F}" type="slidenum">
              <a:rPr lang="en-US" altLang="nl-NL" sz="800" smtClean="0">
                <a:solidFill>
                  <a:srgbClr val="FFFFFF"/>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FFFFFF"/>
              </a:solidFill>
              <a:cs typeface="Calibri" panose="020F0502020204030204" pitchFamily="34" charset="0"/>
            </a:endParaRP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35828455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 patroon 2">
    <p:bg bwMode="gray">
      <p:bgPr>
        <a:solidFill>
          <a:srgbClr val="FFAA8F"/>
        </a:solidFill>
        <a:effectLst/>
      </p:bgPr>
    </p:bg>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51FAEC9F-CA98-4A49-16E5-FD0670731DF7}"/>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3" hidden="1">
                        <a:extLst>
                          <a:ext uri="{FF2B5EF4-FFF2-40B4-BE49-F238E27FC236}">
                            <a16:creationId xmlns:a16="http://schemas.microsoft.com/office/drawing/2014/main" id="{51FAEC9F-CA98-4A49-16E5-FD0670731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25490DE0-1948-C97B-3208-5E0388D378C2}"/>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4" name="Rectangle 8">
            <a:extLst>
              <a:ext uri="{FF2B5EF4-FFF2-40B4-BE49-F238E27FC236}">
                <a16:creationId xmlns:a16="http://schemas.microsoft.com/office/drawing/2014/main" id="{5941BA6F-8250-D03C-11E6-B369B7CAAD0F}"/>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5" name="Rectangle 9">
            <a:extLst>
              <a:ext uri="{FF2B5EF4-FFF2-40B4-BE49-F238E27FC236}">
                <a16:creationId xmlns:a16="http://schemas.microsoft.com/office/drawing/2014/main" id="{301A40C4-2914-F49F-95AC-7B502FD58653}"/>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6" name="Rectangle 10">
            <a:extLst>
              <a:ext uri="{FF2B5EF4-FFF2-40B4-BE49-F238E27FC236}">
                <a16:creationId xmlns:a16="http://schemas.microsoft.com/office/drawing/2014/main" id="{BC07683A-4FFC-40CF-CBB4-C2FE4BA77593}"/>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11">
            <a:extLst>
              <a:ext uri="{FF2B5EF4-FFF2-40B4-BE49-F238E27FC236}">
                <a16:creationId xmlns:a16="http://schemas.microsoft.com/office/drawing/2014/main" id="{30B7DF9A-D351-6171-1D80-4534CD7D7B62}"/>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TextBox 14">
            <a:extLst>
              <a:ext uri="{FF2B5EF4-FFF2-40B4-BE49-F238E27FC236}">
                <a16:creationId xmlns:a16="http://schemas.microsoft.com/office/drawing/2014/main" id="{B539DB60-10B3-D2A9-02FD-CF3ABDF54718}"/>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6493AFAE-187A-4EA8-AE19-6DBA48C4A708}"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9" name="Picture 4">
            <a:extLst>
              <a:ext uri="{FF2B5EF4-FFF2-40B4-BE49-F238E27FC236}">
                <a16:creationId xmlns:a16="http://schemas.microsoft.com/office/drawing/2014/main" id="{24963963-AEAD-1CFA-5765-666CA4AF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81CEA69E-451A-5FED-AB26-90EEF2B41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pyright">
            <a:extLst>
              <a:ext uri="{FF2B5EF4-FFF2-40B4-BE49-F238E27FC236}">
                <a16:creationId xmlns:a16="http://schemas.microsoft.com/office/drawing/2014/main" id="{A7EAFDD1-F3AA-2ECF-0718-30FF6056B6E8}"/>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FFFFFF"/>
                </a:solidFill>
                <a:latin typeface="Google Sans"/>
              </a:rPr>
              <a:t>|  © Zorg bij jou</a:t>
            </a:r>
            <a:endParaRPr lang="en-US" altLang="nl-NL" sz="800">
              <a:solidFill>
                <a:srgbClr val="FFFFFF"/>
              </a:solidFill>
              <a:cs typeface="Calibri" panose="020F0502020204030204" pitchFamily="34" charset="0"/>
            </a:endParaRPr>
          </a:p>
        </p:txBody>
      </p:sp>
      <p:sp>
        <p:nvSpPr>
          <p:cNvPr id="12" name="TextBox 5">
            <a:extLst>
              <a:ext uri="{FF2B5EF4-FFF2-40B4-BE49-F238E27FC236}">
                <a16:creationId xmlns:a16="http://schemas.microsoft.com/office/drawing/2014/main" id="{3ACE3891-D904-9AE5-018C-41DD02213753}"/>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285B3E3A-4026-4CF4-A41D-A939EBE26B83}" type="slidenum">
              <a:rPr lang="en-US" altLang="nl-NL" sz="800" smtClean="0">
                <a:solidFill>
                  <a:srgbClr val="FFFFFF"/>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FFFFFF"/>
              </a:solidFill>
              <a:cs typeface="Calibri" panose="020F0502020204030204" pitchFamily="34" charset="0"/>
            </a:endParaRP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23765220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 patroon 3">
    <p:bg bwMode="gray">
      <p:bgPr>
        <a:solidFill>
          <a:srgbClr val="FFAA8F"/>
        </a:solidFill>
        <a:effectLst/>
      </p:bgPr>
    </p:bg>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E24FBB4E-8AB8-D70E-626D-AFD494FCEF8E}"/>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3" hidden="1">
                        <a:extLst>
                          <a:ext uri="{FF2B5EF4-FFF2-40B4-BE49-F238E27FC236}">
                            <a16:creationId xmlns:a16="http://schemas.microsoft.com/office/drawing/2014/main" id="{E24FBB4E-8AB8-D70E-626D-AFD494FCE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BF220746-B29F-4578-644E-7831F826EEEB}"/>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4" name="Rectangle 8">
            <a:extLst>
              <a:ext uri="{FF2B5EF4-FFF2-40B4-BE49-F238E27FC236}">
                <a16:creationId xmlns:a16="http://schemas.microsoft.com/office/drawing/2014/main" id="{09C02904-CB50-B52B-6435-9E80291E24FD}"/>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5" name="Rectangle 9">
            <a:extLst>
              <a:ext uri="{FF2B5EF4-FFF2-40B4-BE49-F238E27FC236}">
                <a16:creationId xmlns:a16="http://schemas.microsoft.com/office/drawing/2014/main" id="{2E6D03E9-CD4F-77A9-A229-C594FC7E1FD0}"/>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6" name="Rectangle 10">
            <a:extLst>
              <a:ext uri="{FF2B5EF4-FFF2-40B4-BE49-F238E27FC236}">
                <a16:creationId xmlns:a16="http://schemas.microsoft.com/office/drawing/2014/main" id="{08EE86A1-8063-34D0-47A0-A656DD8B0350}"/>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11">
            <a:extLst>
              <a:ext uri="{FF2B5EF4-FFF2-40B4-BE49-F238E27FC236}">
                <a16:creationId xmlns:a16="http://schemas.microsoft.com/office/drawing/2014/main" id="{B2658912-F136-E724-8AD1-48A169C6C4DB}"/>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TextBox 14">
            <a:extLst>
              <a:ext uri="{FF2B5EF4-FFF2-40B4-BE49-F238E27FC236}">
                <a16:creationId xmlns:a16="http://schemas.microsoft.com/office/drawing/2014/main" id="{09EAA459-0F4F-8AA3-F51D-D6E2D32BAB92}"/>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F129ED54-9129-4A86-A336-02D73F17B957}"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9" name="Picture 4">
            <a:extLst>
              <a:ext uri="{FF2B5EF4-FFF2-40B4-BE49-F238E27FC236}">
                <a16:creationId xmlns:a16="http://schemas.microsoft.com/office/drawing/2014/main" id="{DE883EFB-0D49-977C-3074-89F0169DC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B416539F-6FB1-6B64-5D13-3CAD5D5E7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pyright">
            <a:extLst>
              <a:ext uri="{FF2B5EF4-FFF2-40B4-BE49-F238E27FC236}">
                <a16:creationId xmlns:a16="http://schemas.microsoft.com/office/drawing/2014/main" id="{511CB21B-5EC4-8DF5-D767-04A98047125F}"/>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FFFFFF"/>
                </a:solidFill>
                <a:latin typeface="Google Sans"/>
              </a:rPr>
              <a:t>|  © Zorg bij jou</a:t>
            </a:r>
            <a:endParaRPr lang="en-US" altLang="nl-NL" sz="800">
              <a:solidFill>
                <a:srgbClr val="FFFFFF"/>
              </a:solidFill>
              <a:cs typeface="Calibri" panose="020F0502020204030204" pitchFamily="34" charset="0"/>
            </a:endParaRPr>
          </a:p>
        </p:txBody>
      </p:sp>
      <p:sp>
        <p:nvSpPr>
          <p:cNvPr id="12" name="TextBox 5">
            <a:extLst>
              <a:ext uri="{FF2B5EF4-FFF2-40B4-BE49-F238E27FC236}">
                <a16:creationId xmlns:a16="http://schemas.microsoft.com/office/drawing/2014/main" id="{164D2974-82F8-2278-7958-88F788CC5C34}"/>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DEDBEB1D-9B28-4759-97A2-557BCCA42C85}" type="slidenum">
              <a:rPr lang="en-US" altLang="nl-NL" sz="800" smtClean="0">
                <a:solidFill>
                  <a:srgbClr val="FFFFFF"/>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FFFFFF"/>
              </a:solidFill>
              <a:cs typeface="Calibri" panose="020F0502020204030204" pitchFamily="34" charset="0"/>
            </a:endParaRP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29222055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 patroon 4">
    <p:bg bwMode="gray">
      <p:bgPr>
        <a:solidFill>
          <a:srgbClr val="FFAA8F"/>
        </a:solidFill>
        <a:effectLst/>
      </p:bgPr>
    </p:bg>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72AAFF43-8311-2E2A-6816-EC3E4B4874CA}"/>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3" hidden="1">
                        <a:extLst>
                          <a:ext uri="{FF2B5EF4-FFF2-40B4-BE49-F238E27FC236}">
                            <a16:creationId xmlns:a16="http://schemas.microsoft.com/office/drawing/2014/main" id="{72AAFF43-8311-2E2A-6816-EC3E4B487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6DFD9B50-EF89-DEE2-08E4-6732701B74CB}"/>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4" name="Rectangle 8">
            <a:extLst>
              <a:ext uri="{FF2B5EF4-FFF2-40B4-BE49-F238E27FC236}">
                <a16:creationId xmlns:a16="http://schemas.microsoft.com/office/drawing/2014/main" id="{6F3CED89-B6AD-9CA5-96C2-990371FA32EA}"/>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5" name="Rectangle 9">
            <a:extLst>
              <a:ext uri="{FF2B5EF4-FFF2-40B4-BE49-F238E27FC236}">
                <a16:creationId xmlns:a16="http://schemas.microsoft.com/office/drawing/2014/main" id="{92CDD13F-D709-B914-644B-955369F0BA35}"/>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6" name="Rectangle 10">
            <a:extLst>
              <a:ext uri="{FF2B5EF4-FFF2-40B4-BE49-F238E27FC236}">
                <a16:creationId xmlns:a16="http://schemas.microsoft.com/office/drawing/2014/main" id="{9F656A73-508B-9C78-B52B-7A3DCA9D4945}"/>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11">
            <a:extLst>
              <a:ext uri="{FF2B5EF4-FFF2-40B4-BE49-F238E27FC236}">
                <a16:creationId xmlns:a16="http://schemas.microsoft.com/office/drawing/2014/main" id="{2BDB914C-7A3A-CAD8-F7F4-811F5E6C40C6}"/>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TextBox 14">
            <a:extLst>
              <a:ext uri="{FF2B5EF4-FFF2-40B4-BE49-F238E27FC236}">
                <a16:creationId xmlns:a16="http://schemas.microsoft.com/office/drawing/2014/main" id="{1F9072D0-12BD-870D-232B-C885577704B3}"/>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03E1CFE4-C762-4413-9379-180BAA2F1971}"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9" name="Picture 4">
            <a:extLst>
              <a:ext uri="{FF2B5EF4-FFF2-40B4-BE49-F238E27FC236}">
                <a16:creationId xmlns:a16="http://schemas.microsoft.com/office/drawing/2014/main" id="{764E1D07-6862-317F-6A05-18458D161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807DD9BE-2B35-02F4-53D0-E6A8405DFF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pyright">
            <a:extLst>
              <a:ext uri="{FF2B5EF4-FFF2-40B4-BE49-F238E27FC236}">
                <a16:creationId xmlns:a16="http://schemas.microsoft.com/office/drawing/2014/main" id="{513CD799-8649-E7F7-6DD8-4F2472DBC3A2}"/>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12" name="TextBox 5">
            <a:extLst>
              <a:ext uri="{FF2B5EF4-FFF2-40B4-BE49-F238E27FC236}">
                <a16:creationId xmlns:a16="http://schemas.microsoft.com/office/drawing/2014/main" id="{6D451010-2C2C-6FC9-0AD4-D39349627DFD}"/>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A48BB222-99D3-499F-B7DC-8118DFB64659}"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22131319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 patroon 5">
    <p:bg bwMode="gray">
      <p:bgPr>
        <a:solidFill>
          <a:srgbClr val="FFAA8F"/>
        </a:solidFill>
        <a:effectLst/>
      </p:bgPr>
    </p:bg>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12D5663E-9A85-8566-A7CF-4372F3E84F5D}"/>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3" hidden="1">
                        <a:extLst>
                          <a:ext uri="{FF2B5EF4-FFF2-40B4-BE49-F238E27FC236}">
                            <a16:creationId xmlns:a16="http://schemas.microsoft.com/office/drawing/2014/main" id="{12D5663E-9A85-8566-A7CF-4372F3E84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A5883034-A613-0963-7E69-F1AE3678CE8B}"/>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4" name="Rectangle 8">
            <a:extLst>
              <a:ext uri="{FF2B5EF4-FFF2-40B4-BE49-F238E27FC236}">
                <a16:creationId xmlns:a16="http://schemas.microsoft.com/office/drawing/2014/main" id="{B2ED1B98-FDE7-4044-878A-769DB724A623}"/>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5" name="Rectangle 9">
            <a:extLst>
              <a:ext uri="{FF2B5EF4-FFF2-40B4-BE49-F238E27FC236}">
                <a16:creationId xmlns:a16="http://schemas.microsoft.com/office/drawing/2014/main" id="{87861EDB-51BE-25CA-388C-A59DFD202D0C}"/>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6" name="Rectangle 10">
            <a:extLst>
              <a:ext uri="{FF2B5EF4-FFF2-40B4-BE49-F238E27FC236}">
                <a16:creationId xmlns:a16="http://schemas.microsoft.com/office/drawing/2014/main" id="{DB002276-B2D3-4E24-D076-1DD27140B6A8}"/>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11">
            <a:extLst>
              <a:ext uri="{FF2B5EF4-FFF2-40B4-BE49-F238E27FC236}">
                <a16:creationId xmlns:a16="http://schemas.microsoft.com/office/drawing/2014/main" id="{1ACB8B71-9CAC-24CB-3411-A9F3E8F2498A}"/>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TextBox 14">
            <a:extLst>
              <a:ext uri="{FF2B5EF4-FFF2-40B4-BE49-F238E27FC236}">
                <a16:creationId xmlns:a16="http://schemas.microsoft.com/office/drawing/2014/main" id="{3064DA1E-4EF5-80A8-0B25-740117A091F2}"/>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049263A7-B024-401C-B029-C22801E2952C}"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9" name="Picture 4">
            <a:extLst>
              <a:ext uri="{FF2B5EF4-FFF2-40B4-BE49-F238E27FC236}">
                <a16:creationId xmlns:a16="http://schemas.microsoft.com/office/drawing/2014/main" id="{BF07A37B-5D48-D27F-17AB-ACA070A1C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D68D1BC2-7B04-88C0-93E6-ED4C53CCD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pyright">
            <a:extLst>
              <a:ext uri="{FF2B5EF4-FFF2-40B4-BE49-F238E27FC236}">
                <a16:creationId xmlns:a16="http://schemas.microsoft.com/office/drawing/2014/main" id="{4E7DE70B-E173-4C39-2776-0594C124CE3D}"/>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FFFFFF"/>
                </a:solidFill>
                <a:latin typeface="Google Sans"/>
              </a:rPr>
              <a:t>|  © Zorg bij jou</a:t>
            </a:r>
            <a:endParaRPr lang="en-US" altLang="nl-NL" sz="800">
              <a:solidFill>
                <a:srgbClr val="FFFFFF"/>
              </a:solidFill>
              <a:cs typeface="Calibri" panose="020F0502020204030204" pitchFamily="34" charset="0"/>
            </a:endParaRPr>
          </a:p>
        </p:txBody>
      </p:sp>
      <p:sp>
        <p:nvSpPr>
          <p:cNvPr id="12" name="TextBox 5">
            <a:extLst>
              <a:ext uri="{FF2B5EF4-FFF2-40B4-BE49-F238E27FC236}">
                <a16:creationId xmlns:a16="http://schemas.microsoft.com/office/drawing/2014/main" id="{3E08B93E-18CC-A637-5D95-2DA68176E6A1}"/>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99CD10D0-A214-4111-B8B8-5662D02E89E9}" type="slidenum">
              <a:rPr lang="en-US" altLang="nl-NL" sz="800" smtClean="0">
                <a:solidFill>
                  <a:srgbClr val="FFFFFF"/>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FFFFFF"/>
              </a:solidFill>
              <a:cs typeface="Calibri" panose="020F0502020204030204" pitchFamily="34" charset="0"/>
            </a:endParaRP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29293827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 foto">
    <p:bg bwMode="gray">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6AEF8153-D302-FD65-5B3B-42BE591FF487}"/>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FFFFFF"/>
                </a:solidFill>
                <a:latin typeface="Google Sans"/>
              </a:rPr>
              <a:t>|  © Zorg bij jou</a:t>
            </a:r>
            <a:endParaRPr lang="en-US" altLang="nl-NL" sz="800">
              <a:solidFill>
                <a:srgbClr val="FFFFFF"/>
              </a:solidFill>
              <a:cs typeface="Calibri" panose="020F0502020204030204" pitchFamily="34" charset="0"/>
            </a:endParaRPr>
          </a:p>
        </p:txBody>
      </p:sp>
      <p:sp>
        <p:nvSpPr>
          <p:cNvPr id="4" name="TextBox 3">
            <a:extLst>
              <a:ext uri="{FF2B5EF4-FFF2-40B4-BE49-F238E27FC236}">
                <a16:creationId xmlns:a16="http://schemas.microsoft.com/office/drawing/2014/main" id="{378646D2-21A0-E8E7-7752-504A786D9689}"/>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04AABC86-7081-41BC-BEF4-1E5E535A48F0}" type="slidenum">
              <a:rPr lang="en-US" altLang="nl-NL" sz="800" smtClean="0">
                <a:solidFill>
                  <a:srgbClr val="FFFFFF"/>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FFFFFF"/>
              </a:solidFill>
              <a:cs typeface="Calibri" panose="020F0502020204030204" pitchFamily="34" charset="0"/>
            </a:endParaRPr>
          </a:p>
        </p:txBody>
      </p:sp>
      <p:sp>
        <p:nvSpPr>
          <p:cNvPr id="2" name="Picture Placeholder 8"/>
          <p:cNvSpPr>
            <a:spLocks noGrp="1"/>
          </p:cNvSpPr>
          <p:nvPr>
            <p:ph type="pic" sz="quarter" idx="11"/>
          </p:nvPr>
        </p:nvSpPr>
        <p:spPr>
          <a:xfrm>
            <a:off x="0" y="0"/>
            <a:ext cx="12192000" cy="6858000"/>
          </a:xfrm>
          <a:prstGeom prst="rect">
            <a:avLst/>
          </a:prstGeom>
        </p:spPr>
        <p:txBody>
          <a:bodyPr lIns="180000" tIns="2951999" rIns="180000" bIns="180000" rtlCol="0">
            <a:normAutofit/>
          </a:bodyPr>
          <a:lstStyle>
            <a:lvl1pPr algn="ctr">
              <a:defRPr sz="1200">
                <a:solidFill>
                  <a:schemeClr val="bg1"/>
                </a:solidFill>
              </a:defRPr>
            </a:lvl1pPr>
          </a:lstStyle>
          <a:p>
            <a:pPr lvl="0"/>
            <a:r>
              <a:rPr lang="en-US" noProof="0"/>
              <a:t>Click icon to add picture</a:t>
            </a:r>
          </a:p>
        </p:txBody>
      </p:sp>
      <p:sp>
        <p:nvSpPr>
          <p:cNvPr id="18" name="Title 1"/>
          <p:cNvSpPr>
            <a:spLocks noGrp="1"/>
          </p:cNvSpPr>
          <p:nvPr>
            <p:ph type="title"/>
          </p:nvPr>
        </p:nvSpPr>
        <p:spPr bwMode="gray">
          <a:xfrm>
            <a:off x="501649" y="-660827"/>
            <a:ext cx="3613151" cy="4089827"/>
          </a:xfrm>
          <a:prstGeom prst="roundRect">
            <a:avLst/>
          </a:prstGeom>
          <a:solidFill>
            <a:schemeClr val="bg1"/>
          </a:solidFill>
        </p:spPr>
        <p:txBody>
          <a:bodyPr lIns="216000" tIns="180000" rIns="180000" bIns="180000"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Tree>
    <p:extLst>
      <p:ext uri="{BB962C8B-B14F-4D97-AF65-F5344CB8AC3E}">
        <p14:creationId xmlns:p14="http://schemas.microsoft.com/office/powerpoint/2010/main" val="6059900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el, subtitel ">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8B525CDC-7E65-FF48-1398-8BBB3460208A}"/>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ct 3" hidden="1">
                        <a:extLst>
                          <a:ext uri="{FF2B5EF4-FFF2-40B4-BE49-F238E27FC236}">
                            <a16:creationId xmlns:a16="http://schemas.microsoft.com/office/drawing/2014/main" id="{8B525CDC-7E65-FF48-1398-8BBB34602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68F9BEE3-D132-8AAD-F6A6-9E5B5BB48BDC}"/>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6" name="Rectangle 8">
            <a:extLst>
              <a:ext uri="{FF2B5EF4-FFF2-40B4-BE49-F238E27FC236}">
                <a16:creationId xmlns:a16="http://schemas.microsoft.com/office/drawing/2014/main" id="{2F421F40-C51B-A9C6-ACB9-9504F54B807D}"/>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9">
            <a:extLst>
              <a:ext uri="{FF2B5EF4-FFF2-40B4-BE49-F238E27FC236}">
                <a16:creationId xmlns:a16="http://schemas.microsoft.com/office/drawing/2014/main" id="{C9DE7F9D-3613-5888-8C8F-AA84DEA48298}"/>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Rectangle 10">
            <a:extLst>
              <a:ext uri="{FF2B5EF4-FFF2-40B4-BE49-F238E27FC236}">
                <a16:creationId xmlns:a16="http://schemas.microsoft.com/office/drawing/2014/main" id="{43AF7B1C-6453-345D-E801-87852442CFBF}"/>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9" name="Rectangle 11">
            <a:extLst>
              <a:ext uri="{FF2B5EF4-FFF2-40B4-BE49-F238E27FC236}">
                <a16:creationId xmlns:a16="http://schemas.microsoft.com/office/drawing/2014/main" id="{67389CA5-5BA5-7AAC-EFE3-7293291813FD}"/>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10" name="TextBox 14">
            <a:extLst>
              <a:ext uri="{FF2B5EF4-FFF2-40B4-BE49-F238E27FC236}">
                <a16:creationId xmlns:a16="http://schemas.microsoft.com/office/drawing/2014/main" id="{7FD7A0F4-B84A-3718-9250-94429DACB250}"/>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6DD29D26-7DE3-4A0E-A69F-9E302611207A}"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11" name="Picture 4">
            <a:extLst>
              <a:ext uri="{FF2B5EF4-FFF2-40B4-BE49-F238E27FC236}">
                <a16:creationId xmlns:a16="http://schemas.microsoft.com/office/drawing/2014/main" id="{8F56C494-A7DA-CF3D-320C-4E694FC6E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hink-cell data - do not delete" hidden="1">
            <a:extLst>
              <a:ext uri="{FF2B5EF4-FFF2-40B4-BE49-F238E27FC236}">
                <a16:creationId xmlns:a16="http://schemas.microsoft.com/office/drawing/2014/main" id="{EC57A7FB-2A13-5FDB-3D69-3E83517216A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606" imgH="608" progId="TCLayout.ActiveDocument.1">
                  <p:embed/>
                </p:oleObj>
              </mc:Choice>
              <mc:Fallback>
                <p:oleObj name="think-cell Slide" r:id="rId7" imgW="606" imgH="608" progId="TCLayout.ActiveDocument.1">
                  <p:embed/>
                  <p:pic>
                    <p:nvPicPr>
                      <p:cNvPr id="12" name="think-cell data - do not delete" hidden="1">
                        <a:extLst>
                          <a:ext uri="{FF2B5EF4-FFF2-40B4-BE49-F238E27FC236}">
                            <a16:creationId xmlns:a16="http://schemas.microsoft.com/office/drawing/2014/main" id="{EC57A7FB-2A13-5FDB-3D69-3E83517216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8"/>
          <p:cNvSpPr>
            <a:spLocks noGrp="1"/>
          </p:cNvSpPr>
          <p:nvPr>
            <p:ph type="body" sz="quarter" idx="13"/>
          </p:nvPr>
        </p:nvSpPr>
        <p:spPr>
          <a:xfrm>
            <a:off x="501650" y="1031926"/>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5"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240575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14323559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5992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amp; 1 column teks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76400"/>
            <a:ext cx="11165416" cy="4705352"/>
          </a:xfrm>
          <a:prstGeom prst="rect">
            <a:avLst/>
          </a:prstGeom>
        </p:spPr>
        <p:txBody>
          <a:bodyPr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j-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4" name="Title Placeholder 1"/>
          <p:cNvSpPr>
            <a:spLocks noGrp="1"/>
          </p:cNvSpPr>
          <p:nvPr>
            <p:ph type="title"/>
          </p:nvPr>
        </p:nvSpPr>
        <p:spPr>
          <a:xfrm>
            <a:off x="501652" y="317500"/>
            <a:ext cx="11180232" cy="698501"/>
          </a:xfrm>
          <a:prstGeom prst="rect">
            <a:avLst/>
          </a:prstGeom>
        </p:spPr>
        <p:txBody>
          <a:bodyPr rtlCol="0">
            <a:noAutofit/>
          </a:bodyPr>
          <a:lstStyle>
            <a:lvl1pPr>
              <a:defRPr/>
            </a:lvl1pPr>
          </a:lstStyle>
          <a:p>
            <a:r>
              <a:rPr lang="en-US" noProof="0"/>
              <a:t>Click to edit Master title style</a:t>
            </a:r>
            <a:endParaRPr lang="nl-NL" noProof="0"/>
          </a:p>
        </p:txBody>
      </p:sp>
    </p:spTree>
    <p:extLst>
      <p:ext uri="{BB962C8B-B14F-4D97-AF65-F5344CB8AC3E}">
        <p14:creationId xmlns:p14="http://schemas.microsoft.com/office/powerpoint/2010/main" val="27953213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subtitel &amp; grafiek">
    <p:spTree>
      <p:nvGrpSpPr>
        <p:cNvPr id="1" name=""/>
        <p:cNvGrpSpPr/>
        <p:nvPr/>
      </p:nvGrpSpPr>
      <p:grpSpPr>
        <a:xfrm>
          <a:off x="0" y="0"/>
          <a:ext cx="0" cy="0"/>
          <a:chOff x="0" y="0"/>
          <a:chExt cx="0" cy="0"/>
        </a:xfrm>
      </p:grpSpPr>
      <p:sp>
        <p:nvSpPr>
          <p:cNvPr id="15" name="Text Placeholder 8"/>
          <p:cNvSpPr>
            <a:spLocks noGrp="1"/>
          </p:cNvSpPr>
          <p:nvPr>
            <p:ph type="body" sz="quarter" idx="13"/>
          </p:nvPr>
        </p:nvSpPr>
        <p:spPr>
          <a:xfrm>
            <a:off x="501650" y="906469"/>
            <a:ext cx="11188700" cy="757255"/>
          </a:xfrm>
          <a:prstGeom prst="rect">
            <a:avLst/>
          </a:prstGeom>
        </p:spPr>
        <p:txBody>
          <a:bodyPr>
            <a:noAutofit/>
          </a:bodyPr>
          <a:lstStyle>
            <a:lvl1pPr marL="0" indent="0">
              <a:buNone/>
              <a:defRPr sz="1800" b="0">
                <a:solidFill>
                  <a:schemeClr val="tx1"/>
                </a:solidFill>
              </a:defRPr>
            </a:lvl1pPr>
          </a:lstStyle>
          <a:p>
            <a:pPr lvl="0"/>
            <a:r>
              <a:rPr lang="en-US" noProof="0"/>
              <a:t>Click to edit Master text styles</a:t>
            </a:r>
          </a:p>
        </p:txBody>
      </p:sp>
      <p:sp>
        <p:nvSpPr>
          <p:cNvPr id="17" name="Chart Placeholder 3"/>
          <p:cNvSpPr>
            <a:spLocks noGrp="1"/>
          </p:cNvSpPr>
          <p:nvPr>
            <p:ph type="chart" sz="quarter" idx="15"/>
          </p:nvPr>
        </p:nvSpPr>
        <p:spPr>
          <a:xfrm>
            <a:off x="501652" y="2052000"/>
            <a:ext cx="11188699" cy="4069013"/>
          </a:xfrm>
          <a:prstGeom prst="rect">
            <a:avLst/>
          </a:prstGeom>
        </p:spPr>
        <p:txBody>
          <a:bodyPr rtlCol="0">
            <a:noAutofit/>
          </a:bodyPr>
          <a:lstStyle>
            <a:lvl1pPr>
              <a:defRPr>
                <a:solidFill>
                  <a:schemeClr val="tx1"/>
                </a:solidFill>
              </a:defRPr>
            </a:lvl1pPr>
          </a:lstStyle>
          <a:p>
            <a:pPr lvl="0"/>
            <a:r>
              <a:rPr lang="en-US" noProof="0"/>
              <a:t>Click icon to add chart</a:t>
            </a:r>
            <a:endParaRPr lang="nl-NL" noProof="0"/>
          </a:p>
        </p:txBody>
      </p:sp>
      <p:sp>
        <p:nvSpPr>
          <p:cNvPr id="18" name="Text Placeholder 8"/>
          <p:cNvSpPr>
            <a:spLocks noGrp="1"/>
          </p:cNvSpPr>
          <p:nvPr>
            <p:ph type="body" sz="quarter" idx="18"/>
          </p:nvPr>
        </p:nvSpPr>
        <p:spPr>
          <a:xfrm>
            <a:off x="501652" y="1674087"/>
            <a:ext cx="11188699" cy="357187"/>
          </a:xfrm>
        </p:spPr>
        <p:txBody>
          <a:bodyPr>
            <a:noAutofit/>
          </a:bodyPr>
          <a:lstStyle>
            <a:lvl1pPr>
              <a:defRPr b="1">
                <a:solidFill>
                  <a:schemeClr val="tx1"/>
                </a:solidFill>
              </a:defRPr>
            </a:lvl1pPr>
          </a:lstStyle>
          <a:p>
            <a:pPr lvl="0"/>
            <a:r>
              <a:rPr lang="en-US" noProof="0"/>
              <a:t>Click to edit Master text styles</a:t>
            </a:r>
          </a:p>
        </p:txBody>
      </p:sp>
      <p:sp>
        <p:nvSpPr>
          <p:cNvPr id="7" name="Title Placeholder 1"/>
          <p:cNvSpPr>
            <a:spLocks noGrp="1"/>
          </p:cNvSpPr>
          <p:nvPr>
            <p:ph type="title"/>
          </p:nvPr>
        </p:nvSpPr>
        <p:spPr>
          <a:xfrm>
            <a:off x="501650" y="317500"/>
            <a:ext cx="11188700" cy="334099"/>
          </a:xfrm>
          <a:prstGeom prst="rect">
            <a:avLst/>
          </a:prstGeom>
        </p:spPr>
        <p:txBody>
          <a:bodyPr rtlCol="0">
            <a:noAutofit/>
          </a:bodyPr>
          <a:lstStyle>
            <a:lvl1pPr>
              <a:defRPr>
                <a:solidFill>
                  <a:schemeClr val="tx1"/>
                </a:solidFill>
                <a:latin typeface="+mj-lt"/>
              </a:defRPr>
            </a:lvl1pPr>
          </a:lstStyle>
          <a:p>
            <a:r>
              <a:rPr lang="en-US" noProof="0"/>
              <a:t>Click to edit Master title style</a:t>
            </a:r>
            <a:endParaRPr lang="nl-NL" noProof="0"/>
          </a:p>
        </p:txBody>
      </p:sp>
    </p:spTree>
    <p:extLst>
      <p:ext uri="{BB962C8B-B14F-4D97-AF65-F5344CB8AC3E}">
        <p14:creationId xmlns:p14="http://schemas.microsoft.com/office/powerpoint/2010/main" val="39959951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subtitel &amp; bulle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76400"/>
            <a:ext cx="9277349" cy="4705352"/>
          </a:xfrm>
          <a:prstGeom prst="rect">
            <a:avLst/>
          </a:prstGeom>
        </p:spPr>
        <p:txBody>
          <a:bodyPr>
            <a:noAutofit/>
          </a:bodyPr>
          <a:lstStyle>
            <a:lvl1pPr marL="0" indent="0" algn="l">
              <a:buFontTx/>
              <a:buNone/>
              <a:tabLst>
                <a:tab pos="6729413" algn="r"/>
              </a:tabLst>
              <a:defRPr>
                <a:latin typeface="+mn-lt"/>
              </a:defRPr>
            </a:lvl1pPr>
            <a:lvl2pPr marL="139700" indent="-139700" algn="l">
              <a:buClrTx/>
              <a:buSzPct val="100000"/>
              <a:buFont typeface="Arial" panose="020B0604020202020204" pitchFamily="34" charset="0"/>
              <a:buChar char="•"/>
              <a:tabLst>
                <a:tab pos="6729413" algn="r"/>
              </a:tabLst>
              <a:defRPr>
                <a:latin typeface="+mj-lt"/>
              </a:defRPr>
            </a:lvl2pPr>
            <a:lvl3pPr marL="304800" indent="-139700" algn="l">
              <a:buClrTx/>
              <a:buSzPct val="100000"/>
              <a:buFont typeface="Arial" panose="020B0604020202020204" pitchFamily="34" charset="0"/>
              <a:buChar char="−"/>
              <a:tabLst>
                <a:tab pos="6729413" algn="r"/>
              </a:tabLst>
              <a:defRPr>
                <a:latin typeface="+mn-lt"/>
              </a:defRPr>
            </a:lvl3pPr>
            <a:lvl4pPr marL="469900" indent="-139700" algn="l">
              <a:buClrTx/>
              <a:buSzPct val="100000"/>
              <a:buFont typeface="Arial" panose="020B0604020202020204" pitchFamily="34" charset="0"/>
              <a:buChar char="◦"/>
              <a:tabLst>
                <a:tab pos="6729413"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7" name="Title Placeholder 1"/>
          <p:cNvSpPr>
            <a:spLocks noGrp="1"/>
          </p:cNvSpPr>
          <p:nvPr>
            <p:ph type="title"/>
          </p:nvPr>
        </p:nvSpPr>
        <p:spPr>
          <a:xfrm>
            <a:off x="501652" y="317500"/>
            <a:ext cx="11180232" cy="698501"/>
          </a:xfrm>
          <a:prstGeom prst="rect">
            <a:avLst/>
          </a:prstGeom>
        </p:spPr>
        <p:txBody>
          <a:bodyPr rtlCol="0">
            <a:noAutofit/>
          </a:bodyPr>
          <a:lstStyle>
            <a:lvl1pPr>
              <a:defRPr/>
            </a:lvl1pPr>
          </a:lstStyle>
          <a:p>
            <a:r>
              <a:rPr lang="en-US" noProof="0"/>
              <a:t>Click to edit Master title style</a:t>
            </a:r>
            <a:endParaRPr lang="en-US"/>
          </a:p>
        </p:txBody>
      </p:sp>
    </p:spTree>
    <p:extLst>
      <p:ext uri="{BB962C8B-B14F-4D97-AF65-F5344CB8AC3E}">
        <p14:creationId xmlns:p14="http://schemas.microsoft.com/office/powerpoint/2010/main" val="15433622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subtitel &amp; 2 kolommen">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76400"/>
            <a:ext cx="5305579"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5" name="Content Placeholder 3"/>
          <p:cNvSpPr>
            <a:spLocks noGrp="1"/>
          </p:cNvSpPr>
          <p:nvPr>
            <p:ph sz="quarter" idx="20"/>
          </p:nvPr>
        </p:nvSpPr>
        <p:spPr>
          <a:xfrm>
            <a:off x="6381539" y="1676400"/>
            <a:ext cx="5322781"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8" name="Text Placeholder 8"/>
          <p:cNvSpPr>
            <a:spLocks noGrp="1"/>
          </p:cNvSpPr>
          <p:nvPr>
            <p:ph type="body" sz="quarter" idx="13"/>
          </p:nvPr>
        </p:nvSpPr>
        <p:spPr>
          <a:xfrm>
            <a:off x="501650" y="903802"/>
            <a:ext cx="11188700" cy="757255"/>
          </a:xfrm>
          <a:prstGeom prst="rect">
            <a:avLst/>
          </a:prstGeom>
        </p:spPr>
        <p:txBody>
          <a:bodyPr>
            <a:noAutofit/>
          </a:bodyPr>
          <a:lstStyle>
            <a:lvl1pPr marL="0" indent="0">
              <a:buNone/>
              <a:defRPr sz="1800" b="0">
                <a:solidFill>
                  <a:schemeClr val="tx2"/>
                </a:solidFill>
              </a:defRPr>
            </a:lvl1pPr>
          </a:lstStyle>
          <a:p>
            <a:pPr lvl="0"/>
            <a:r>
              <a:rPr lang="en-US" noProof="0"/>
              <a:t>Click to edit Master text styles</a:t>
            </a:r>
          </a:p>
        </p:txBody>
      </p:sp>
      <p:sp>
        <p:nvSpPr>
          <p:cNvPr id="9"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9205291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subtitel, tekst and grafiek">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76400"/>
            <a:ext cx="5355165" cy="4444614"/>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3" name="Chart Placeholder 2"/>
          <p:cNvSpPr>
            <a:spLocks noGrp="1"/>
          </p:cNvSpPr>
          <p:nvPr>
            <p:ph type="chart" sz="quarter" idx="21"/>
          </p:nvPr>
        </p:nvSpPr>
        <p:spPr>
          <a:xfrm>
            <a:off x="6341223" y="2125013"/>
            <a:ext cx="5349128" cy="3996000"/>
          </a:xfrm>
        </p:spPr>
        <p:txBody>
          <a:bodyPr rtlCol="0">
            <a:noAutofit/>
          </a:bodyPr>
          <a:lstStyle/>
          <a:p>
            <a:pPr lvl="0"/>
            <a:r>
              <a:rPr lang="en-US" noProof="0"/>
              <a:t>Click icon to add chart</a:t>
            </a:r>
            <a:endParaRPr lang="nl-NL" noProof="0"/>
          </a:p>
        </p:txBody>
      </p:sp>
      <p:sp>
        <p:nvSpPr>
          <p:cNvPr id="6" name="Text Placeholder 5"/>
          <p:cNvSpPr>
            <a:spLocks noGrp="1"/>
          </p:cNvSpPr>
          <p:nvPr>
            <p:ph type="body" sz="quarter" idx="22"/>
          </p:nvPr>
        </p:nvSpPr>
        <p:spPr>
          <a:xfrm>
            <a:off x="6341223" y="1676400"/>
            <a:ext cx="5349128" cy="409575"/>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1000"/>
            </a:lvl1pPr>
          </a:lstStyle>
          <a:p>
            <a:pPr lvl="0"/>
            <a:r>
              <a:rPr lang="en-US" noProof="0"/>
              <a:t>Click to edit Master text styles</a:t>
            </a:r>
          </a:p>
        </p:txBody>
      </p:sp>
      <p:sp>
        <p:nvSpPr>
          <p:cNvPr id="8" name="Text Placeholder 8"/>
          <p:cNvSpPr>
            <a:spLocks noGrp="1"/>
          </p:cNvSpPr>
          <p:nvPr>
            <p:ph type="body" sz="quarter" idx="13"/>
          </p:nvPr>
        </p:nvSpPr>
        <p:spPr>
          <a:xfrm>
            <a:off x="501650" y="899626"/>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9"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14764888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subtitel &amp; 3 grafieken">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7007" y="2083528"/>
            <a:ext cx="2924184" cy="3930791"/>
          </a:xfrm>
          <a:prstGeom prst="rect">
            <a:avLst/>
          </a:prstGeom>
        </p:spPr>
        <p:txBody>
          <a:bodyPr rtlCol="0">
            <a:normAutofit/>
          </a:bodyPr>
          <a:lstStyle/>
          <a:p>
            <a:pPr lvl="0"/>
            <a:r>
              <a:rPr lang="en-US" noProof="0"/>
              <a:t>Click icon to add chart</a:t>
            </a:r>
            <a:endParaRPr lang="nl-NL" noProof="0"/>
          </a:p>
        </p:txBody>
      </p:sp>
      <p:sp>
        <p:nvSpPr>
          <p:cNvPr id="18" name="Text Placeholder 8"/>
          <p:cNvSpPr>
            <a:spLocks noGrp="1"/>
          </p:cNvSpPr>
          <p:nvPr>
            <p:ph type="body" sz="quarter" idx="18"/>
          </p:nvPr>
        </p:nvSpPr>
        <p:spPr>
          <a:xfrm>
            <a:off x="507007" y="1690675"/>
            <a:ext cx="2924184" cy="373803"/>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636674" y="2083528"/>
            <a:ext cx="2919701" cy="3930791"/>
          </a:xfrm>
          <a:prstGeom prst="rect">
            <a:avLst/>
          </a:prstGeom>
        </p:spPr>
        <p:txBody>
          <a:bodyPr rtlCol="0">
            <a:normAutofit/>
          </a:bodyPr>
          <a:lstStyle/>
          <a:p>
            <a:pPr lvl="0"/>
            <a:r>
              <a:rPr lang="en-US" noProof="0"/>
              <a:t>Click icon to add chart</a:t>
            </a:r>
            <a:endParaRPr lang="nl-NL" noProof="0"/>
          </a:p>
        </p:txBody>
      </p:sp>
      <p:sp>
        <p:nvSpPr>
          <p:cNvPr id="8" name="Text Placeholder 8"/>
          <p:cNvSpPr>
            <a:spLocks noGrp="1"/>
          </p:cNvSpPr>
          <p:nvPr>
            <p:ph type="body" sz="quarter" idx="20"/>
          </p:nvPr>
        </p:nvSpPr>
        <p:spPr>
          <a:xfrm>
            <a:off x="3636674" y="1690675"/>
            <a:ext cx="2919701" cy="373803"/>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754669" y="2083528"/>
            <a:ext cx="2916382" cy="3930791"/>
          </a:xfrm>
          <a:prstGeom prst="rect">
            <a:avLst/>
          </a:prstGeom>
        </p:spPr>
        <p:txBody>
          <a:bodyPr rtlCol="0">
            <a:normAutofit/>
          </a:bodyPr>
          <a:lstStyle/>
          <a:p>
            <a:pPr lvl="0"/>
            <a:r>
              <a:rPr lang="en-US" noProof="0"/>
              <a:t>Click icon to add chart</a:t>
            </a:r>
            <a:endParaRPr lang="nl-NL" noProof="0"/>
          </a:p>
        </p:txBody>
      </p:sp>
      <p:sp>
        <p:nvSpPr>
          <p:cNvPr id="10" name="Text Placeholder 8"/>
          <p:cNvSpPr>
            <a:spLocks noGrp="1"/>
          </p:cNvSpPr>
          <p:nvPr>
            <p:ph type="body" sz="quarter" idx="22"/>
          </p:nvPr>
        </p:nvSpPr>
        <p:spPr>
          <a:xfrm>
            <a:off x="6754669" y="1690675"/>
            <a:ext cx="2916382" cy="379660"/>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502920" y="6056362"/>
            <a:ext cx="9164950" cy="316411"/>
          </a:xfrm>
        </p:spPr>
        <p:txBody>
          <a:bodyPr>
            <a:noAutofit/>
          </a:bodyPr>
          <a:lstStyle>
            <a:lvl1pPr>
              <a:spcAft>
                <a:spcPts val="0"/>
              </a:spcAft>
              <a:defRPr sz="1000"/>
            </a:lvl1pPr>
          </a:lstStyle>
          <a:p>
            <a:pPr lvl="0"/>
            <a:r>
              <a:rPr lang="en-US" noProof="0"/>
              <a:t>Click to edit Master text styles</a:t>
            </a:r>
          </a:p>
        </p:txBody>
      </p:sp>
      <p:sp>
        <p:nvSpPr>
          <p:cNvPr id="13" name="Text Placeholder 8"/>
          <p:cNvSpPr>
            <a:spLocks noGrp="1"/>
          </p:cNvSpPr>
          <p:nvPr>
            <p:ph type="body" sz="quarter" idx="13"/>
          </p:nvPr>
        </p:nvSpPr>
        <p:spPr>
          <a:xfrm>
            <a:off x="501650" y="900310"/>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17276907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subtitel &amp; 4 iconen ">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93964"/>
            <a:ext cx="2712000" cy="1260000"/>
          </a:xfrm>
        </p:spPr>
        <p:txBody>
          <a:bodyPr rtlCol="0">
            <a:noAutofit/>
          </a:bodyPr>
          <a:lstStyle/>
          <a:p>
            <a:pPr lvl="0"/>
            <a:r>
              <a:rPr lang="en-US" noProof="0"/>
              <a:t>Click icon to add picture</a:t>
            </a:r>
            <a:endParaRPr lang="nl-NL" noProof="0"/>
          </a:p>
        </p:txBody>
      </p:sp>
      <p:sp>
        <p:nvSpPr>
          <p:cNvPr id="5" name="Picture Placeholder 6"/>
          <p:cNvSpPr>
            <a:spLocks noGrp="1"/>
          </p:cNvSpPr>
          <p:nvPr>
            <p:ph type="pic" sz="quarter" idx="14"/>
          </p:nvPr>
        </p:nvSpPr>
        <p:spPr>
          <a:xfrm>
            <a:off x="3327216" y="1693964"/>
            <a:ext cx="2712000" cy="1260000"/>
          </a:xfrm>
        </p:spPr>
        <p:txBody>
          <a:bodyPr rtlCol="0">
            <a:noAutofit/>
          </a:bodyPr>
          <a:lstStyle/>
          <a:p>
            <a:pPr lvl="0"/>
            <a:r>
              <a:rPr lang="en-US" noProof="0"/>
              <a:t>Click icon to add picture</a:t>
            </a:r>
            <a:endParaRPr lang="nl-NL" noProof="0"/>
          </a:p>
        </p:txBody>
      </p:sp>
      <p:sp>
        <p:nvSpPr>
          <p:cNvPr id="6" name="Picture Placeholder 6"/>
          <p:cNvSpPr>
            <a:spLocks noGrp="1"/>
          </p:cNvSpPr>
          <p:nvPr>
            <p:ph type="pic" sz="quarter" idx="15"/>
          </p:nvPr>
        </p:nvSpPr>
        <p:spPr>
          <a:xfrm>
            <a:off x="6152783" y="1693964"/>
            <a:ext cx="2712000" cy="1260000"/>
          </a:xfrm>
        </p:spPr>
        <p:txBody>
          <a:bodyPr rtlCol="0">
            <a:noAutofit/>
          </a:bodyPr>
          <a:lstStyle/>
          <a:p>
            <a:pPr lvl="0"/>
            <a:r>
              <a:rPr lang="en-US" noProof="0"/>
              <a:t>Click icon to add picture</a:t>
            </a:r>
            <a:endParaRPr lang="nl-NL" noProof="0"/>
          </a:p>
        </p:txBody>
      </p:sp>
      <p:sp>
        <p:nvSpPr>
          <p:cNvPr id="7" name="Picture Placeholder 6"/>
          <p:cNvSpPr>
            <a:spLocks noGrp="1"/>
          </p:cNvSpPr>
          <p:nvPr>
            <p:ph type="pic" sz="quarter" idx="16"/>
          </p:nvPr>
        </p:nvSpPr>
        <p:spPr>
          <a:xfrm>
            <a:off x="8978351" y="1693964"/>
            <a:ext cx="2712000" cy="1260000"/>
          </a:xfrm>
        </p:spPr>
        <p:txBody>
          <a:bodyPr rtlCol="0">
            <a:noAutofit/>
          </a:bodyPr>
          <a:lstStyle/>
          <a:p>
            <a:pPr lvl="0"/>
            <a:r>
              <a:rPr lang="en-US" noProof="0"/>
              <a:t>Click icon to add picture</a:t>
            </a:r>
            <a:endParaRPr lang="nl-NL" noProof="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21"/>
          </p:nvPr>
        </p:nvSpPr>
        <p:spPr>
          <a:xfrm>
            <a:off x="501650" y="936709"/>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17"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1615510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subtitel &amp; 3 beelden">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6400"/>
            <a:ext cx="3613149" cy="1969362"/>
          </a:xfrm>
        </p:spPr>
        <p:txBody>
          <a:bodyPr rtlCol="0">
            <a:normAutofit/>
          </a:bodyPr>
          <a:lstStyle/>
          <a:p>
            <a:pPr lvl="0"/>
            <a:r>
              <a:rPr lang="en-US" noProof="0"/>
              <a:t>Click icon to add picture</a:t>
            </a:r>
            <a:endParaRPr lang="nl-NL" noProof="0"/>
          </a:p>
        </p:txBody>
      </p:sp>
      <p:sp>
        <p:nvSpPr>
          <p:cNvPr id="5" name="Picture Placeholder 7"/>
          <p:cNvSpPr>
            <a:spLocks noGrp="1"/>
          </p:cNvSpPr>
          <p:nvPr>
            <p:ph type="pic" sz="quarter" idx="14"/>
          </p:nvPr>
        </p:nvSpPr>
        <p:spPr>
          <a:xfrm>
            <a:off x="8125666" y="1693965"/>
            <a:ext cx="3564683" cy="1971675"/>
          </a:xfrm>
        </p:spPr>
        <p:txBody>
          <a:bodyPr rtlCol="0">
            <a:normAutofit/>
          </a:bodyPr>
          <a:lstStyle/>
          <a:p>
            <a:pPr lvl="0"/>
            <a:r>
              <a:rPr lang="en-US" noProof="0"/>
              <a:t>Click icon to add picture</a:t>
            </a:r>
            <a:endParaRPr lang="nl-NL" noProof="0"/>
          </a:p>
        </p:txBody>
      </p:sp>
      <p:sp>
        <p:nvSpPr>
          <p:cNvPr id="6" name="Picture Placeholder 7"/>
          <p:cNvSpPr>
            <a:spLocks noGrp="1"/>
          </p:cNvSpPr>
          <p:nvPr>
            <p:ph type="pic" sz="quarter" idx="15"/>
          </p:nvPr>
        </p:nvSpPr>
        <p:spPr>
          <a:xfrm>
            <a:off x="4312831" y="1674087"/>
            <a:ext cx="3573869" cy="1971675"/>
          </a:xfrm>
        </p:spPr>
        <p:txBody>
          <a:bodyPr rtlCol="0">
            <a:normAutofit/>
          </a:bodyPr>
          <a:lstStyle/>
          <a:p>
            <a:pPr lvl="0"/>
            <a:r>
              <a:rPr lang="en-US" noProof="0"/>
              <a:t>Click icon to add picture</a:t>
            </a:r>
            <a:endParaRPr lang="nl-NL" noProof="0"/>
          </a:p>
        </p:txBody>
      </p:sp>
      <p:sp>
        <p:nvSpPr>
          <p:cNvPr id="9" name="Text Placeholder 18"/>
          <p:cNvSpPr>
            <a:spLocks noGrp="1"/>
          </p:cNvSpPr>
          <p:nvPr>
            <p:ph idx="1"/>
          </p:nvPr>
        </p:nvSpPr>
        <p:spPr>
          <a:xfrm>
            <a:off x="501651" y="3832225"/>
            <a:ext cx="3613149" cy="2095200"/>
          </a:xfrm>
          <a:prstGeom prst="rect">
            <a:avLst/>
          </a:prstGeom>
        </p:spPr>
        <p:txBody>
          <a:bodyPr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3" name="Text Placeholder 18"/>
          <p:cNvSpPr>
            <a:spLocks noGrp="1"/>
          </p:cNvSpPr>
          <p:nvPr>
            <p:ph idx="16"/>
          </p:nvPr>
        </p:nvSpPr>
        <p:spPr>
          <a:xfrm>
            <a:off x="4306956" y="3832225"/>
            <a:ext cx="3579744" cy="2095200"/>
          </a:xfrm>
          <a:prstGeom prst="rect">
            <a:avLst/>
          </a:prstGeom>
        </p:spPr>
        <p:txBody>
          <a:bodyPr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4" name="Text Placeholder 18"/>
          <p:cNvSpPr>
            <a:spLocks noGrp="1"/>
          </p:cNvSpPr>
          <p:nvPr>
            <p:ph idx="17"/>
          </p:nvPr>
        </p:nvSpPr>
        <p:spPr>
          <a:xfrm>
            <a:off x="8125666" y="3832225"/>
            <a:ext cx="3564683" cy="2095200"/>
          </a:xfrm>
          <a:prstGeom prst="rect">
            <a:avLst/>
          </a:prstGeom>
        </p:spPr>
        <p:txBody>
          <a:bodyPr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11" name="Text Placeholder 8"/>
          <p:cNvSpPr>
            <a:spLocks noGrp="1"/>
          </p:cNvSpPr>
          <p:nvPr>
            <p:ph type="body" sz="quarter" idx="18"/>
          </p:nvPr>
        </p:nvSpPr>
        <p:spPr>
          <a:xfrm>
            <a:off x="501649" y="916832"/>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12"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22073450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el en object">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64795421-3A86-0598-9159-CD12A4F76C85}"/>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1" hidden="1">
                        <a:extLst>
                          <a:ext uri="{FF2B5EF4-FFF2-40B4-BE49-F238E27FC236}">
                            <a16:creationId xmlns:a16="http://schemas.microsoft.com/office/drawing/2014/main" id="{64795421-3A86-0598-9159-CD12A4F76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pyright">
            <a:extLst>
              <a:ext uri="{FF2B5EF4-FFF2-40B4-BE49-F238E27FC236}">
                <a16:creationId xmlns:a16="http://schemas.microsoft.com/office/drawing/2014/main" id="{879CBFA1-D2E8-FF9B-2CD8-9E88ABA84B06}"/>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6" name="Rectangle 8">
            <a:extLst>
              <a:ext uri="{FF2B5EF4-FFF2-40B4-BE49-F238E27FC236}">
                <a16:creationId xmlns:a16="http://schemas.microsoft.com/office/drawing/2014/main" id="{69250BD6-84EE-7E2B-438F-12F49581617B}"/>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9">
            <a:extLst>
              <a:ext uri="{FF2B5EF4-FFF2-40B4-BE49-F238E27FC236}">
                <a16:creationId xmlns:a16="http://schemas.microsoft.com/office/drawing/2014/main" id="{75B442ED-9157-4C24-4923-E8E8DF877301}"/>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Rectangle 10">
            <a:extLst>
              <a:ext uri="{FF2B5EF4-FFF2-40B4-BE49-F238E27FC236}">
                <a16:creationId xmlns:a16="http://schemas.microsoft.com/office/drawing/2014/main" id="{1FBAA9A8-CBE9-1D1E-40EE-B802BAC6C430}"/>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9" name="Rectangle 11">
            <a:extLst>
              <a:ext uri="{FF2B5EF4-FFF2-40B4-BE49-F238E27FC236}">
                <a16:creationId xmlns:a16="http://schemas.microsoft.com/office/drawing/2014/main" id="{94E7DD73-FF65-504B-2BA2-C794D66BA18C}"/>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10" name="TextBox 14">
            <a:extLst>
              <a:ext uri="{FF2B5EF4-FFF2-40B4-BE49-F238E27FC236}">
                <a16:creationId xmlns:a16="http://schemas.microsoft.com/office/drawing/2014/main" id="{35E45E27-6953-2B6D-E22A-60D6DB5E4FCE}"/>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1DC2EC26-D935-4BDD-A3A7-93680C3AFCCA}"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11" name="Picture 4">
            <a:extLst>
              <a:ext uri="{FF2B5EF4-FFF2-40B4-BE49-F238E27FC236}">
                <a16:creationId xmlns:a16="http://schemas.microsoft.com/office/drawing/2014/main" id="{B45DB576-2638-9697-6769-B625B1E97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3">
            <a:extLst>
              <a:ext uri="{FF2B5EF4-FFF2-40B4-BE49-F238E27FC236}">
                <a16:creationId xmlns:a16="http://schemas.microsoft.com/office/drawing/2014/main" id="{3ECFD939-3BBE-5510-92D9-C09AD9285EF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6D5CB868-93A3-417F-AEA4-6B4B17979476}" type="datetimeFigureOut">
              <a:rPr lang="nl-NL"/>
              <a:pPr>
                <a:defRPr/>
              </a:pPr>
              <a:t>6-5-2026</a:t>
            </a:fld>
            <a:endParaRPr lang="nl-NL"/>
          </a:p>
        </p:txBody>
      </p:sp>
      <p:sp>
        <p:nvSpPr>
          <p:cNvPr id="13" name="Tijdelijke aanduiding voor voettekst 4">
            <a:extLst>
              <a:ext uri="{FF2B5EF4-FFF2-40B4-BE49-F238E27FC236}">
                <a16:creationId xmlns:a16="http://schemas.microsoft.com/office/drawing/2014/main" id="{E43FF1A3-E127-E937-CFD5-C4B6308062BA}"/>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nl-NL"/>
          </a:p>
        </p:txBody>
      </p:sp>
      <p:sp>
        <p:nvSpPr>
          <p:cNvPr id="14" name="Tijdelijke aanduiding voor dianummer 5">
            <a:extLst>
              <a:ext uri="{FF2B5EF4-FFF2-40B4-BE49-F238E27FC236}">
                <a16:creationId xmlns:a16="http://schemas.microsoft.com/office/drawing/2014/main" id="{DA5E048C-86AA-3DC2-5BDD-9A144AA384FF}"/>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BCC0FE7A-2F15-481D-BB02-0C306FCB7ED7}" type="slidenum">
              <a:rPr lang="nl-NL"/>
              <a:pPr>
                <a:defRPr/>
              </a:pPr>
              <a:t>‹nr.›</a:t>
            </a:fld>
            <a:endParaRPr lang="nl-NL"/>
          </a:p>
        </p:txBody>
      </p:sp>
    </p:spTree>
    <p:extLst>
      <p:ext uri="{BB962C8B-B14F-4D97-AF65-F5344CB8AC3E}">
        <p14:creationId xmlns:p14="http://schemas.microsoft.com/office/powerpoint/2010/main" val="1147542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lgemeen titel boven - 2 koloms">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FEA0FD59-82D6-54DC-7C33-3DEEC963A201}"/>
              </a:ext>
            </a:extLst>
          </p:cNvPr>
          <p:cNvSpPr>
            <a:spLocks noGrp="1"/>
          </p:cNvSpPr>
          <p:nvPr>
            <p:ph type="ftr" sz="quarter" idx="11"/>
          </p:nvPr>
        </p:nvSpPr>
        <p:spPr/>
        <p:txBody>
          <a:bodyPr/>
          <a:lstStyle/>
          <a:p>
            <a:r>
              <a:rPr lang="nl-NL"/>
              <a:t>Titel van de presentatie</a:t>
            </a:r>
          </a:p>
        </p:txBody>
      </p:sp>
      <p:sp>
        <p:nvSpPr>
          <p:cNvPr id="6" name="Tijdelijke aanduiding voor dianummer 5">
            <a:extLst>
              <a:ext uri="{FF2B5EF4-FFF2-40B4-BE49-F238E27FC236}">
                <a16:creationId xmlns:a16="http://schemas.microsoft.com/office/drawing/2014/main" id="{1A64660A-6702-A8D7-3A71-269C7FCD1F7A}"/>
              </a:ext>
            </a:extLst>
          </p:cNvPr>
          <p:cNvSpPr>
            <a:spLocks noGrp="1"/>
          </p:cNvSpPr>
          <p:nvPr>
            <p:ph type="sldNum" sz="quarter" idx="12"/>
          </p:nvPr>
        </p:nvSpPr>
        <p:spPr/>
        <p:txBody>
          <a:bodyPr/>
          <a:lstStyle>
            <a:lvl1pPr>
              <a:defRPr b="0" i="0">
                <a:latin typeface="Calibri" panose="020F0502020204030204" pitchFamily="34" charset="0"/>
              </a:defRPr>
            </a:lvl1pPr>
          </a:lstStyle>
          <a:p>
            <a:fld id="{A247B2F0-6972-934D-9DFC-5317D5B3E4B3}" type="slidenum">
              <a:rPr lang="nl-NL" smtClean="0"/>
              <a:pPr/>
              <a:t>‹nr.›</a:t>
            </a:fld>
            <a:endParaRPr lang="nl-NL"/>
          </a:p>
        </p:txBody>
      </p:sp>
      <p:sp>
        <p:nvSpPr>
          <p:cNvPr id="38" name="Tijdelijke aanduiding voor tekst 37">
            <a:extLst>
              <a:ext uri="{FF2B5EF4-FFF2-40B4-BE49-F238E27FC236}">
                <a16:creationId xmlns:a16="http://schemas.microsoft.com/office/drawing/2014/main" id="{9AD7E51D-4E0B-9691-C0C6-F72144AC7799}"/>
              </a:ext>
            </a:extLst>
          </p:cNvPr>
          <p:cNvSpPr>
            <a:spLocks noGrp="1"/>
          </p:cNvSpPr>
          <p:nvPr>
            <p:ph type="body" sz="quarter" idx="40"/>
          </p:nvPr>
        </p:nvSpPr>
        <p:spPr>
          <a:xfrm>
            <a:off x="408666" y="2282826"/>
            <a:ext cx="5379359" cy="3644900"/>
          </a:xfrm>
        </p:spPr>
        <p:txBody>
          <a:bodyPr lIns="0" tIns="0" rIns="0" bIns="0" numCol="1" spcCol="630000">
            <a:noAutofit/>
          </a:bodyPr>
          <a:lstStyle>
            <a:lvl1pPr marL="3600" indent="0">
              <a:lnSpc>
                <a:spcPts val="2400"/>
              </a:lnSpc>
              <a:spcBef>
                <a:spcPts val="0"/>
              </a:spcBef>
              <a:spcAft>
                <a:spcPts val="1700"/>
              </a:spcAft>
              <a:buFontTx/>
              <a:buNone/>
              <a:defRPr sz="1600" b="0" i="0">
                <a:solidFill>
                  <a:schemeClr val="accent1"/>
                </a:solidFill>
                <a:latin typeface="Calibri" panose="020F0502020204030204" pitchFamily="34" charset="0"/>
                <a:cs typeface="Calibri" panose="020F0502020204030204" pitchFamily="34" charset="0"/>
              </a:defRPr>
            </a:lvl1pPr>
          </a:lstStyle>
          <a:p>
            <a:pPr marL="3600" marR="0" lvl="0" indent="0" algn="l" defTabSz="914400" rtl="0" eaLnBrk="1" fontAlgn="auto" latinLnBrk="0" hangingPunct="1">
              <a:lnSpc>
                <a:spcPts val="2400"/>
              </a:lnSpc>
              <a:spcBef>
                <a:spcPts val="0"/>
              </a:spcBef>
              <a:spcAft>
                <a:spcPts val="1700"/>
              </a:spcAft>
              <a:buClrTx/>
              <a:buSzTx/>
              <a:buFontTx/>
              <a:buNone/>
              <a:tabLst/>
              <a:defRPr/>
            </a:pPr>
            <a:endParaRPr lang="nl-NL"/>
          </a:p>
        </p:txBody>
      </p:sp>
      <p:sp>
        <p:nvSpPr>
          <p:cNvPr id="2" name="Tijdelijke aanduiding voor tekst 37">
            <a:extLst>
              <a:ext uri="{FF2B5EF4-FFF2-40B4-BE49-F238E27FC236}">
                <a16:creationId xmlns:a16="http://schemas.microsoft.com/office/drawing/2014/main" id="{92A7C270-010F-10C0-7060-6149FF1014F6}"/>
              </a:ext>
            </a:extLst>
          </p:cNvPr>
          <p:cNvSpPr>
            <a:spLocks noGrp="1"/>
          </p:cNvSpPr>
          <p:nvPr>
            <p:ph type="body" sz="quarter" idx="68" hasCustomPrompt="1"/>
          </p:nvPr>
        </p:nvSpPr>
        <p:spPr>
          <a:xfrm>
            <a:off x="408666" y="1452493"/>
            <a:ext cx="11373758" cy="516008"/>
          </a:xfrm>
        </p:spPr>
        <p:txBody>
          <a:bodyPr lIns="0" tIns="0" rIns="0" bIns="0" anchor="b">
            <a:noAutofit/>
          </a:bodyPr>
          <a:lstStyle>
            <a:lvl1pPr marL="3600" indent="0">
              <a:lnSpc>
                <a:spcPct val="100000"/>
              </a:lnSpc>
              <a:spcBef>
                <a:spcPts val="0"/>
              </a:spcBef>
              <a:spcAft>
                <a:spcPts val="1700"/>
              </a:spcAft>
              <a:buFont typeface="Arial" panose="020B0604020202020204" pitchFamily="34" charset="0"/>
              <a:buNone/>
              <a:defRPr sz="3200" b="1" i="0">
                <a:solidFill>
                  <a:schemeClr val="accent1"/>
                </a:solidFill>
                <a:latin typeface="Calibri" panose="020F0502020204030204" pitchFamily="34" charset="0"/>
              </a:defRPr>
            </a:lvl1pPr>
          </a:lstStyle>
          <a:p>
            <a:pPr lvl="0"/>
            <a:r>
              <a:rPr lang="nl-NL"/>
              <a:t>Titel</a:t>
            </a:r>
          </a:p>
        </p:txBody>
      </p:sp>
      <p:sp>
        <p:nvSpPr>
          <p:cNvPr id="3" name="Tijdelijke aanduiding voor tekst 37">
            <a:extLst>
              <a:ext uri="{FF2B5EF4-FFF2-40B4-BE49-F238E27FC236}">
                <a16:creationId xmlns:a16="http://schemas.microsoft.com/office/drawing/2014/main" id="{0D6811D8-6BF1-9D40-BE26-B2BDD7D6E1BD}"/>
              </a:ext>
            </a:extLst>
          </p:cNvPr>
          <p:cNvSpPr>
            <a:spLocks noGrp="1"/>
          </p:cNvSpPr>
          <p:nvPr>
            <p:ph type="body" sz="quarter" idx="69"/>
          </p:nvPr>
        </p:nvSpPr>
        <p:spPr>
          <a:xfrm>
            <a:off x="6401772" y="2282826"/>
            <a:ext cx="5379359" cy="3644900"/>
          </a:xfrm>
        </p:spPr>
        <p:txBody>
          <a:bodyPr lIns="0" tIns="0" rIns="0" bIns="0" numCol="1" spcCol="630000">
            <a:noAutofit/>
          </a:bodyPr>
          <a:lstStyle>
            <a:lvl1pPr marL="3600" indent="0">
              <a:lnSpc>
                <a:spcPts val="2400"/>
              </a:lnSpc>
              <a:spcBef>
                <a:spcPts val="0"/>
              </a:spcBef>
              <a:spcAft>
                <a:spcPts val="1700"/>
              </a:spcAft>
              <a:buFontTx/>
              <a:buNone/>
              <a:defRPr sz="1600" b="0" i="0">
                <a:solidFill>
                  <a:schemeClr val="accent1"/>
                </a:solidFill>
                <a:latin typeface="Calibri" panose="020F0502020204030204" pitchFamily="34" charset="0"/>
                <a:cs typeface="Calibri" panose="020F0502020204030204" pitchFamily="34" charset="0"/>
              </a:defRPr>
            </a:lvl1pPr>
          </a:lstStyle>
          <a:p>
            <a:pPr marL="3600" marR="0" lvl="0" indent="0" algn="l" defTabSz="914400" rtl="0" eaLnBrk="1" fontAlgn="auto" latinLnBrk="0" hangingPunct="1">
              <a:lnSpc>
                <a:spcPts val="2400"/>
              </a:lnSpc>
              <a:spcBef>
                <a:spcPts val="0"/>
              </a:spcBef>
              <a:spcAft>
                <a:spcPts val="1700"/>
              </a:spcAft>
              <a:buClrTx/>
              <a:buSzTx/>
              <a:buFontTx/>
              <a:buNone/>
              <a:tabLst/>
              <a:defRPr/>
            </a:pPr>
            <a:endParaRPr lang="nl-NL"/>
          </a:p>
        </p:txBody>
      </p:sp>
    </p:spTree>
    <p:extLst>
      <p:ext uri="{BB962C8B-B14F-4D97-AF65-F5344CB8AC3E}">
        <p14:creationId xmlns:p14="http://schemas.microsoft.com/office/powerpoint/2010/main" val="3349440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slide">
    <p:bg>
      <p:bgRef idx="1001">
        <a:schemeClr val="bg1"/>
      </p:bgRef>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0A868F4-D9D2-D8C6-4B67-4D8CC5943122}"/>
              </a:ext>
            </a:extLst>
          </p:cNvPr>
          <p:cNvSpPr>
            <a:spLocks noGrp="1"/>
          </p:cNvSpPr>
          <p:nvPr>
            <p:ph type="subTitle" idx="1" hasCustomPrompt="1"/>
          </p:nvPr>
        </p:nvSpPr>
        <p:spPr>
          <a:xfrm>
            <a:off x="407988" y="4571999"/>
            <a:ext cx="4618037" cy="1355726"/>
          </a:xfrm>
          <a:solidFill>
            <a:schemeClr val="bg1"/>
          </a:solidFill>
        </p:spPr>
        <p:txBody>
          <a:bodyPr lIns="0" tIns="0" rIns="0" bIns="0" anchor="b">
            <a:noAutofit/>
          </a:bodyPr>
          <a:lstStyle>
            <a:lvl1pPr marL="0" indent="0" algn="l">
              <a:lnSpc>
                <a:spcPct val="75000"/>
              </a:lnSpc>
              <a:buNone/>
              <a:defRPr sz="1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Introductietekst van de presentatie</a:t>
            </a:r>
          </a:p>
        </p:txBody>
      </p:sp>
      <p:pic>
        <p:nvPicPr>
          <p:cNvPr id="9" name="Graphic 8">
            <a:extLst>
              <a:ext uri="{FF2B5EF4-FFF2-40B4-BE49-F238E27FC236}">
                <a16:creationId xmlns:a16="http://schemas.microsoft.com/office/drawing/2014/main" id="{27C5E697-8994-D354-EBBD-49450FA3EDF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7987" y="406399"/>
            <a:ext cx="1725613" cy="507533"/>
          </a:xfrm>
          <a:prstGeom prst="rect">
            <a:avLst/>
          </a:prstGeom>
        </p:spPr>
      </p:pic>
      <p:sp>
        <p:nvSpPr>
          <p:cNvPr id="11" name="Tijdelijke aanduiding voor afbeelding 10">
            <a:extLst>
              <a:ext uri="{FF2B5EF4-FFF2-40B4-BE49-F238E27FC236}">
                <a16:creationId xmlns:a16="http://schemas.microsoft.com/office/drawing/2014/main" id="{DB13E403-1890-7AF1-6B55-F398BC2F8C40}"/>
              </a:ext>
            </a:extLst>
          </p:cNvPr>
          <p:cNvSpPr>
            <a:spLocks noGrp="1"/>
          </p:cNvSpPr>
          <p:nvPr>
            <p:ph type="pic" sz="quarter" idx="13"/>
          </p:nvPr>
        </p:nvSpPr>
        <p:spPr>
          <a:xfrm>
            <a:off x="5232400" y="406400"/>
            <a:ext cx="6551612" cy="6451600"/>
          </a:xfrm>
          <a:prstGeom prst="round2SameRect">
            <a:avLst>
              <a:gd name="adj1" fmla="val 50000"/>
              <a:gd name="adj2" fmla="val 0"/>
            </a:avLst>
          </a:prstGeom>
          <a:solidFill>
            <a:schemeClr val="bg2"/>
          </a:solidFill>
        </p:spPr>
        <p:txBody>
          <a:bodyPr anchor="ctr"/>
          <a:lstStyle>
            <a:lvl1pPr marL="0" indent="0" algn="ctr">
              <a:buNone/>
              <a:defRPr b="1" i="0">
                <a:latin typeface="Calibri" panose="020F0502020204030204" pitchFamily="34" charset="0"/>
                <a:cs typeface="Calibri" panose="020F050202020403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37E008BD-51F8-A91C-100D-11AC8E63ABD6}"/>
              </a:ext>
            </a:extLst>
          </p:cNvPr>
          <p:cNvSpPr>
            <a:spLocks noGrp="1"/>
          </p:cNvSpPr>
          <p:nvPr>
            <p:ph type="ctrTitle" hasCustomPrompt="1"/>
          </p:nvPr>
        </p:nvSpPr>
        <p:spPr>
          <a:xfrm>
            <a:off x="407988" y="1447799"/>
            <a:ext cx="7513638" cy="2917825"/>
          </a:xfrm>
        </p:spPr>
        <p:txBody>
          <a:bodyPr anchor="t">
            <a:noAutofit/>
          </a:bodyPr>
          <a:lstStyle>
            <a:lvl1pPr algn="l">
              <a:defRPr sz="6400" b="1" i="0">
                <a:solidFill>
                  <a:schemeClr val="tx1"/>
                </a:solidFill>
                <a:latin typeface="Calibri" panose="020F0502020204030204" pitchFamily="34" charset="0"/>
                <a:cs typeface="Calibri" panose="020F0502020204030204" pitchFamily="34" charset="0"/>
              </a:defRPr>
            </a:lvl1pPr>
          </a:lstStyle>
          <a:p>
            <a:r>
              <a:rPr lang="nl-NL"/>
              <a:t>Presentatie titel</a:t>
            </a:r>
          </a:p>
        </p:txBody>
      </p:sp>
      <p:sp>
        <p:nvSpPr>
          <p:cNvPr id="5" name="Tijdelijke aanduiding voor tekst 4">
            <a:extLst>
              <a:ext uri="{FF2B5EF4-FFF2-40B4-BE49-F238E27FC236}">
                <a16:creationId xmlns:a16="http://schemas.microsoft.com/office/drawing/2014/main" id="{E509CBBF-5811-7177-30EF-07395E8A3C01}"/>
              </a:ext>
            </a:extLst>
          </p:cNvPr>
          <p:cNvSpPr>
            <a:spLocks noGrp="1"/>
          </p:cNvSpPr>
          <p:nvPr>
            <p:ph type="body" sz="quarter" idx="16" hasCustomPrompt="1"/>
          </p:nvPr>
        </p:nvSpPr>
        <p:spPr>
          <a:xfrm>
            <a:off x="407987" y="6134099"/>
            <a:ext cx="4618037" cy="317500"/>
          </a:xfrm>
          <a:solidFill>
            <a:schemeClr val="bg1"/>
          </a:solidFill>
        </p:spPr>
        <p:txBody>
          <a:bodyPr lIns="0" tIns="0" rIns="0" bIns="0" anchor="b">
            <a:normAutofit/>
          </a:bodyPr>
          <a:lstStyle>
            <a:lvl1pPr marL="0" indent="0">
              <a:buNone/>
              <a:defRPr sz="1200" b="0">
                <a:solidFill>
                  <a:schemeClr val="accent3"/>
                </a:solidFill>
              </a:defRPr>
            </a:lvl1pPr>
          </a:lstStyle>
          <a:p>
            <a:pPr lvl="0"/>
            <a:r>
              <a:rPr lang="nl-NL"/>
              <a:t>Naam auteur </a:t>
            </a:r>
            <a:r>
              <a:rPr lang="nl-NL">
                <a:effectLst/>
              </a:rPr>
              <a:t>— 2024</a:t>
            </a:r>
            <a:endParaRPr lang="nl-NL"/>
          </a:p>
        </p:txBody>
      </p:sp>
      <p:pic>
        <p:nvPicPr>
          <p:cNvPr id="4" name="Graphic 3">
            <a:extLst>
              <a:ext uri="{FF2B5EF4-FFF2-40B4-BE49-F238E27FC236}">
                <a16:creationId xmlns:a16="http://schemas.microsoft.com/office/drawing/2014/main" id="{192C1848-9C29-D7EA-67AF-06B106466A6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07987" y="406399"/>
            <a:ext cx="1725613" cy="507533"/>
          </a:xfrm>
          <a:prstGeom prst="rect">
            <a:avLst/>
          </a:prstGeom>
        </p:spPr>
      </p:pic>
    </p:spTree>
    <p:extLst>
      <p:ext uri="{BB962C8B-B14F-4D97-AF65-F5344CB8AC3E}">
        <p14:creationId xmlns:p14="http://schemas.microsoft.com/office/powerpoint/2010/main" val="40237101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gemeen titel boven - 2 koloms">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FEA0FD59-82D6-54DC-7C33-3DEEC963A201}"/>
              </a:ext>
            </a:extLst>
          </p:cNvPr>
          <p:cNvSpPr>
            <a:spLocks noGrp="1"/>
          </p:cNvSpPr>
          <p:nvPr>
            <p:ph type="ftr" sz="quarter" idx="11"/>
          </p:nvPr>
        </p:nvSpPr>
        <p:spPr/>
        <p:txBody>
          <a:bodyPr/>
          <a:lstStyle/>
          <a:p>
            <a:r>
              <a:rPr lang="nl-NL"/>
              <a:t>Titel van de presentatie</a:t>
            </a:r>
          </a:p>
        </p:txBody>
      </p:sp>
      <p:sp>
        <p:nvSpPr>
          <p:cNvPr id="6" name="Tijdelijke aanduiding voor dianummer 5">
            <a:extLst>
              <a:ext uri="{FF2B5EF4-FFF2-40B4-BE49-F238E27FC236}">
                <a16:creationId xmlns:a16="http://schemas.microsoft.com/office/drawing/2014/main" id="{1A64660A-6702-A8D7-3A71-269C7FCD1F7A}"/>
              </a:ext>
            </a:extLst>
          </p:cNvPr>
          <p:cNvSpPr>
            <a:spLocks noGrp="1"/>
          </p:cNvSpPr>
          <p:nvPr>
            <p:ph type="sldNum" sz="quarter" idx="12"/>
          </p:nvPr>
        </p:nvSpPr>
        <p:spPr/>
        <p:txBody>
          <a:bodyPr/>
          <a:lstStyle>
            <a:lvl1pPr>
              <a:defRPr b="0" i="0">
                <a:latin typeface="Calibri" panose="020F0502020204030204" pitchFamily="34" charset="0"/>
              </a:defRPr>
            </a:lvl1pPr>
          </a:lstStyle>
          <a:p>
            <a:fld id="{A247B2F0-6972-934D-9DFC-5317D5B3E4B3}" type="slidenum">
              <a:rPr lang="nl-NL" smtClean="0"/>
              <a:pPr/>
              <a:t>‹nr.›</a:t>
            </a:fld>
            <a:endParaRPr lang="nl-NL"/>
          </a:p>
        </p:txBody>
      </p:sp>
      <p:sp>
        <p:nvSpPr>
          <p:cNvPr id="38" name="Tijdelijke aanduiding voor tekst 37">
            <a:extLst>
              <a:ext uri="{FF2B5EF4-FFF2-40B4-BE49-F238E27FC236}">
                <a16:creationId xmlns:a16="http://schemas.microsoft.com/office/drawing/2014/main" id="{9AD7E51D-4E0B-9691-C0C6-F72144AC7799}"/>
              </a:ext>
            </a:extLst>
          </p:cNvPr>
          <p:cNvSpPr>
            <a:spLocks noGrp="1"/>
          </p:cNvSpPr>
          <p:nvPr>
            <p:ph type="body" sz="quarter" idx="40"/>
          </p:nvPr>
        </p:nvSpPr>
        <p:spPr>
          <a:xfrm>
            <a:off x="408666" y="2282826"/>
            <a:ext cx="5379359" cy="3644900"/>
          </a:xfrm>
        </p:spPr>
        <p:txBody>
          <a:bodyPr lIns="0" tIns="0" rIns="0" bIns="0" numCol="1" spcCol="630000">
            <a:noAutofit/>
          </a:bodyPr>
          <a:lstStyle>
            <a:lvl1pPr marL="3600" indent="0">
              <a:lnSpc>
                <a:spcPts val="2400"/>
              </a:lnSpc>
              <a:spcBef>
                <a:spcPts val="0"/>
              </a:spcBef>
              <a:spcAft>
                <a:spcPts val="1700"/>
              </a:spcAft>
              <a:buFontTx/>
              <a:buNone/>
              <a:defRPr sz="1600" b="0" i="0">
                <a:solidFill>
                  <a:schemeClr val="accent1"/>
                </a:solidFill>
                <a:latin typeface="Calibri" panose="020F0502020204030204" pitchFamily="34" charset="0"/>
                <a:cs typeface="Calibri" panose="020F0502020204030204" pitchFamily="34" charset="0"/>
              </a:defRPr>
            </a:lvl1pPr>
          </a:lstStyle>
          <a:p>
            <a:pPr marL="3600" marR="0" lvl="0" indent="0" algn="l" defTabSz="914400" rtl="0" eaLnBrk="1" fontAlgn="auto" latinLnBrk="0" hangingPunct="1">
              <a:lnSpc>
                <a:spcPts val="2400"/>
              </a:lnSpc>
              <a:spcBef>
                <a:spcPts val="0"/>
              </a:spcBef>
              <a:spcAft>
                <a:spcPts val="1700"/>
              </a:spcAft>
              <a:buClrTx/>
              <a:buSzTx/>
              <a:buFontTx/>
              <a:buNone/>
              <a:tabLst/>
              <a:defRPr/>
            </a:pPr>
            <a:endParaRPr lang="nl-NL"/>
          </a:p>
        </p:txBody>
      </p:sp>
      <p:sp>
        <p:nvSpPr>
          <p:cNvPr id="2" name="Tijdelijke aanduiding voor tekst 37">
            <a:extLst>
              <a:ext uri="{FF2B5EF4-FFF2-40B4-BE49-F238E27FC236}">
                <a16:creationId xmlns:a16="http://schemas.microsoft.com/office/drawing/2014/main" id="{92A7C270-010F-10C0-7060-6149FF1014F6}"/>
              </a:ext>
            </a:extLst>
          </p:cNvPr>
          <p:cNvSpPr>
            <a:spLocks noGrp="1"/>
          </p:cNvSpPr>
          <p:nvPr>
            <p:ph type="body" sz="quarter" idx="68" hasCustomPrompt="1"/>
          </p:nvPr>
        </p:nvSpPr>
        <p:spPr>
          <a:xfrm>
            <a:off x="408666" y="1452493"/>
            <a:ext cx="11373758" cy="516008"/>
          </a:xfrm>
        </p:spPr>
        <p:txBody>
          <a:bodyPr lIns="0" tIns="0" rIns="0" bIns="0" anchor="b">
            <a:noAutofit/>
          </a:bodyPr>
          <a:lstStyle>
            <a:lvl1pPr marL="3600" indent="0">
              <a:lnSpc>
                <a:spcPct val="100000"/>
              </a:lnSpc>
              <a:spcBef>
                <a:spcPts val="0"/>
              </a:spcBef>
              <a:spcAft>
                <a:spcPts val="1700"/>
              </a:spcAft>
              <a:buFont typeface="Arial" panose="020B0604020202020204" pitchFamily="34" charset="0"/>
              <a:buNone/>
              <a:defRPr sz="3200" b="1" i="0">
                <a:solidFill>
                  <a:schemeClr val="accent1"/>
                </a:solidFill>
                <a:latin typeface="Calibri" panose="020F0502020204030204" pitchFamily="34" charset="0"/>
              </a:defRPr>
            </a:lvl1pPr>
          </a:lstStyle>
          <a:p>
            <a:pPr lvl="0"/>
            <a:r>
              <a:rPr lang="nl-NL"/>
              <a:t>Titel</a:t>
            </a:r>
          </a:p>
        </p:txBody>
      </p:sp>
      <p:sp>
        <p:nvSpPr>
          <p:cNvPr id="3" name="Tijdelijke aanduiding voor tekst 37">
            <a:extLst>
              <a:ext uri="{FF2B5EF4-FFF2-40B4-BE49-F238E27FC236}">
                <a16:creationId xmlns:a16="http://schemas.microsoft.com/office/drawing/2014/main" id="{0D6811D8-6BF1-9D40-BE26-B2BDD7D6E1BD}"/>
              </a:ext>
            </a:extLst>
          </p:cNvPr>
          <p:cNvSpPr>
            <a:spLocks noGrp="1"/>
          </p:cNvSpPr>
          <p:nvPr>
            <p:ph type="body" sz="quarter" idx="69"/>
          </p:nvPr>
        </p:nvSpPr>
        <p:spPr>
          <a:xfrm>
            <a:off x="6401772" y="2282826"/>
            <a:ext cx="5379359" cy="3644900"/>
          </a:xfrm>
        </p:spPr>
        <p:txBody>
          <a:bodyPr lIns="0" tIns="0" rIns="0" bIns="0" numCol="1" spcCol="630000">
            <a:noAutofit/>
          </a:bodyPr>
          <a:lstStyle>
            <a:lvl1pPr marL="3600" indent="0">
              <a:lnSpc>
                <a:spcPts val="2400"/>
              </a:lnSpc>
              <a:spcBef>
                <a:spcPts val="0"/>
              </a:spcBef>
              <a:spcAft>
                <a:spcPts val="1700"/>
              </a:spcAft>
              <a:buFontTx/>
              <a:buNone/>
              <a:defRPr sz="1600" b="0" i="0">
                <a:solidFill>
                  <a:schemeClr val="accent1"/>
                </a:solidFill>
                <a:latin typeface="Calibri" panose="020F0502020204030204" pitchFamily="34" charset="0"/>
                <a:cs typeface="Calibri" panose="020F0502020204030204" pitchFamily="34" charset="0"/>
              </a:defRPr>
            </a:lvl1pPr>
          </a:lstStyle>
          <a:p>
            <a:pPr marL="3600" marR="0" lvl="0" indent="0" algn="l" defTabSz="914400" rtl="0" eaLnBrk="1" fontAlgn="auto" latinLnBrk="0" hangingPunct="1">
              <a:lnSpc>
                <a:spcPts val="2400"/>
              </a:lnSpc>
              <a:spcBef>
                <a:spcPts val="0"/>
              </a:spcBef>
              <a:spcAft>
                <a:spcPts val="1700"/>
              </a:spcAft>
              <a:buClrTx/>
              <a:buSzTx/>
              <a:buFontTx/>
              <a:buNone/>
              <a:tabLst/>
              <a:defRPr/>
            </a:pPr>
            <a:endParaRPr lang="nl-NL"/>
          </a:p>
        </p:txBody>
      </p:sp>
    </p:spTree>
    <p:extLst>
      <p:ext uri="{BB962C8B-B14F-4D97-AF65-F5344CB8AC3E}">
        <p14:creationId xmlns:p14="http://schemas.microsoft.com/office/powerpoint/2010/main" val="244096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el, subtitel ">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8B525CDC-7E65-FF48-1398-8BBB3460208A}"/>
              </a:ext>
            </a:extLst>
          </p:cNvPr>
          <p:cNvGraphicFramePr>
            <a:graphicFrameLocks noChangeAspect="1"/>
          </p:cNvGraphicFramePr>
          <p:nvPr>
            <p:custDataLst>
              <p:tags r:id="rId1"/>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ct 3" hidden="1">
                        <a:extLst>
                          <a:ext uri="{FF2B5EF4-FFF2-40B4-BE49-F238E27FC236}">
                            <a16:creationId xmlns:a16="http://schemas.microsoft.com/office/drawing/2014/main" id="{8B525CDC-7E65-FF48-1398-8BBB34602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pyright">
            <a:extLst>
              <a:ext uri="{FF2B5EF4-FFF2-40B4-BE49-F238E27FC236}">
                <a16:creationId xmlns:a16="http://schemas.microsoft.com/office/drawing/2014/main" id="{68F9BEE3-D132-8AAD-F6A6-9E5B5BB48BDC}"/>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6" name="Rectangle 8">
            <a:extLst>
              <a:ext uri="{FF2B5EF4-FFF2-40B4-BE49-F238E27FC236}">
                <a16:creationId xmlns:a16="http://schemas.microsoft.com/office/drawing/2014/main" id="{2F421F40-C51B-A9C6-ACB9-9504F54B807D}"/>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7" name="Rectangle 9">
            <a:extLst>
              <a:ext uri="{FF2B5EF4-FFF2-40B4-BE49-F238E27FC236}">
                <a16:creationId xmlns:a16="http://schemas.microsoft.com/office/drawing/2014/main" id="{C9DE7F9D-3613-5888-8C8F-AA84DEA48298}"/>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8" name="Rectangle 10">
            <a:extLst>
              <a:ext uri="{FF2B5EF4-FFF2-40B4-BE49-F238E27FC236}">
                <a16:creationId xmlns:a16="http://schemas.microsoft.com/office/drawing/2014/main" id="{43AF7B1C-6453-345D-E801-87852442CFBF}"/>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9" name="Rectangle 11">
            <a:extLst>
              <a:ext uri="{FF2B5EF4-FFF2-40B4-BE49-F238E27FC236}">
                <a16:creationId xmlns:a16="http://schemas.microsoft.com/office/drawing/2014/main" id="{67389CA5-5BA5-7AAC-EFE3-7293291813FD}"/>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10" name="TextBox 14">
            <a:extLst>
              <a:ext uri="{FF2B5EF4-FFF2-40B4-BE49-F238E27FC236}">
                <a16:creationId xmlns:a16="http://schemas.microsoft.com/office/drawing/2014/main" id="{7FD7A0F4-B84A-3718-9250-94429DACB250}"/>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6DD29D26-7DE3-4A0E-A69F-9E302611207A}"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pic>
        <p:nvPicPr>
          <p:cNvPr id="11" name="Picture 4">
            <a:extLst>
              <a:ext uri="{FF2B5EF4-FFF2-40B4-BE49-F238E27FC236}">
                <a16:creationId xmlns:a16="http://schemas.microsoft.com/office/drawing/2014/main" id="{8F56C494-A7DA-CF3D-320C-4E694FC6E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hink-cell data - do not delete" hidden="1">
            <a:extLst>
              <a:ext uri="{FF2B5EF4-FFF2-40B4-BE49-F238E27FC236}">
                <a16:creationId xmlns:a16="http://schemas.microsoft.com/office/drawing/2014/main" id="{EC57A7FB-2A13-5FDB-3D69-3E83517216A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606" imgH="608" progId="TCLayout.ActiveDocument.1">
                  <p:embed/>
                </p:oleObj>
              </mc:Choice>
              <mc:Fallback>
                <p:oleObj name="think-cell Slide" r:id="rId7" imgW="606" imgH="608" progId="TCLayout.ActiveDocument.1">
                  <p:embed/>
                  <p:pic>
                    <p:nvPicPr>
                      <p:cNvPr id="12" name="think-cell data - do not delete" hidden="1">
                        <a:extLst>
                          <a:ext uri="{FF2B5EF4-FFF2-40B4-BE49-F238E27FC236}">
                            <a16:creationId xmlns:a16="http://schemas.microsoft.com/office/drawing/2014/main" id="{EC57A7FB-2A13-5FDB-3D69-3E83517216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8"/>
          <p:cNvSpPr>
            <a:spLocks noGrp="1"/>
          </p:cNvSpPr>
          <p:nvPr>
            <p:ph type="body" sz="quarter" idx="13"/>
          </p:nvPr>
        </p:nvSpPr>
        <p:spPr>
          <a:xfrm>
            <a:off x="501650" y="1031926"/>
            <a:ext cx="11188700" cy="757255"/>
          </a:xfrm>
          <a:prstGeom prst="rect">
            <a:avLst/>
          </a:prstGeom>
        </p:spPr>
        <p:txBody>
          <a:bodyPr>
            <a:noAutofit/>
          </a:bodyPr>
          <a:lstStyle>
            <a:lvl1pPr marL="0" indent="0">
              <a:buNone/>
              <a:defRPr sz="1800" b="0">
                <a:solidFill>
                  <a:srgbClr val="575757"/>
                </a:solidFill>
              </a:defRPr>
            </a:lvl1pPr>
          </a:lstStyle>
          <a:p>
            <a:pPr lvl="0"/>
            <a:r>
              <a:rPr lang="en-US" noProof="0"/>
              <a:t>Click to edit Master text styles</a:t>
            </a:r>
          </a:p>
        </p:txBody>
      </p:sp>
      <p:sp>
        <p:nvSpPr>
          <p:cNvPr id="5" name="Title Placeholder 1"/>
          <p:cNvSpPr>
            <a:spLocks noGrp="1"/>
          </p:cNvSpPr>
          <p:nvPr>
            <p:ph type="title"/>
          </p:nvPr>
        </p:nvSpPr>
        <p:spPr>
          <a:xfrm>
            <a:off x="501650" y="317500"/>
            <a:ext cx="11188700" cy="334099"/>
          </a:xfrm>
          <a:prstGeom prst="rect">
            <a:avLst/>
          </a:prstGeom>
        </p:spPr>
        <p:txBody>
          <a:bodyPr rtlCol="0">
            <a:noAutofit/>
          </a:bodyPr>
          <a:lstStyle>
            <a:lvl1pPr>
              <a:defRPr>
                <a:latin typeface="+mj-lt"/>
              </a:defRPr>
            </a:lvl1pPr>
          </a:lstStyle>
          <a:p>
            <a:r>
              <a:rPr lang="en-US" noProof="0"/>
              <a:t>Click to edit Master title style</a:t>
            </a:r>
            <a:endParaRPr lang="en-US"/>
          </a:p>
        </p:txBody>
      </p:sp>
    </p:spTree>
    <p:extLst>
      <p:ext uri="{BB962C8B-B14F-4D97-AF65-F5344CB8AC3E}">
        <p14:creationId xmlns:p14="http://schemas.microsoft.com/office/powerpoint/2010/main" val="136717701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el &amp; 1 column teks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76400"/>
            <a:ext cx="11165416" cy="4705352"/>
          </a:xfrm>
          <a:prstGeom prst="rect">
            <a:avLst/>
          </a:prstGeom>
        </p:spPr>
        <p:txBody>
          <a:bodyPr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j-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4" name="Title Placeholder 1"/>
          <p:cNvSpPr>
            <a:spLocks noGrp="1"/>
          </p:cNvSpPr>
          <p:nvPr>
            <p:ph type="title"/>
          </p:nvPr>
        </p:nvSpPr>
        <p:spPr>
          <a:xfrm>
            <a:off x="501652" y="317500"/>
            <a:ext cx="11180232" cy="698501"/>
          </a:xfrm>
          <a:prstGeom prst="rect">
            <a:avLst/>
          </a:prstGeom>
        </p:spPr>
        <p:txBody>
          <a:bodyPr rtlCol="0">
            <a:noAutofit/>
          </a:bodyPr>
          <a:lstStyle>
            <a:lvl1pPr>
              <a:defRPr/>
            </a:lvl1pPr>
          </a:lstStyle>
          <a:p>
            <a:r>
              <a:rPr lang="en-US" noProof="0"/>
              <a:t>Click to edit Master title style</a:t>
            </a:r>
            <a:endParaRPr lang="nl-NL" noProof="0"/>
          </a:p>
        </p:txBody>
      </p:sp>
    </p:spTree>
    <p:extLst>
      <p:ext uri="{BB962C8B-B14F-4D97-AF65-F5344CB8AC3E}">
        <p14:creationId xmlns:p14="http://schemas.microsoft.com/office/powerpoint/2010/main" val="117506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06.05.2026</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06.05.2026</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06.05.2026</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06.05.2026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3.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2.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oleObject" Target="../embeddings/oleObject4.bin"/><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oleObject" Target="../embeddings/oleObject10.bin"/><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ags" Target="../tags/tag13.xml"/><Relationship Id="rId5" Type="http://schemas.openxmlformats.org/officeDocument/2006/relationships/theme" Target="../theme/theme3.xml"/><Relationship Id="rId10" Type="http://schemas.openxmlformats.org/officeDocument/2006/relationships/image" Target="../media/image11.svg"/><Relationship Id="rId4" Type="http://schemas.openxmlformats.org/officeDocument/2006/relationships/slideLayout" Target="../slideLayouts/slideLayout37.xml"/><Relationship Id="rId9"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9B7C321-EFC4-B75B-B671-513E1A1F47B6}"/>
              </a:ext>
            </a:extLst>
          </p:cNvPr>
          <p:cNvGraphicFramePr>
            <a:graphicFrameLocks noChangeAspect="1"/>
          </p:cNvGraphicFramePr>
          <p:nvPr userDrawn="1">
            <p:custDataLst>
              <p:tags r:id="rId15"/>
            </p:custDataLst>
            <p:extLst>
              <p:ext uri="{D42A27DB-BD31-4B8C-83A1-F6EECF244321}">
                <p14:modId xmlns:p14="http://schemas.microsoft.com/office/powerpoint/2010/main" val="2501657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606" imgH="608" progId="TCLayout.ActiveDocument.1">
                  <p:embed/>
                </p:oleObj>
              </mc:Choice>
              <mc:Fallback>
                <p:oleObj name="think-cell Slide" r:id="rId16" imgW="606" imgH="608" progId="TCLayout.ActiveDocument.1">
                  <p:embed/>
                  <p:pic>
                    <p:nvPicPr>
                      <p:cNvPr id="8" name="think-cell data - do not delete" hidden="1">
                        <a:extLst>
                          <a:ext uri="{FF2B5EF4-FFF2-40B4-BE49-F238E27FC236}">
                            <a16:creationId xmlns:a16="http://schemas.microsoft.com/office/drawing/2014/main" id="{49B7C321-EFC4-B75B-B671-513E1A1F47B6}"/>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06.05.2026</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56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a:extLst>
              <a:ext uri="{FF2B5EF4-FFF2-40B4-BE49-F238E27FC236}">
                <a16:creationId xmlns:a16="http://schemas.microsoft.com/office/drawing/2014/main" id="{1AF23351-EB75-5635-FE34-D730398353D7}"/>
              </a:ext>
            </a:extLst>
          </p:cNvPr>
          <p:cNvGraphicFramePr>
            <a:graphicFrameLocks noChangeAspect="1"/>
          </p:cNvGraphicFramePr>
          <p:nvPr>
            <p:custDataLst>
              <p:tags r:id="rId22"/>
            </p:custDataLst>
          </p:nvPr>
        </p:nvGraphicFramePr>
        <p:xfrm>
          <a:off x="1588" y="1588"/>
          <a:ext cx="3175" cy="1587"/>
        </p:xfrm>
        <a:graphic>
          <a:graphicData uri="http://schemas.openxmlformats.org/presentationml/2006/ole">
            <mc:AlternateContent xmlns:mc="http://schemas.openxmlformats.org/markup-compatibility/2006">
              <mc:Choice xmlns:v="urn:schemas-microsoft-com:vml" Requires="v">
                <p:oleObj name="think-cell Slide" r:id="rId23" imgW="360" imgH="360" progId="TCLayout.ActiveDocument.1">
                  <p:embed/>
                </p:oleObj>
              </mc:Choice>
              <mc:Fallback>
                <p:oleObj name="think-cell Slide" r:id="rId23" imgW="360" imgH="360" progId="TCLayout.ActiveDocument.1">
                  <p:embed/>
                  <p:pic>
                    <p:nvPicPr>
                      <p:cNvPr id="2050" name="Object 3" hidden="1">
                        <a:extLst>
                          <a:ext uri="{FF2B5EF4-FFF2-40B4-BE49-F238E27FC236}">
                            <a16:creationId xmlns:a16="http://schemas.microsoft.com/office/drawing/2014/main" id="{1AF23351-EB75-5635-FE34-D730398353D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31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Copyright">
            <a:extLst>
              <a:ext uri="{FF2B5EF4-FFF2-40B4-BE49-F238E27FC236}">
                <a16:creationId xmlns:a16="http://schemas.microsoft.com/office/drawing/2014/main" id="{6EA8B83D-036C-37DD-DDB4-5803ACE117BA}"/>
              </a:ext>
            </a:extLst>
          </p:cNvPr>
          <p:cNvSpPr txBox="1">
            <a:spLocks noChangeArrowheads="1"/>
          </p:cNvSpPr>
          <p:nvPr/>
        </p:nvSpPr>
        <p:spPr bwMode="auto">
          <a:xfrm>
            <a:off x="674688" y="64770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r>
              <a:rPr lang="LID4096" altLang="nl-NL" sz="800">
                <a:solidFill>
                  <a:srgbClr val="202124"/>
                </a:solidFill>
                <a:latin typeface="Google Sans"/>
              </a:rPr>
              <a:t>|  © Zorg bij jou</a:t>
            </a:r>
            <a:endParaRPr lang="en-US" altLang="nl-NL" sz="800">
              <a:solidFill>
                <a:srgbClr val="3C3C3C"/>
              </a:solidFill>
              <a:cs typeface="Calibri" panose="020F0502020204030204" pitchFamily="34" charset="0"/>
            </a:endParaRPr>
          </a:p>
        </p:txBody>
      </p:sp>
      <p:sp>
        <p:nvSpPr>
          <p:cNvPr id="2052" name="Text Placeholder 18">
            <a:extLst>
              <a:ext uri="{FF2B5EF4-FFF2-40B4-BE49-F238E27FC236}">
                <a16:creationId xmlns:a16="http://schemas.microsoft.com/office/drawing/2014/main" id="{35574714-F27F-B62A-70DF-E3C09B3D9D58}"/>
              </a:ext>
            </a:extLst>
          </p:cNvPr>
          <p:cNvSpPr>
            <a:spLocks noGrp="1" noChangeArrowheads="1"/>
          </p:cNvSpPr>
          <p:nvPr>
            <p:ph type="body" idx="1"/>
          </p:nvPr>
        </p:nvSpPr>
        <p:spPr bwMode="auto">
          <a:xfrm>
            <a:off x="501650" y="1685925"/>
            <a:ext cx="111887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tekst aan te passen</a:t>
            </a:r>
          </a:p>
          <a:p>
            <a:pPr lvl="1"/>
            <a:r>
              <a:rPr lang="nl-NL" altLang="nl-NL"/>
              <a:t>Tweede level</a:t>
            </a:r>
          </a:p>
          <a:p>
            <a:pPr lvl="2"/>
            <a:r>
              <a:rPr lang="nl-NL" altLang="nl-NL"/>
              <a:t>Derde level</a:t>
            </a:r>
          </a:p>
          <a:p>
            <a:pPr lvl="3"/>
            <a:r>
              <a:rPr lang="nl-NL" altLang="nl-NL"/>
              <a:t>Vierde level</a:t>
            </a:r>
          </a:p>
          <a:p>
            <a:pPr lvl="4"/>
            <a:r>
              <a:rPr lang="nl-NL" altLang="nl-NL"/>
              <a:t>Vijfde level</a:t>
            </a:r>
          </a:p>
        </p:txBody>
      </p:sp>
      <p:sp>
        <p:nvSpPr>
          <p:cNvPr id="2053" name="Rectangle 8">
            <a:extLst>
              <a:ext uri="{FF2B5EF4-FFF2-40B4-BE49-F238E27FC236}">
                <a16:creationId xmlns:a16="http://schemas.microsoft.com/office/drawing/2014/main" id="{78F7F6E4-F054-FF26-01B2-36664319D028}"/>
              </a:ext>
            </a:extLst>
          </p:cNvPr>
          <p:cNvSpPr>
            <a:spLocks noChangeArrowheads="1"/>
          </p:cNvSpPr>
          <p:nvPr/>
        </p:nvSpPr>
        <p:spPr bwMode="gray">
          <a:xfrm>
            <a:off x="11287125" y="10175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2054" name="Rectangle 9">
            <a:extLst>
              <a:ext uri="{FF2B5EF4-FFF2-40B4-BE49-F238E27FC236}">
                <a16:creationId xmlns:a16="http://schemas.microsoft.com/office/drawing/2014/main" id="{B824CB61-575C-33C3-96FA-14B10CC1FDC4}"/>
              </a:ext>
            </a:extLst>
          </p:cNvPr>
          <p:cNvSpPr>
            <a:spLocks noChangeArrowheads="1"/>
          </p:cNvSpPr>
          <p:nvPr/>
        </p:nvSpPr>
        <p:spPr bwMode="gray">
          <a:xfrm>
            <a:off x="11287125" y="1617663"/>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2055" name="Rectangle 10">
            <a:extLst>
              <a:ext uri="{FF2B5EF4-FFF2-40B4-BE49-F238E27FC236}">
                <a16:creationId xmlns:a16="http://schemas.microsoft.com/office/drawing/2014/main" id="{801987E7-BB1F-A332-6C83-4825F2B4D619}"/>
              </a:ext>
            </a:extLst>
          </p:cNvPr>
          <p:cNvSpPr>
            <a:spLocks noChangeArrowheads="1"/>
          </p:cNvSpPr>
          <p:nvPr/>
        </p:nvSpPr>
        <p:spPr bwMode="gray">
          <a:xfrm>
            <a:off x="11287125" y="2198688"/>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2056" name="Rectangle 11">
            <a:extLst>
              <a:ext uri="{FF2B5EF4-FFF2-40B4-BE49-F238E27FC236}">
                <a16:creationId xmlns:a16="http://schemas.microsoft.com/office/drawing/2014/main" id="{72AB9108-B1DF-C908-9DAA-6ECEA4B3EB36}"/>
              </a:ext>
            </a:extLst>
          </p:cNvPr>
          <p:cNvSpPr>
            <a:spLocks noChangeArrowheads="1"/>
          </p:cNvSpPr>
          <p:nvPr/>
        </p:nvSpPr>
        <p:spPr bwMode="gray">
          <a:xfrm>
            <a:off x="11287125" y="2813050"/>
            <a:ext cx="712788" cy="476250"/>
          </a:xfrm>
          <a:prstGeom prst="rect">
            <a:avLst/>
          </a:prstGeom>
          <a:no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6000"/>
              </a:lnSpc>
              <a:buFont typeface="Wingdings 2" panose="05020102010507070707" pitchFamily="18" charset="2"/>
              <a:buNone/>
              <a:defRPr/>
            </a:pPr>
            <a:endParaRPr lang="nl-NL" altLang="nl-NL" sz="1600" b="1">
              <a:solidFill>
                <a:srgbClr val="FFFFFF"/>
              </a:solidFill>
            </a:endParaRPr>
          </a:p>
        </p:txBody>
      </p:sp>
      <p:sp>
        <p:nvSpPr>
          <p:cNvPr id="2057" name="TextBox 14">
            <a:extLst>
              <a:ext uri="{FF2B5EF4-FFF2-40B4-BE49-F238E27FC236}">
                <a16:creationId xmlns:a16="http://schemas.microsoft.com/office/drawing/2014/main" id="{2979F1CA-040B-5A90-7CB3-2D3CF0CF887B}"/>
              </a:ext>
            </a:extLst>
          </p:cNvPr>
          <p:cNvSpPr txBox="1">
            <a:spLocks noChangeArrowheads="1"/>
          </p:cNvSpPr>
          <p:nvPr/>
        </p:nvSpPr>
        <p:spPr bwMode="auto">
          <a:xfrm>
            <a:off x="495300" y="64770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SzPct val="100000"/>
              <a:buFont typeface="Arial" panose="020B0604020202020204" pitchFamily="34" charset="0"/>
              <a:buNone/>
              <a:defRPr/>
            </a:pPr>
            <a:fld id="{265B3936-8400-43D0-9F1B-7E79B9293BAF}" type="slidenum">
              <a:rPr lang="en-US" altLang="nl-NL" sz="800" smtClean="0">
                <a:solidFill>
                  <a:srgbClr val="3C3C3C"/>
                </a:solidFill>
                <a:cs typeface="Calibri" panose="020F0502020204030204" pitchFamily="34" charset="0"/>
              </a:rPr>
              <a:pPr eaLnBrk="1" hangingPunct="1">
                <a:spcBef>
                  <a:spcPts val="600"/>
                </a:spcBef>
                <a:buSzPct val="100000"/>
                <a:buFont typeface="Arial" panose="020B0604020202020204" pitchFamily="34" charset="0"/>
                <a:buNone/>
                <a:defRPr/>
              </a:pPr>
              <a:t>‹nr.›</a:t>
            </a:fld>
            <a:endParaRPr lang="en-US" altLang="nl-NL" sz="800">
              <a:solidFill>
                <a:srgbClr val="3C3C3C"/>
              </a:solidFill>
              <a:cs typeface="Calibri" panose="020F0502020204030204" pitchFamily="34" charset="0"/>
            </a:endParaRPr>
          </a:p>
        </p:txBody>
      </p:sp>
      <p:sp>
        <p:nvSpPr>
          <p:cNvPr id="2058" name="Title Placeholder 1">
            <a:extLst>
              <a:ext uri="{FF2B5EF4-FFF2-40B4-BE49-F238E27FC236}">
                <a16:creationId xmlns:a16="http://schemas.microsoft.com/office/drawing/2014/main" id="{6E609B1C-26CC-589C-2426-0E9A9FFEE988}"/>
              </a:ext>
            </a:extLst>
          </p:cNvPr>
          <p:cNvSpPr>
            <a:spLocks noGrp="1" noChangeArrowheads="1"/>
          </p:cNvSpPr>
          <p:nvPr>
            <p:ph type="title"/>
          </p:nvPr>
        </p:nvSpPr>
        <p:spPr bwMode="gray">
          <a:xfrm>
            <a:off x="501650" y="304800"/>
            <a:ext cx="11280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titel aan te passen</a:t>
            </a:r>
          </a:p>
        </p:txBody>
      </p:sp>
      <p:pic>
        <p:nvPicPr>
          <p:cNvPr id="2059" name="Picture 4">
            <a:extLst>
              <a:ext uri="{FF2B5EF4-FFF2-40B4-BE49-F238E27FC236}">
                <a16:creationId xmlns:a16="http://schemas.microsoft.com/office/drawing/2014/main" id="{C4E1F284-EB42-F9E9-F29C-62BF60BC69A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20363" y="6321425"/>
            <a:ext cx="1174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4" r:id="rId1"/>
    <p:sldLayoutId id="2147485605" r:id="rId2"/>
    <p:sldLayoutId id="2147485606" r:id="rId3"/>
    <p:sldLayoutId id="2147485607" r:id="rId4"/>
    <p:sldLayoutId id="2147485608" r:id="rId5"/>
    <p:sldLayoutId id="2147485609" r:id="rId6"/>
    <p:sldLayoutId id="2147485610" r:id="rId7"/>
    <p:sldLayoutId id="2147485611" r:id="rId8"/>
    <p:sldLayoutId id="2147485571" r:id="rId9"/>
    <p:sldLayoutId id="2147485572" r:id="rId10"/>
    <p:sldLayoutId id="2147485573" r:id="rId11"/>
    <p:sldLayoutId id="2147485574" r:id="rId12"/>
    <p:sldLayoutId id="2147485575" r:id="rId13"/>
    <p:sldLayoutId id="2147485576" r:id="rId14"/>
    <p:sldLayoutId id="2147485577" r:id="rId15"/>
    <p:sldLayoutId id="2147485578" r:id="rId16"/>
    <p:sldLayoutId id="2147485579" r:id="rId17"/>
    <p:sldLayoutId id="2147485580" r:id="rId18"/>
    <p:sldLayoutId id="2147485612" r:id="rId19"/>
    <p:sldLayoutId id="2147485619" r:id="rId20"/>
  </p:sldLayoutIdLst>
  <p:transition>
    <p:fade/>
  </p:transition>
  <p:txStyles>
    <p:titleStyle>
      <a:lvl1pPr algn="l" rtl="0" eaLnBrk="0" fontAlgn="base" hangingPunct="0">
        <a:spcBef>
          <a:spcPct val="0"/>
        </a:spcBef>
        <a:spcAft>
          <a:spcPct val="0"/>
        </a:spcAft>
        <a:defRPr sz="2100" b="1" kern="1200">
          <a:solidFill>
            <a:schemeClr val="tx1"/>
          </a:solidFill>
          <a:latin typeface="+mn-lt"/>
          <a:ea typeface="+mj-ea"/>
          <a:cs typeface="Calibri Light" panose="020F0302020204030204" pitchFamily="34" charset="0"/>
        </a:defRPr>
      </a:lvl1pPr>
      <a:lvl2pPr algn="l" rtl="0" eaLnBrk="0" fontAlgn="base" hangingPunct="0">
        <a:spcBef>
          <a:spcPct val="0"/>
        </a:spcBef>
        <a:spcAft>
          <a:spcPct val="0"/>
        </a:spcAft>
        <a:defRPr sz="2100" b="1">
          <a:solidFill>
            <a:schemeClr val="tx1"/>
          </a:solidFill>
          <a:latin typeface="Calibri" panose="020F0502020204030204" pitchFamily="34" charset="0"/>
          <a:cs typeface="Calibri Light" panose="020F0302020204030204" pitchFamily="34" charset="0"/>
        </a:defRPr>
      </a:lvl2pPr>
      <a:lvl3pPr algn="l" rtl="0" eaLnBrk="0" fontAlgn="base" hangingPunct="0">
        <a:spcBef>
          <a:spcPct val="0"/>
        </a:spcBef>
        <a:spcAft>
          <a:spcPct val="0"/>
        </a:spcAft>
        <a:defRPr sz="2100" b="1">
          <a:solidFill>
            <a:schemeClr val="tx1"/>
          </a:solidFill>
          <a:latin typeface="Calibri" panose="020F0502020204030204" pitchFamily="34" charset="0"/>
          <a:cs typeface="Calibri Light" panose="020F0302020204030204" pitchFamily="34" charset="0"/>
        </a:defRPr>
      </a:lvl3pPr>
      <a:lvl4pPr algn="l" rtl="0" eaLnBrk="0" fontAlgn="base" hangingPunct="0">
        <a:spcBef>
          <a:spcPct val="0"/>
        </a:spcBef>
        <a:spcAft>
          <a:spcPct val="0"/>
        </a:spcAft>
        <a:defRPr sz="2100" b="1">
          <a:solidFill>
            <a:schemeClr val="tx1"/>
          </a:solidFill>
          <a:latin typeface="Calibri" panose="020F0502020204030204" pitchFamily="34" charset="0"/>
          <a:cs typeface="Calibri Light" panose="020F0302020204030204" pitchFamily="34" charset="0"/>
        </a:defRPr>
      </a:lvl4pPr>
      <a:lvl5pPr algn="l" rtl="0" eaLnBrk="0" fontAlgn="base" hangingPunct="0">
        <a:spcBef>
          <a:spcPct val="0"/>
        </a:spcBef>
        <a:spcAft>
          <a:spcPct val="0"/>
        </a:spcAft>
        <a:defRPr sz="2100" b="1">
          <a:solidFill>
            <a:schemeClr val="tx1"/>
          </a:solidFill>
          <a:latin typeface="Calibri" panose="020F0502020204030204" pitchFamily="34" charset="0"/>
          <a:cs typeface="Calibri Light" panose="020F0302020204030204" pitchFamily="34" charset="0"/>
        </a:defRPr>
      </a:lvl5pPr>
      <a:lvl6pPr marL="457200" algn="l" rtl="0" fontAlgn="base">
        <a:spcBef>
          <a:spcPct val="0"/>
        </a:spcBef>
        <a:spcAft>
          <a:spcPct val="0"/>
        </a:spcAft>
        <a:defRPr sz="2100" b="1">
          <a:solidFill>
            <a:schemeClr val="tx1"/>
          </a:solidFill>
          <a:latin typeface="Calibri" panose="020F0502020204030204" pitchFamily="34" charset="0"/>
          <a:cs typeface="Calibri Light" panose="020F0302020204030204" pitchFamily="34" charset="0"/>
        </a:defRPr>
      </a:lvl6pPr>
      <a:lvl7pPr marL="914400" algn="l" rtl="0" fontAlgn="base">
        <a:spcBef>
          <a:spcPct val="0"/>
        </a:spcBef>
        <a:spcAft>
          <a:spcPct val="0"/>
        </a:spcAft>
        <a:defRPr sz="2100" b="1">
          <a:solidFill>
            <a:schemeClr val="tx1"/>
          </a:solidFill>
          <a:latin typeface="Calibri" panose="020F0502020204030204" pitchFamily="34" charset="0"/>
          <a:cs typeface="Calibri Light" panose="020F0302020204030204" pitchFamily="34" charset="0"/>
        </a:defRPr>
      </a:lvl7pPr>
      <a:lvl8pPr marL="1371600" algn="l" rtl="0" fontAlgn="base">
        <a:spcBef>
          <a:spcPct val="0"/>
        </a:spcBef>
        <a:spcAft>
          <a:spcPct val="0"/>
        </a:spcAft>
        <a:defRPr sz="2100" b="1">
          <a:solidFill>
            <a:schemeClr val="tx1"/>
          </a:solidFill>
          <a:latin typeface="Calibri" panose="020F0502020204030204" pitchFamily="34" charset="0"/>
          <a:cs typeface="Calibri Light" panose="020F0302020204030204" pitchFamily="34" charset="0"/>
        </a:defRPr>
      </a:lvl8pPr>
      <a:lvl9pPr marL="1828800" algn="l" rtl="0" fontAlgn="base">
        <a:spcBef>
          <a:spcPct val="0"/>
        </a:spcBef>
        <a:spcAft>
          <a:spcPct val="0"/>
        </a:spcAft>
        <a:defRPr sz="2100" b="1">
          <a:solidFill>
            <a:schemeClr val="tx1"/>
          </a:solidFill>
          <a:latin typeface="Calibri" panose="020F0502020204030204" pitchFamily="34" charset="0"/>
          <a:cs typeface="Calibri Light" panose="020F0302020204030204" pitchFamily="34" charset="0"/>
        </a:defRPr>
      </a:lvl9pPr>
    </p:titleStyle>
    <p:bodyStyle>
      <a:lvl1pPr algn="l" rtl="0" eaLnBrk="0" fontAlgn="base" hangingPunct="0">
        <a:spcBef>
          <a:spcPct val="0"/>
        </a:spcBef>
        <a:spcAft>
          <a:spcPts val="1000"/>
        </a:spcAft>
        <a:buSzPct val="100000"/>
        <a:defRPr kern="1200">
          <a:solidFill>
            <a:schemeClr val="tx1"/>
          </a:solidFill>
          <a:latin typeface="+mn-lt"/>
          <a:ea typeface="+mn-ea"/>
          <a:cs typeface="Calibri Light" panose="020F0302020204030204" pitchFamily="34" charset="0"/>
        </a:defRPr>
      </a:lvl1pPr>
      <a:lvl2pPr marL="139700" indent="-139700" algn="l" rtl="0" eaLnBrk="0" fontAlgn="base" hangingPunct="0">
        <a:spcBef>
          <a:spcPct val="0"/>
        </a:spcBef>
        <a:spcAft>
          <a:spcPts val="1000"/>
        </a:spcAft>
        <a:buSzPct val="100000"/>
        <a:buFont typeface="Arial" panose="020B0604020202020204" pitchFamily="34" charset="0"/>
        <a:buChar char="•"/>
        <a:defRPr lang="en-US" b="1" kern="1200" dirty="0">
          <a:solidFill>
            <a:schemeClr val="tx1"/>
          </a:solidFill>
          <a:latin typeface="+mj-lt"/>
          <a:ea typeface="+mn-ea"/>
          <a:cs typeface="Calibri Light" panose="020F0302020204030204" pitchFamily="34" charset="0"/>
        </a:defRPr>
      </a:lvl2pPr>
      <a:lvl3pPr marL="304800" indent="-139700" algn="l" rtl="0" eaLnBrk="0" fontAlgn="base" hangingPunct="0">
        <a:spcBef>
          <a:spcPct val="0"/>
        </a:spcBef>
        <a:spcAft>
          <a:spcPts val="10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3pPr>
      <a:lvl4pPr marL="469900" indent="-139700" algn="l" rtl="0" eaLnBrk="0" fontAlgn="base" hangingPunct="0">
        <a:spcBef>
          <a:spcPct val="0"/>
        </a:spcBef>
        <a:spcAft>
          <a:spcPts val="10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4pPr>
      <a:lvl5pPr marL="635000" indent="-139700" algn="l" defTabSz="798513" rtl="0" eaLnBrk="0" fontAlgn="base" hangingPunct="0">
        <a:spcBef>
          <a:spcPct val="0"/>
        </a:spcBef>
        <a:spcAft>
          <a:spcPts val="10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07A2065-A492-E9A4-AE03-773095B67AE2}"/>
              </a:ext>
            </a:extLst>
          </p:cNvPr>
          <p:cNvGraphicFramePr>
            <a:graphicFrameLocks noChangeAspect="1"/>
          </p:cNvGraphicFramePr>
          <p:nvPr userDrawn="1">
            <p:custDataLst>
              <p:tags r:id="rId6"/>
            </p:custDataLst>
            <p:extLst>
              <p:ext uri="{D42A27DB-BD31-4B8C-83A1-F6EECF244321}">
                <p14:modId xmlns:p14="http://schemas.microsoft.com/office/powerpoint/2010/main" val="1867070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06" imgH="608" progId="TCLayout.ActiveDocument.1">
                  <p:embed/>
                </p:oleObj>
              </mc:Choice>
              <mc:Fallback>
                <p:oleObj name="think-cell Slide" r:id="rId7" imgW="606" imgH="608" progId="TCLayout.ActiveDocument.1">
                  <p:embed/>
                  <p:pic>
                    <p:nvPicPr>
                      <p:cNvPr id="9" name="think-cell data - do not delete" hidden="1">
                        <a:extLst>
                          <a:ext uri="{FF2B5EF4-FFF2-40B4-BE49-F238E27FC236}">
                            <a16:creationId xmlns:a16="http://schemas.microsoft.com/office/drawing/2014/main" id="{E07A2065-A492-E9A4-AE03-773095B67AE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B435514D-3827-6B09-59D1-5C710B95144C}"/>
              </a:ext>
            </a:extLst>
          </p:cNvPr>
          <p:cNvSpPr>
            <a:spLocks noGrp="1"/>
          </p:cNvSpPr>
          <p:nvPr>
            <p:ph type="title"/>
          </p:nvPr>
        </p:nvSpPr>
        <p:spPr>
          <a:xfrm>
            <a:off x="407988" y="1447800"/>
            <a:ext cx="2687638" cy="3962400"/>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4B1153-88AF-DCAB-64CE-9AEC18EE6DF5}"/>
              </a:ext>
            </a:extLst>
          </p:cNvPr>
          <p:cNvSpPr>
            <a:spLocks noGrp="1"/>
          </p:cNvSpPr>
          <p:nvPr>
            <p:ph type="body" idx="1"/>
          </p:nvPr>
        </p:nvSpPr>
        <p:spPr>
          <a:xfrm>
            <a:off x="4267200" y="1447800"/>
            <a:ext cx="6550024" cy="3962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EB72E63-6851-260D-6A2D-8741CB3C4E2D}"/>
              </a:ext>
            </a:extLst>
          </p:cNvPr>
          <p:cNvSpPr>
            <a:spLocks noGrp="1"/>
          </p:cNvSpPr>
          <p:nvPr>
            <p:ph type="ftr" sz="quarter" idx="3"/>
          </p:nvPr>
        </p:nvSpPr>
        <p:spPr>
          <a:xfrm>
            <a:off x="407987" y="406399"/>
            <a:ext cx="5380037" cy="314326"/>
          </a:xfrm>
          <a:prstGeom prst="rect">
            <a:avLst/>
          </a:prstGeom>
        </p:spPr>
        <p:txBody>
          <a:bodyPr vert="horz" lIns="0" tIns="0" rIns="0" bIns="0" rtlCol="0" anchor="t"/>
          <a:lstStyle>
            <a:lvl1pPr algn="l">
              <a:defRPr sz="900" b="0" i="0">
                <a:solidFill>
                  <a:schemeClr val="tx2"/>
                </a:solidFill>
                <a:latin typeface="Calibri" panose="020F0502020204030204" pitchFamily="34" charset="0"/>
              </a:defRPr>
            </a:lvl1pPr>
          </a:lstStyle>
          <a:p>
            <a:r>
              <a:rPr lang="nl-NL"/>
              <a:t>Hybride zorgpaden die impact maken</a:t>
            </a:r>
          </a:p>
        </p:txBody>
      </p:sp>
      <p:sp>
        <p:nvSpPr>
          <p:cNvPr id="6" name="Tijdelijke aanduiding voor dianummer 5">
            <a:extLst>
              <a:ext uri="{FF2B5EF4-FFF2-40B4-BE49-F238E27FC236}">
                <a16:creationId xmlns:a16="http://schemas.microsoft.com/office/drawing/2014/main" id="{9521B3FC-5E5B-E4BB-8212-E5B71204F787}"/>
              </a:ext>
            </a:extLst>
          </p:cNvPr>
          <p:cNvSpPr>
            <a:spLocks noGrp="1"/>
          </p:cNvSpPr>
          <p:nvPr>
            <p:ph type="sldNum" sz="quarter" idx="4"/>
          </p:nvPr>
        </p:nvSpPr>
        <p:spPr>
          <a:xfrm>
            <a:off x="11023599" y="406400"/>
            <a:ext cx="758825" cy="314325"/>
          </a:xfrm>
          <a:prstGeom prst="rect">
            <a:avLst/>
          </a:prstGeom>
        </p:spPr>
        <p:txBody>
          <a:bodyPr vert="horz" lIns="0" tIns="0" rIns="0" bIns="0" rtlCol="0" anchor="t" anchorCtr="0"/>
          <a:lstStyle>
            <a:lvl1pPr algn="r">
              <a:defRPr sz="900">
                <a:solidFill>
                  <a:schemeClr val="tx2"/>
                </a:solidFill>
                <a:latin typeface="FS Me" panose="02000506040000020004" pitchFamily="2" charset="77"/>
              </a:defRPr>
            </a:lvl1pPr>
          </a:lstStyle>
          <a:p>
            <a:r>
              <a:rPr lang="nl-NL">
                <a:latin typeface="Calibri" panose="020F0502020204030204" pitchFamily="34" charset="0"/>
              </a:rPr>
              <a:t>0</a:t>
            </a:r>
            <a:fld id="{8DA28792-A7EA-C140-8AA5-C17F3071EBC9}" type="slidenum">
              <a:rPr lang="nl-NL" smtClean="0">
                <a:latin typeface="Calibri" panose="020F0502020204030204" pitchFamily="34" charset="0"/>
              </a:rPr>
              <a:pPr/>
              <a:t>‹nr.›</a:t>
            </a:fld>
            <a:endParaRPr lang="nl-NL">
              <a:latin typeface="Calibri" panose="020F0502020204030204" pitchFamily="34" charset="0"/>
            </a:endParaRPr>
          </a:p>
        </p:txBody>
      </p:sp>
      <p:sp>
        <p:nvSpPr>
          <p:cNvPr id="18" name="Tekstvak 17">
            <a:extLst>
              <a:ext uri="{FF2B5EF4-FFF2-40B4-BE49-F238E27FC236}">
                <a16:creationId xmlns:a16="http://schemas.microsoft.com/office/drawing/2014/main" id="{912DFC35-7999-C727-CB27-1C28DFE4C486}"/>
              </a:ext>
            </a:extLst>
          </p:cNvPr>
          <p:cNvSpPr txBox="1"/>
          <p:nvPr/>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21" name="Graphic 20">
            <a:extLst>
              <a:ext uri="{FF2B5EF4-FFF2-40B4-BE49-F238E27FC236}">
                <a16:creationId xmlns:a16="http://schemas.microsoft.com/office/drawing/2014/main" id="{599CD0FE-3EC1-A0BC-FFE2-76F4AC30736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1464924" y="6134100"/>
            <a:ext cx="317500" cy="317500"/>
          </a:xfrm>
          <a:prstGeom prst="rect">
            <a:avLst/>
          </a:prstGeom>
        </p:spPr>
      </p:pic>
      <p:sp>
        <p:nvSpPr>
          <p:cNvPr id="4" name="Tekstvak 3">
            <a:extLst>
              <a:ext uri="{FF2B5EF4-FFF2-40B4-BE49-F238E27FC236}">
                <a16:creationId xmlns:a16="http://schemas.microsoft.com/office/drawing/2014/main" id="{7E0F51FE-5C6F-9F88-28A0-35C0F6351932}"/>
              </a:ext>
            </a:extLst>
          </p:cNvPr>
          <p:cNvSpPr txBox="1"/>
          <p:nvPr userDrawn="1"/>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7" name="Graphic 6">
            <a:extLst>
              <a:ext uri="{FF2B5EF4-FFF2-40B4-BE49-F238E27FC236}">
                <a16:creationId xmlns:a16="http://schemas.microsoft.com/office/drawing/2014/main" id="{83F98D94-93B6-510D-2C2A-86313900539F}"/>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1464924" y="6134100"/>
            <a:ext cx="317500" cy="317500"/>
          </a:xfrm>
          <a:prstGeom prst="rect">
            <a:avLst/>
          </a:prstGeom>
        </p:spPr>
      </p:pic>
    </p:spTree>
    <p:extLst>
      <p:ext uri="{BB962C8B-B14F-4D97-AF65-F5344CB8AC3E}">
        <p14:creationId xmlns:p14="http://schemas.microsoft.com/office/powerpoint/2010/main" val="1027118064"/>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Lst>
  <p:hf hdr="0" dt="0"/>
  <p:txStyles>
    <p:titleStyle>
      <a:lvl1pPr algn="l" defTabSz="914400" rtl="0" eaLnBrk="1" latinLnBrk="0" hangingPunct="1">
        <a:lnSpc>
          <a:spcPct val="90000"/>
        </a:lnSpc>
        <a:spcBef>
          <a:spcPct val="0"/>
        </a:spcBef>
        <a:buNone/>
        <a:defRPr sz="20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1" orient="horz" pos="4064">
          <p15:clr>
            <a:srgbClr val="F26B43"/>
          </p15:clr>
        </p15:guide>
        <p15:guide id="52" pos="257">
          <p15:clr>
            <a:srgbClr val="F26B43"/>
          </p15:clr>
        </p15:guide>
        <p15:guide id="53" orient="horz" pos="3864">
          <p15:clr>
            <a:srgbClr val="F26B43"/>
          </p15:clr>
        </p15:guide>
        <p15:guide id="54" orient="horz" pos="3734">
          <p15:clr>
            <a:srgbClr val="F26B43"/>
          </p15:clr>
        </p15:guide>
        <p15:guide id="55" orient="horz" pos="3536">
          <p15:clr>
            <a:srgbClr val="F26B43"/>
          </p15:clr>
        </p15:guide>
        <p15:guide id="56" orient="horz" pos="3408">
          <p15:clr>
            <a:srgbClr val="F26B43"/>
          </p15:clr>
        </p15:guide>
        <p15:guide id="57" orient="horz" pos="3208">
          <p15:clr>
            <a:srgbClr val="F26B43"/>
          </p15:clr>
        </p15:guide>
        <p15:guide id="58" orient="horz" pos="3078">
          <p15:clr>
            <a:srgbClr val="F26B43"/>
          </p15:clr>
        </p15:guide>
        <p15:guide id="59" orient="horz" pos="2880">
          <p15:clr>
            <a:srgbClr val="F26B43"/>
          </p15:clr>
        </p15:guide>
        <p15:guide id="60" orient="horz" pos="2750">
          <p15:clr>
            <a:srgbClr val="F26B43"/>
          </p15:clr>
        </p15:guide>
        <p15:guide id="61" orient="horz" pos="2552">
          <p15:clr>
            <a:srgbClr val="F26B43"/>
          </p15:clr>
        </p15:guide>
        <p15:guide id="62" orient="horz" pos="2422">
          <p15:clr>
            <a:srgbClr val="F26B43"/>
          </p15:clr>
        </p15:guide>
        <p15:guide id="63" orient="horz" pos="2226">
          <p15:clr>
            <a:srgbClr val="F26B43"/>
          </p15:clr>
        </p15:guide>
        <p15:guide id="64" orient="horz" pos="2094">
          <p15:clr>
            <a:srgbClr val="F26B43"/>
          </p15:clr>
        </p15:guide>
        <p15:guide id="65" orient="horz" pos="1896">
          <p15:clr>
            <a:srgbClr val="F26B43"/>
          </p15:clr>
        </p15:guide>
        <p15:guide id="66" orient="horz" pos="1766">
          <p15:clr>
            <a:srgbClr val="F26B43"/>
          </p15:clr>
        </p15:guide>
        <p15:guide id="67" orient="horz" pos="1568">
          <p15:clr>
            <a:srgbClr val="F26B43"/>
          </p15:clr>
        </p15:guide>
        <p15:guide id="68" orient="horz" pos="1438">
          <p15:clr>
            <a:srgbClr val="F26B43"/>
          </p15:clr>
        </p15:guide>
        <p15:guide id="69" orient="horz" pos="1240">
          <p15:clr>
            <a:srgbClr val="F26B43"/>
          </p15:clr>
        </p15:guide>
        <p15:guide id="70" orient="horz" pos="1110">
          <p15:clr>
            <a:srgbClr val="F26B43"/>
          </p15:clr>
        </p15:guide>
        <p15:guide id="71" orient="horz" pos="912">
          <p15:clr>
            <a:srgbClr val="F26B43"/>
          </p15:clr>
        </p15:guide>
        <p15:guide id="72" orient="horz" pos="782">
          <p15:clr>
            <a:srgbClr val="F26B43"/>
          </p15:clr>
        </p15:guide>
        <p15:guide id="73" orient="horz" pos="584">
          <p15:clr>
            <a:srgbClr val="F26B43"/>
          </p15:clr>
        </p15:guide>
        <p15:guide id="74" orient="horz" pos="454">
          <p15:clr>
            <a:srgbClr val="F26B43"/>
          </p15:clr>
        </p15:guide>
        <p15:guide id="75" orient="horz" pos="256">
          <p15:clr>
            <a:srgbClr val="F26B43"/>
          </p15:clr>
        </p15:guide>
        <p15:guide id="76" pos="734">
          <p15:clr>
            <a:srgbClr val="F26B43"/>
          </p15:clr>
        </p15:guide>
        <p15:guide id="77" pos="869">
          <p15:clr>
            <a:srgbClr val="F26B43"/>
          </p15:clr>
        </p15:guide>
        <p15:guide id="78" pos="1342">
          <p15:clr>
            <a:srgbClr val="F26B43"/>
          </p15:clr>
        </p15:guide>
        <p15:guide id="79" pos="1472">
          <p15:clr>
            <a:srgbClr val="F26B43"/>
          </p15:clr>
        </p15:guide>
        <p15:guide id="80" pos="1950">
          <p15:clr>
            <a:srgbClr val="F26B43"/>
          </p15:clr>
        </p15:guide>
        <p15:guide id="81" pos="2080">
          <p15:clr>
            <a:srgbClr val="F26B43"/>
          </p15:clr>
        </p15:guide>
        <p15:guide id="82" pos="2558">
          <p15:clr>
            <a:srgbClr val="F26B43"/>
          </p15:clr>
        </p15:guide>
        <p15:guide id="83" pos="2688">
          <p15:clr>
            <a:srgbClr val="F26B43"/>
          </p15:clr>
        </p15:guide>
        <p15:guide id="84" pos="3166">
          <p15:clr>
            <a:srgbClr val="F26B43"/>
          </p15:clr>
        </p15:guide>
        <p15:guide id="85" pos="3296">
          <p15:clr>
            <a:srgbClr val="F26B43"/>
          </p15:clr>
        </p15:guide>
        <p15:guide id="86" pos="3646">
          <p15:clr>
            <a:srgbClr val="F26B43"/>
          </p15:clr>
        </p15:guide>
        <p15:guide id="87" pos="3774">
          <p15:clr>
            <a:srgbClr val="F26B43"/>
          </p15:clr>
        </p15:guide>
        <p15:guide id="88" pos="3904">
          <p15:clr>
            <a:srgbClr val="F26B43"/>
          </p15:clr>
        </p15:guide>
        <p15:guide id="89" pos="4032">
          <p15:clr>
            <a:srgbClr val="F26B43"/>
          </p15:clr>
        </p15:guide>
        <p15:guide id="90" pos="4382">
          <p15:clr>
            <a:srgbClr val="F26B43"/>
          </p15:clr>
        </p15:guide>
        <p15:guide id="91" pos="4512">
          <p15:clr>
            <a:srgbClr val="F26B43"/>
          </p15:clr>
        </p15:guide>
        <p15:guide id="92" pos="4990">
          <p15:clr>
            <a:srgbClr val="F26B43"/>
          </p15:clr>
        </p15:guide>
        <p15:guide id="93" pos="5120">
          <p15:clr>
            <a:srgbClr val="F26B43"/>
          </p15:clr>
        </p15:guide>
        <p15:guide id="94" pos="5598">
          <p15:clr>
            <a:srgbClr val="F26B43"/>
          </p15:clr>
        </p15:guide>
        <p15:guide id="95" pos="5728">
          <p15:clr>
            <a:srgbClr val="F26B43"/>
          </p15:clr>
        </p15:guide>
        <p15:guide id="96" pos="6206">
          <p15:clr>
            <a:srgbClr val="F26B43"/>
          </p15:clr>
        </p15:guide>
        <p15:guide id="97" pos="6336">
          <p15:clr>
            <a:srgbClr val="F26B43"/>
          </p15:clr>
        </p15:guide>
        <p15:guide id="98" pos="6814">
          <p15:clr>
            <a:srgbClr val="F26B43"/>
          </p15:clr>
        </p15:guide>
        <p15:guide id="99" pos="6944">
          <p15:clr>
            <a:srgbClr val="F26B43"/>
          </p15:clr>
        </p15:guide>
        <p15:guide id="100" pos="74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17.x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7.xml"/><Relationship Id="rId1" Type="http://schemas.openxmlformats.org/officeDocument/2006/relationships/tags" Target="../tags/tag18.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2ECA74D-9EF4-1035-CE86-8EDEBB4B5CAE}"/>
              </a:ext>
            </a:extLst>
          </p:cNvPr>
          <p:cNvGraphicFramePr>
            <a:graphicFrameLocks noChangeAspect="1"/>
          </p:cNvGraphicFramePr>
          <p:nvPr>
            <p:custDataLst>
              <p:tags r:id="rId1"/>
            </p:custDataLst>
            <p:extLst>
              <p:ext uri="{D42A27DB-BD31-4B8C-83A1-F6EECF244321}">
                <p14:modId xmlns:p14="http://schemas.microsoft.com/office/powerpoint/2010/main" val="266039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6" name="think-cell data - do not delete" hidden="1">
                        <a:extLst>
                          <a:ext uri="{FF2B5EF4-FFF2-40B4-BE49-F238E27FC236}">
                            <a16:creationId xmlns:a16="http://schemas.microsoft.com/office/drawing/2014/main" id="{D2ECA74D-9EF4-1035-CE86-8EDEBB4B5C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BA23DF9E-B297-1169-A628-A6401D87BDE6}"/>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7813" b="7813"/>
          <a:stretch>
            <a:fillRect/>
          </a:stretch>
        </p:blipFill>
        <p:spPr/>
      </p:pic>
      <p:sp>
        <p:nvSpPr>
          <p:cNvPr id="3" name="Title 2">
            <a:extLst>
              <a:ext uri="{FF2B5EF4-FFF2-40B4-BE49-F238E27FC236}">
                <a16:creationId xmlns:a16="http://schemas.microsoft.com/office/drawing/2014/main" id="{8ED703C3-29A9-7786-C22F-5CEE99E5CBCF}"/>
              </a:ext>
            </a:extLst>
          </p:cNvPr>
          <p:cNvSpPr>
            <a:spLocks noGrp="1"/>
          </p:cNvSpPr>
          <p:nvPr>
            <p:ph type="ctrTitle"/>
          </p:nvPr>
        </p:nvSpPr>
        <p:spPr>
          <a:xfrm>
            <a:off x="501651" y="5186207"/>
            <a:ext cx="5594349" cy="895983"/>
          </a:xfrm>
        </p:spPr>
        <p:txBody>
          <a:bodyPr vert="horz"/>
          <a:lstStyle/>
          <a:p>
            <a:r>
              <a:rPr lang="nl-NL" dirty="0">
                <a:ea typeface="Open Sans"/>
                <a:cs typeface="Calibri Light"/>
              </a:rPr>
              <a:t>Procesdoelen en transformatieplan </a:t>
            </a:r>
            <a:endParaRPr lang="nl-NL" dirty="0"/>
          </a:p>
        </p:txBody>
      </p:sp>
      <p:sp>
        <p:nvSpPr>
          <p:cNvPr id="4" name="Text Placeholder 3">
            <a:extLst>
              <a:ext uri="{FF2B5EF4-FFF2-40B4-BE49-F238E27FC236}">
                <a16:creationId xmlns:a16="http://schemas.microsoft.com/office/drawing/2014/main" id="{6FA0533F-5E47-4713-BC1F-1ED3BDEAE0C8}"/>
              </a:ext>
            </a:extLst>
          </p:cNvPr>
          <p:cNvSpPr>
            <a:spLocks noGrp="1"/>
          </p:cNvSpPr>
          <p:nvPr>
            <p:ph type="body" sz="quarter" idx="10"/>
          </p:nvPr>
        </p:nvSpPr>
        <p:spPr/>
        <p:txBody>
          <a:bodyPr/>
          <a:lstStyle/>
          <a:p>
            <a:pPr marL="0" indent="0">
              <a:buNone/>
            </a:pPr>
            <a:endParaRPr lang="nl-NL" dirty="0">
              <a:ea typeface="Calibri"/>
            </a:endParaRPr>
          </a:p>
        </p:txBody>
      </p:sp>
      <p:pic>
        <p:nvPicPr>
          <p:cNvPr id="9" name="Picture 8">
            <a:extLst>
              <a:ext uri="{FF2B5EF4-FFF2-40B4-BE49-F238E27FC236}">
                <a16:creationId xmlns:a16="http://schemas.microsoft.com/office/drawing/2014/main" id="{EB8DED1F-EC74-C3A2-4549-D5AEF6829B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647700"/>
            <a:ext cx="4657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748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877CA52-63FD-B36F-E78F-24597929F3F7}"/>
              </a:ext>
            </a:extLst>
          </p:cNvPr>
          <p:cNvSpPr>
            <a:spLocks noGrp="1"/>
          </p:cNvSpPr>
          <p:nvPr>
            <p:ph idx="1"/>
          </p:nvPr>
        </p:nvSpPr>
        <p:spPr/>
        <p:txBody>
          <a:bodyPr/>
          <a:lstStyle/>
          <a:p>
            <a:pPr marL="457200" indent="-457200">
              <a:lnSpc>
                <a:spcPct val="200000"/>
              </a:lnSpc>
              <a:buFont typeface="+mj-lt"/>
              <a:buAutoNum type="arabicPeriod"/>
            </a:pPr>
            <a:r>
              <a:rPr lang="nl-NL" sz="2000"/>
              <a:t>Format opstellen met kernteam</a:t>
            </a:r>
          </a:p>
          <a:p>
            <a:pPr marL="457200" indent="-457200">
              <a:lnSpc>
                <a:spcPct val="200000"/>
              </a:lnSpc>
              <a:buFont typeface="+mj-lt"/>
              <a:buAutoNum type="arabicPeriod"/>
            </a:pPr>
            <a:r>
              <a:rPr lang="nl-NL" sz="2000"/>
              <a:t>Status invullen door projectleiders</a:t>
            </a:r>
          </a:p>
          <a:p>
            <a:pPr marL="457200" indent="-457200">
              <a:lnSpc>
                <a:spcPct val="200000"/>
              </a:lnSpc>
              <a:buFont typeface="+mj-lt"/>
              <a:buAutoNum type="arabicPeriod"/>
            </a:pPr>
            <a:r>
              <a:rPr lang="nl-NL" sz="2000"/>
              <a:t>Voortgang, issues en leerpunten bespreken tijdens projectleidersoverleg (eventueel </a:t>
            </a:r>
            <a:r>
              <a:rPr lang="nl-NL" sz="2000" err="1"/>
              <a:t>medical</a:t>
            </a:r>
            <a:r>
              <a:rPr lang="nl-NL" sz="2000"/>
              <a:t> board?)</a:t>
            </a:r>
          </a:p>
          <a:p>
            <a:pPr marL="457200" indent="-457200">
              <a:lnSpc>
                <a:spcPct val="200000"/>
              </a:lnSpc>
              <a:buFont typeface="+mj-lt"/>
              <a:buAutoNum type="arabicPeriod"/>
            </a:pPr>
            <a:r>
              <a:rPr lang="nl-NL" sz="2000"/>
              <a:t>Escalatie via implementatiemanager</a:t>
            </a:r>
          </a:p>
          <a:p>
            <a:pPr marL="457200" indent="-457200">
              <a:lnSpc>
                <a:spcPct val="200000"/>
              </a:lnSpc>
              <a:buFont typeface="+mj-lt"/>
              <a:buAutoNum type="arabicPeriod"/>
            </a:pPr>
            <a:endParaRPr lang="nl-NL" sz="2000"/>
          </a:p>
        </p:txBody>
      </p:sp>
      <p:sp>
        <p:nvSpPr>
          <p:cNvPr id="5" name="Titel 4">
            <a:extLst>
              <a:ext uri="{FF2B5EF4-FFF2-40B4-BE49-F238E27FC236}">
                <a16:creationId xmlns:a16="http://schemas.microsoft.com/office/drawing/2014/main" id="{F2A2834A-9C8D-A1B6-1CC1-24470CA6418B}"/>
              </a:ext>
            </a:extLst>
          </p:cNvPr>
          <p:cNvSpPr>
            <a:spLocks noGrp="1"/>
          </p:cNvSpPr>
          <p:nvPr>
            <p:ph type="title"/>
          </p:nvPr>
        </p:nvSpPr>
        <p:spPr/>
        <p:txBody>
          <a:bodyPr/>
          <a:lstStyle/>
          <a:p>
            <a:r>
              <a:rPr lang="nl-NL"/>
              <a:t>Aanpak</a:t>
            </a:r>
          </a:p>
        </p:txBody>
      </p:sp>
    </p:spTree>
    <p:extLst>
      <p:ext uri="{BB962C8B-B14F-4D97-AF65-F5344CB8AC3E}">
        <p14:creationId xmlns:p14="http://schemas.microsoft.com/office/powerpoint/2010/main" val="19664973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FE3CA0D4-48D1-5997-8786-0F0DAAAD71B4}"/>
              </a:ext>
            </a:extLst>
          </p:cNvPr>
          <p:cNvSpPr>
            <a:spLocks noGrp="1"/>
          </p:cNvSpPr>
          <p:nvPr>
            <p:ph type="body" sz="quarter" idx="68"/>
          </p:nvPr>
        </p:nvSpPr>
        <p:spPr>
          <a:xfrm>
            <a:off x="400559" y="255240"/>
            <a:ext cx="11373758" cy="516008"/>
          </a:xfrm>
        </p:spPr>
        <p:txBody>
          <a:bodyPr/>
          <a:lstStyle/>
          <a:p>
            <a:r>
              <a:rPr lang="nl-NL"/>
              <a:t>Procesdoelen: format 2.0</a:t>
            </a:r>
          </a:p>
        </p:txBody>
      </p:sp>
      <p:graphicFrame>
        <p:nvGraphicFramePr>
          <p:cNvPr id="8" name="Table 5">
            <a:extLst>
              <a:ext uri="{FF2B5EF4-FFF2-40B4-BE49-F238E27FC236}">
                <a16:creationId xmlns:a16="http://schemas.microsoft.com/office/drawing/2014/main" id="{FB11F1C3-9311-0F81-BF47-FBF70051E65F}"/>
              </a:ext>
            </a:extLst>
          </p:cNvPr>
          <p:cNvGraphicFramePr>
            <a:graphicFrameLocks/>
          </p:cNvGraphicFramePr>
          <p:nvPr>
            <p:extLst>
              <p:ext uri="{D42A27DB-BD31-4B8C-83A1-F6EECF244321}">
                <p14:modId xmlns:p14="http://schemas.microsoft.com/office/powerpoint/2010/main" val="2693895479"/>
              </p:ext>
            </p:extLst>
          </p:nvPr>
        </p:nvGraphicFramePr>
        <p:xfrm>
          <a:off x="404518" y="1044222"/>
          <a:ext cx="11199993" cy="4581466"/>
        </p:xfrm>
        <a:graphic>
          <a:graphicData uri="http://schemas.openxmlformats.org/drawingml/2006/table">
            <a:tbl>
              <a:tblPr firstRow="1" bandRow="1">
                <a:tableStyleId>{5C22544A-7EE6-4342-B048-85BDC9FD1C3A}</a:tableStyleId>
              </a:tblPr>
              <a:tblGrid>
                <a:gridCol w="1782535">
                  <a:extLst>
                    <a:ext uri="{9D8B030D-6E8A-4147-A177-3AD203B41FA5}">
                      <a16:colId xmlns:a16="http://schemas.microsoft.com/office/drawing/2014/main" val="263509172"/>
                    </a:ext>
                  </a:extLst>
                </a:gridCol>
                <a:gridCol w="4475631">
                  <a:extLst>
                    <a:ext uri="{9D8B030D-6E8A-4147-A177-3AD203B41FA5}">
                      <a16:colId xmlns:a16="http://schemas.microsoft.com/office/drawing/2014/main" val="944080571"/>
                    </a:ext>
                  </a:extLst>
                </a:gridCol>
                <a:gridCol w="723026">
                  <a:extLst>
                    <a:ext uri="{9D8B030D-6E8A-4147-A177-3AD203B41FA5}">
                      <a16:colId xmlns:a16="http://schemas.microsoft.com/office/drawing/2014/main" val="1209798113"/>
                    </a:ext>
                  </a:extLst>
                </a:gridCol>
                <a:gridCol w="765558">
                  <a:extLst>
                    <a:ext uri="{9D8B030D-6E8A-4147-A177-3AD203B41FA5}">
                      <a16:colId xmlns:a16="http://schemas.microsoft.com/office/drawing/2014/main" val="4117361372"/>
                    </a:ext>
                  </a:extLst>
                </a:gridCol>
                <a:gridCol w="708848">
                  <a:extLst>
                    <a:ext uri="{9D8B030D-6E8A-4147-A177-3AD203B41FA5}">
                      <a16:colId xmlns:a16="http://schemas.microsoft.com/office/drawing/2014/main" val="43874658"/>
                    </a:ext>
                  </a:extLst>
                </a:gridCol>
                <a:gridCol w="675866">
                  <a:extLst>
                    <a:ext uri="{9D8B030D-6E8A-4147-A177-3AD203B41FA5}">
                      <a16:colId xmlns:a16="http://schemas.microsoft.com/office/drawing/2014/main" val="1771980576"/>
                    </a:ext>
                  </a:extLst>
                </a:gridCol>
                <a:gridCol w="680495">
                  <a:extLst>
                    <a:ext uri="{9D8B030D-6E8A-4147-A177-3AD203B41FA5}">
                      <a16:colId xmlns:a16="http://schemas.microsoft.com/office/drawing/2014/main" val="2629227163"/>
                    </a:ext>
                  </a:extLst>
                </a:gridCol>
                <a:gridCol w="723029">
                  <a:extLst>
                    <a:ext uri="{9D8B030D-6E8A-4147-A177-3AD203B41FA5}">
                      <a16:colId xmlns:a16="http://schemas.microsoft.com/office/drawing/2014/main" val="4024774927"/>
                    </a:ext>
                  </a:extLst>
                </a:gridCol>
                <a:gridCol w="665005">
                  <a:extLst>
                    <a:ext uri="{9D8B030D-6E8A-4147-A177-3AD203B41FA5}">
                      <a16:colId xmlns:a16="http://schemas.microsoft.com/office/drawing/2014/main" val="1941587739"/>
                    </a:ext>
                  </a:extLst>
                </a:gridCol>
              </a:tblGrid>
              <a:tr h="144447">
                <a:tc>
                  <a:txBody>
                    <a:bodyPr/>
                    <a:lstStyle/>
                    <a:p>
                      <a:endParaRPr lang="nl-NL" sz="1000" b="1" baseline="0">
                        <a:solidFill>
                          <a:schemeClr val="accent1"/>
                        </a:solidFill>
                        <a:latin typeface="+mj-lt"/>
                      </a:endParaRPr>
                    </a:p>
                  </a:txBody>
                  <a:tcPr anchor="ctr">
                    <a:solidFill>
                      <a:schemeClr val="bg1"/>
                    </a:solidFill>
                  </a:tcPr>
                </a:tc>
                <a:tc>
                  <a:txBody>
                    <a:bodyPr/>
                    <a:lstStyle/>
                    <a:p>
                      <a:pPr marL="0" lvl="0" indent="0" algn="l">
                        <a:lnSpc>
                          <a:spcPct val="100000"/>
                        </a:lnSpc>
                        <a:spcBef>
                          <a:spcPts val="0"/>
                        </a:spcBef>
                        <a:spcAft>
                          <a:spcPts val="0"/>
                        </a:spcAft>
                        <a:buNone/>
                      </a:pPr>
                      <a:endParaRPr lang="nl-NL" sz="1000" b="1" baseline="0">
                        <a:solidFill>
                          <a:schemeClr val="accent1"/>
                        </a:solidFill>
                        <a:latin typeface="+mj-lt"/>
                      </a:endParaRPr>
                    </a:p>
                  </a:txBody>
                  <a:tcPr anchor="ctr">
                    <a:solidFill>
                      <a:schemeClr val="bg1"/>
                    </a:solidFill>
                  </a:tcPr>
                </a:tc>
                <a:tc gridSpan="7">
                  <a:txBody>
                    <a:bodyPr/>
                    <a:lstStyle/>
                    <a:p>
                      <a:pPr marL="0" lvl="0" indent="0" algn="ctr" defTabSz="914400">
                        <a:lnSpc>
                          <a:spcPct val="100000"/>
                        </a:lnSpc>
                        <a:spcBef>
                          <a:spcPts val="0"/>
                        </a:spcBef>
                        <a:spcAft>
                          <a:spcPts val="0"/>
                        </a:spcAft>
                        <a:buNone/>
                        <a:tabLst/>
                        <a:defRPr/>
                      </a:pPr>
                      <a:r>
                        <a:rPr lang="nl-NL" sz="1000" b="1" baseline="0">
                          <a:solidFill>
                            <a:schemeClr val="bg1"/>
                          </a:solidFill>
                          <a:latin typeface="+mj-lt"/>
                        </a:rPr>
                        <a:t>Voortgang per huis</a:t>
                      </a:r>
                    </a:p>
                  </a:txBody>
                  <a:tcPr anchor="ctr">
                    <a:solidFill>
                      <a:srgbClr val="0096A1"/>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059769754"/>
                  </a:ext>
                </a:extLst>
              </a:tr>
              <a:tr h="144447">
                <a:tc>
                  <a:txBody>
                    <a:bodyPr/>
                    <a:lstStyle/>
                    <a:p>
                      <a:r>
                        <a:rPr lang="nl-NL" sz="1000" b="1" baseline="0">
                          <a:solidFill>
                            <a:srgbClr val="004F59"/>
                          </a:solidFill>
                          <a:latin typeface="+mj-lt"/>
                        </a:rPr>
                        <a:t>Onderdeel</a:t>
                      </a:r>
                    </a:p>
                  </a:txBody>
                  <a:tcPr anchor="ctr">
                    <a:lnB w="12700" cap="flat" cmpd="sng" algn="ctr">
                      <a:solidFill>
                        <a:srgbClr val="004F59"/>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nl-NL" sz="1000" b="1" baseline="0">
                          <a:solidFill>
                            <a:srgbClr val="004F59"/>
                          </a:solidFill>
                          <a:latin typeface="+mj-lt"/>
                        </a:rPr>
                        <a:t>Actie</a:t>
                      </a:r>
                    </a:p>
                  </a:txBody>
                  <a:tcPr anchor="ctr">
                    <a:lnB w="12700" cap="flat" cmpd="sng" algn="ctr">
                      <a:solidFill>
                        <a:srgbClr val="004F59"/>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CWZ</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SAZ</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MSZ</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MST</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CZE</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MZH</a:t>
                      </a:r>
                    </a:p>
                  </a:txBody>
                  <a:tcPr marL="45720" marR="45720" anchor="ctr">
                    <a:solidFill>
                      <a:srgbClr val="DDEFE8"/>
                    </a:solidFill>
                  </a:tcPr>
                </a:tc>
                <a:tc>
                  <a:txBody>
                    <a:bodyPr/>
                    <a:lstStyle/>
                    <a:p>
                      <a:pPr marL="0" lvl="0" indent="0" algn="ctr" defTabSz="914400">
                        <a:lnSpc>
                          <a:spcPct val="100000"/>
                        </a:lnSpc>
                        <a:spcBef>
                          <a:spcPts val="0"/>
                        </a:spcBef>
                        <a:spcAft>
                          <a:spcPts val="0"/>
                        </a:spcAft>
                        <a:buNone/>
                        <a:tabLst/>
                        <a:defRPr/>
                      </a:pPr>
                      <a:r>
                        <a:rPr lang="nl-NL" sz="1000" b="1" baseline="0">
                          <a:solidFill>
                            <a:schemeClr val="tx1"/>
                          </a:solidFill>
                        </a:rPr>
                        <a:t>OLVG</a:t>
                      </a:r>
                    </a:p>
                  </a:txBody>
                  <a:tcPr marL="45720" marR="45720" anchor="ctr">
                    <a:solidFill>
                      <a:srgbClr val="DDEFE8"/>
                    </a:solidFill>
                  </a:tcPr>
                </a:tc>
                <a:extLst>
                  <a:ext uri="{0D108BD9-81ED-4DB2-BD59-A6C34878D82A}">
                    <a16:rowId xmlns:a16="http://schemas.microsoft.com/office/drawing/2014/main" val="3855110899"/>
                  </a:ext>
                </a:extLst>
              </a:tr>
              <a:tr h="176548">
                <a:tc rowSpan="2">
                  <a:txBody>
                    <a:bodyPr/>
                    <a:lstStyle/>
                    <a:p>
                      <a:pPr marL="0" lvl="0" indent="0" algn="l">
                        <a:buNone/>
                      </a:pPr>
                      <a:r>
                        <a:rPr lang="nl-NL" sz="1000" b="1" kern="1200">
                          <a:solidFill>
                            <a:schemeClr val="tx2"/>
                          </a:solidFill>
                          <a:latin typeface="+mj-lt"/>
                          <a:ea typeface="+mn-ea"/>
                          <a:cs typeface="+mn-cs"/>
                        </a:rPr>
                        <a:t>Deelnemers</a:t>
                      </a:r>
                    </a:p>
                  </a:txBody>
                  <a:tcPr anchor="ctr">
                    <a:lnT w="12700" cap="flat" cmpd="sng" algn="ctr">
                      <a:solidFill>
                        <a:srgbClr val="004F59"/>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Font typeface="Arial"/>
                        <a:buNone/>
                      </a:pPr>
                      <a:r>
                        <a:rPr lang="nl-NL" sz="1000" b="0" kern="1200">
                          <a:solidFill>
                            <a:schemeClr val="tx2"/>
                          </a:solidFill>
                          <a:latin typeface="+mn-lt"/>
                          <a:ea typeface="+mn-ea"/>
                          <a:cs typeface="+mn-cs"/>
                        </a:rPr>
                        <a:t>Eerste 100 patiënten in thuismonitoring</a:t>
                      </a:r>
                    </a:p>
                  </a:txBody>
                  <a:tcPr anchor="ctr">
                    <a:lnT w="12700" cap="flat" cmpd="sng" algn="ctr">
                      <a:solidFill>
                        <a:srgbClr val="004F59"/>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1187435416"/>
                  </a:ext>
                </a:extLst>
              </a:tr>
              <a:tr h="176548">
                <a:tc vMerge="1">
                  <a:txBody>
                    <a:bodyPr/>
                    <a:lstStyle/>
                    <a:p>
                      <a:pPr marL="0" indent="0" algn="l">
                        <a:buFont typeface="Arial" panose="020B0604020202020204" pitchFamily="34" charset="0"/>
                        <a:buNone/>
                      </a:pPr>
                      <a:endParaRPr lang="nl-NL" sz="1100" b="1" kern="1200">
                        <a:solidFill>
                          <a:schemeClr val="tx2"/>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a:solidFill>
                            <a:schemeClr val="tx2"/>
                          </a:solidFill>
                          <a:latin typeface="Calibri"/>
                        </a:rPr>
                        <a:t>Deelname &gt;50% [specifiek </a:t>
                      </a:r>
                      <a:r>
                        <a:rPr lang="nl-NL" sz="1000" b="0" i="0" u="none" strike="noStrike" kern="1200" noProof="0" err="1">
                          <a:solidFill>
                            <a:schemeClr val="tx2"/>
                          </a:solidFill>
                          <a:latin typeface="Calibri"/>
                        </a:rPr>
                        <a:t>zorgpad</a:t>
                      </a:r>
                      <a:r>
                        <a:rPr lang="nl-NL" sz="1000" b="0" i="0" u="none" strike="noStrike" kern="1200" noProof="0">
                          <a:solidFill>
                            <a:schemeClr val="tx2"/>
                          </a:solidFill>
                          <a:latin typeface="Calibri"/>
                        </a:rPr>
                        <a:t> deelnamedoel] </a:t>
                      </a:r>
                      <a:endParaRPr lang="nl-NL" sz="1000" kern="1200">
                        <a:solidFill>
                          <a:schemeClr val="tx2"/>
                        </a:solidFill>
                        <a:latin typeface="+mn-lt"/>
                        <a:ea typeface="+mn-ea"/>
                        <a:cs typeface="+mn-cs"/>
                      </a:endParaRPr>
                    </a:p>
                  </a:txBody>
                  <a:tcPr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5904770"/>
                  </a:ext>
                </a:extLst>
              </a:tr>
              <a:tr h="176548">
                <a:tc rowSpan="5">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kern="1200">
                          <a:solidFill>
                            <a:schemeClr val="tx2"/>
                          </a:solidFill>
                          <a:latin typeface="+mj-lt"/>
                          <a:ea typeface="+mn-ea"/>
                          <a:cs typeface="+mn-cs"/>
                        </a:rPr>
                        <a:t>Zorgproces-aanpassingen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a:solidFill>
                            <a:schemeClr val="tx2"/>
                          </a:solidFill>
                          <a:latin typeface="Calibri"/>
                        </a:rPr>
                        <a:t>[Proces-verandering 1]</a:t>
                      </a:r>
                      <a:endParaRPr lang="en-US" sz="1000">
                        <a:solidFill>
                          <a:schemeClr val="tx2"/>
                        </a:solidFill>
                      </a:endParaRPr>
                    </a:p>
                  </a:txBody>
                  <a:tcPr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73103406"/>
                  </a:ext>
                </a:extLst>
              </a:tr>
              <a:tr h="1765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lnT w="12700" cap="flat" cmpd="sng" algn="ctr">
                      <a:solidFill>
                        <a:srgbClr val="004F59"/>
                      </a:solidFill>
                      <a:prstDash val="solid"/>
                      <a:round/>
                      <a:headEnd type="none" w="med" len="med"/>
                      <a:tailEnd type="none" w="med" len="med"/>
                    </a:lnT>
                    <a:lnB w="12700" cap="flat" cmpd="sng" algn="ctr">
                      <a:solidFill>
                        <a:srgbClr val="004F59"/>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a:solidFill>
                            <a:schemeClr val="tx2"/>
                          </a:solidFill>
                          <a:latin typeface="Calibri"/>
                        </a:rPr>
                        <a:t>[Proces-verandering 2]</a:t>
                      </a:r>
                      <a:endParaRPr lang="en-US" sz="1000">
                        <a:solidFill>
                          <a:schemeClr val="tx2"/>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3610932084"/>
                  </a:ext>
                </a:extLst>
              </a:tr>
              <a:tr h="1765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lnT w="12700" cap="flat" cmpd="sng" algn="ctr">
                      <a:solidFill>
                        <a:srgbClr val="004F59"/>
                      </a:solidFill>
                      <a:prstDash val="solid"/>
                      <a:round/>
                      <a:headEnd type="none" w="med" len="med"/>
                      <a:tailEnd type="none" w="med" len="med"/>
                    </a:lnT>
                    <a:lnB w="12700" cap="flat" cmpd="sng" algn="ctr">
                      <a:solidFill>
                        <a:srgbClr val="004F59"/>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a:solidFill>
                            <a:schemeClr val="tx2"/>
                          </a:solidFill>
                          <a:latin typeface="Calibri"/>
                        </a:rPr>
                        <a:t>[Proces-verandering 3]</a:t>
                      </a:r>
                      <a:endParaRPr lang="en-US" sz="1000">
                        <a:solidFill>
                          <a:schemeClr val="tx2"/>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627455765"/>
                  </a:ext>
                </a:extLst>
              </a:tr>
              <a:tr h="1765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lnT w="12700" cap="flat" cmpd="sng" algn="ctr">
                      <a:solidFill>
                        <a:srgbClr val="004F59"/>
                      </a:solidFill>
                      <a:prstDash val="solid"/>
                      <a:round/>
                      <a:headEnd type="none" w="med" len="med"/>
                      <a:tailEnd type="none" w="med" len="med"/>
                    </a:lnT>
                    <a:solidFill>
                      <a:srgbClr val="DDEFE8"/>
                    </a:solidFill>
                  </a:tcPr>
                </a:tc>
                <a:tc>
                  <a:txBody>
                    <a:bodyPr/>
                    <a:lstStyle/>
                    <a:p>
                      <a:pPr marL="0" lvl="0" indent="0" algn="l">
                        <a:lnSpc>
                          <a:spcPct val="93000"/>
                        </a:lnSpc>
                        <a:spcBef>
                          <a:spcPct val="0"/>
                        </a:spcBef>
                        <a:spcAft>
                          <a:spcPts val="0"/>
                        </a:spcAft>
                        <a:buFont typeface="Arial"/>
                        <a:buNone/>
                      </a:pPr>
                      <a:r>
                        <a:rPr lang="nl-NL" sz="1000" kern="1200">
                          <a:solidFill>
                            <a:schemeClr val="tx2"/>
                          </a:solidFill>
                          <a:latin typeface="+mn-lt"/>
                          <a:ea typeface="+mn-ea"/>
                          <a:cs typeface="+mn-cs"/>
                        </a:rPr>
                        <a:t>Zorgproces is zorgverlener onafhankelijk ingericht </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4110691101"/>
                  </a:ext>
                </a:extLst>
              </a:tr>
              <a:tr h="1765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marR="0" lvl="0" indent="0" algn="l" defTabSz="914400" rtl="0" eaLnBrk="1" fontAlgn="auto" latinLnBrk="0" hangingPunct="1">
                        <a:lnSpc>
                          <a:spcPct val="93000"/>
                        </a:lnSpc>
                        <a:spcBef>
                          <a:spcPct val="0"/>
                        </a:spcBef>
                        <a:spcAft>
                          <a:spcPts val="0"/>
                        </a:spcAft>
                        <a:buClrTx/>
                        <a:buSzTx/>
                        <a:buFont typeface="Arial"/>
                        <a:buNone/>
                        <a:tabLst/>
                        <a:defRPr/>
                      </a:pPr>
                      <a:r>
                        <a:rPr lang="nl-NL" sz="1000" kern="1200">
                          <a:solidFill>
                            <a:schemeClr val="tx2"/>
                          </a:solidFill>
                          <a:latin typeface="+mn-lt"/>
                          <a:ea typeface="+mn-ea"/>
                          <a:cs typeface="+mn-cs"/>
                        </a:rPr>
                        <a:t>Poli-agenda aangepast op hybride zorg</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469519856"/>
                  </a:ext>
                </a:extLst>
              </a:tr>
              <a:tr h="176548">
                <a:tc rowSpan="5">
                  <a:txBody>
                    <a:bodyPr/>
                    <a:lstStyle/>
                    <a:p>
                      <a:pPr marL="0" lvl="0" indent="0" algn="l" defTabSz="914400">
                        <a:lnSpc>
                          <a:spcPct val="100000"/>
                        </a:lnSpc>
                        <a:spcBef>
                          <a:spcPts val="0"/>
                        </a:spcBef>
                        <a:spcAft>
                          <a:spcPts val="0"/>
                        </a:spcAft>
                        <a:buNone/>
                        <a:tabLst/>
                        <a:defRPr/>
                      </a:pPr>
                      <a:r>
                        <a:rPr lang="nl-NL" sz="1000" b="1" kern="1200">
                          <a:solidFill>
                            <a:schemeClr val="tx2"/>
                          </a:solidFill>
                          <a:latin typeface="+mj-lt"/>
                          <a:ea typeface="+mn-ea"/>
                          <a:cs typeface="+mn-cs"/>
                        </a:rPr>
                        <a:t>Veranderkunde / menskant</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marR="0" lvl="0" indent="0" algn="l" defTabSz="914400" rtl="0" eaLnBrk="1" fontAlgn="auto" latinLnBrk="0" hangingPunct="1">
                        <a:lnSpc>
                          <a:spcPct val="93000"/>
                        </a:lnSpc>
                        <a:spcBef>
                          <a:spcPct val="0"/>
                        </a:spcBef>
                        <a:spcAft>
                          <a:spcPts val="0"/>
                        </a:spcAft>
                        <a:buClrTx/>
                        <a:buSzTx/>
                        <a:buFontTx/>
                        <a:buNone/>
                        <a:tabLst/>
                        <a:defRPr/>
                      </a:pPr>
                      <a:r>
                        <a:rPr lang="nl-NL" sz="1000" b="0" i="0">
                          <a:solidFill>
                            <a:schemeClr val="tx2"/>
                          </a:solidFill>
                          <a:effectLst/>
                          <a:latin typeface="+mn-lt"/>
                        </a:rPr>
                        <a:t>Lijnmanagement is aangehaakt en stuurt mee (o.a. opgenomen in planning &amp; control cyclus)</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1203945848"/>
                  </a:ext>
                </a:extLst>
              </a:tr>
              <a:tr h="176548">
                <a:tc vMerge="1">
                  <a:txBody>
                    <a:bodyPr/>
                    <a:lstStyle/>
                    <a:p>
                      <a:pPr defTabSz="914400">
                        <a:tabLst/>
                        <a:defRPr/>
                      </a:pPr>
                      <a:endParaRPr lang="en-US"/>
                    </a:p>
                  </a:txBody>
                  <a:tcPr anchor="ctr">
                    <a:lnT w="12700">
                      <a:solidFill>
                        <a:schemeClr val="bg1">
                          <a:lumMod val="65000"/>
                        </a:schemeClr>
                      </a:solidFill>
                    </a:lnT>
                    <a:lnB w="12700">
                      <a:solidFill>
                        <a:schemeClr val="bg1">
                          <a:lumMod val="65000"/>
                        </a:schemeClr>
                      </a:solidFill>
                    </a:lnB>
                    <a:solidFill>
                      <a:srgbClr val="DDEFE8"/>
                    </a:solidFill>
                  </a:tcPr>
                </a:tc>
                <a:tc>
                  <a:txBody>
                    <a:bodyPr/>
                    <a:lstStyle/>
                    <a:p>
                      <a:pPr algn="l" rtl="0" fontAlgn="base"/>
                      <a:r>
                        <a:rPr lang="nl-NL" sz="1000" b="0" i="0">
                          <a:solidFill>
                            <a:schemeClr val="tx2"/>
                          </a:solidFill>
                          <a:effectLst/>
                          <a:latin typeface="Calibri"/>
                        </a:rPr>
                        <a:t>&gt;50% van vakgroep heeft vertrouwen in thuismonitoring​ / ziet thuismonitoring als belangrijk/de toekomst</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3579813388"/>
                  </a:ext>
                </a:extLst>
              </a:tr>
              <a:tr h="232722">
                <a:tc vMerge="1">
                  <a:txBody>
                    <a:bodyPr/>
                    <a:lstStyle/>
                    <a:p>
                      <a:pPr defTabSz="914400">
                        <a:tabLst/>
                        <a:defRPr/>
                      </a:pPr>
                      <a:endParaRPr lang="en-US"/>
                    </a:p>
                  </a:txBody>
                  <a:tcPr anchor="ctr">
                    <a:lnT w="12700">
                      <a:solidFill>
                        <a:schemeClr val="bg1">
                          <a:lumMod val="65000"/>
                        </a:schemeClr>
                      </a:solidFill>
                    </a:lnT>
                    <a:solidFill>
                      <a:srgbClr val="DDEFE8"/>
                    </a:solidFill>
                  </a:tcPr>
                </a:tc>
                <a:tc>
                  <a:txBody>
                    <a:bodyPr/>
                    <a:lstStyle/>
                    <a:p>
                      <a:pPr algn="l" rtl="0" fontAlgn="base"/>
                      <a:r>
                        <a:rPr lang="nl-NL" sz="1000" b="0" i="0">
                          <a:solidFill>
                            <a:schemeClr val="tx2"/>
                          </a:solidFill>
                          <a:effectLst/>
                          <a:latin typeface="Calibri"/>
                        </a:rPr>
                        <a:t>Besluit vakgroep dat hybride </a:t>
                      </a:r>
                      <a:r>
                        <a:rPr lang="nl-NL" sz="1000" b="0" i="0" err="1">
                          <a:solidFill>
                            <a:schemeClr val="tx2"/>
                          </a:solidFill>
                          <a:effectLst/>
                          <a:latin typeface="Calibri"/>
                        </a:rPr>
                        <a:t>zorgpad</a:t>
                      </a:r>
                      <a:r>
                        <a:rPr lang="nl-NL" sz="1000" b="0" i="0">
                          <a:solidFill>
                            <a:schemeClr val="tx2"/>
                          </a:solidFill>
                          <a:effectLst/>
                          <a:latin typeface="Calibri"/>
                        </a:rPr>
                        <a:t> de standaard is​</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2026919517"/>
                  </a:ext>
                </a:extLst>
              </a:tr>
              <a:tr h="176548">
                <a:tc vMerge="1">
                  <a:txBody>
                    <a:bodyPr/>
                    <a:lstStyle/>
                    <a:p>
                      <a:pPr defTabSz="914400">
                        <a:tabLst/>
                        <a:defRPr/>
                      </a:pPr>
                      <a:endParaRPr lang="en-US"/>
                    </a:p>
                  </a:txBody>
                  <a:tcPr anchor="ctr">
                    <a:lnT w="12700">
                      <a:solidFill>
                        <a:schemeClr val="bg1">
                          <a:lumMod val="65000"/>
                        </a:schemeClr>
                      </a:solidFill>
                    </a:lnT>
                    <a:lnB w="12700">
                      <a:solidFill>
                        <a:schemeClr val="bg1">
                          <a:lumMod val="65000"/>
                        </a:schemeClr>
                      </a:solidFill>
                    </a:lnB>
                    <a:solidFill>
                      <a:srgbClr val="DDEFE8"/>
                    </a:solidFill>
                  </a:tcPr>
                </a:tc>
                <a:tc>
                  <a:txBody>
                    <a:bodyPr/>
                    <a:lstStyle/>
                    <a:p>
                      <a:pPr algn="l" rtl="0" fontAlgn="base"/>
                      <a:r>
                        <a:rPr lang="nl-NL" sz="1000" b="0" i="0">
                          <a:solidFill>
                            <a:schemeClr val="tx2"/>
                          </a:solidFill>
                          <a:effectLst/>
                          <a:latin typeface="Calibri"/>
                        </a:rPr>
                        <a:t>[aanvullen n.a.v. workshop verandercanvas] </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1115737599"/>
                  </a:ext>
                </a:extLst>
              </a:tr>
              <a:tr h="317500">
                <a:tc vMerge="1">
                  <a:txBody>
                    <a:bodyPr/>
                    <a:lstStyle/>
                    <a:p>
                      <a:pPr marL="0" lvl="0" indent="0" algn="l" defTabSz="914400">
                        <a:lnSpc>
                          <a:spcPct val="100000"/>
                        </a:lnSpc>
                        <a:spcBef>
                          <a:spcPts val="0"/>
                        </a:spcBef>
                        <a:spcAft>
                          <a:spcPts val="0"/>
                        </a:spcAft>
                        <a:buNone/>
                        <a:tabLst/>
                        <a:defRPr/>
                      </a:pPr>
                      <a:endParaRPr lang="nl-NL" sz="1000" b="1" kern="1200">
                        <a:solidFill>
                          <a:srgbClr val="FF0000"/>
                        </a:solidFill>
                        <a:latin typeface="+mj-lt"/>
                        <a:ea typeface="+mn-ea"/>
                        <a:cs typeface="+mn-cs"/>
                      </a:endParaRPr>
                    </a:p>
                  </a:txBody>
                  <a:tcPr anchor="ctr">
                    <a:lnT w="12700">
                      <a:solidFill>
                        <a:schemeClr val="bg1">
                          <a:lumMod val="65000"/>
                        </a:schemeClr>
                      </a:solidFill>
                    </a:lnT>
                    <a:lnB w="12700">
                      <a:solidFill>
                        <a:schemeClr val="bg1">
                          <a:lumMod val="65000"/>
                        </a:schemeClr>
                      </a:solidFill>
                    </a:lnB>
                    <a:solidFill>
                      <a:srgbClr val="DDEFE8"/>
                    </a:solidFill>
                  </a:tcPr>
                </a:tc>
                <a:tc>
                  <a:txBody>
                    <a:bodyPr/>
                    <a:lstStyle/>
                    <a:p>
                      <a:pPr lvl="0" algn="l">
                        <a:buNone/>
                      </a:pPr>
                      <a:r>
                        <a:rPr lang="nl-NL" sz="1000" b="0" i="0">
                          <a:solidFill>
                            <a:schemeClr val="tx2"/>
                          </a:solidFill>
                          <a:effectLst/>
                          <a:latin typeface="Calibri"/>
                        </a:rPr>
                        <a:t>…</a:t>
                      </a:r>
                    </a:p>
                  </a:txBody>
                  <a:tcPr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tc>
                  <a:txBody>
                    <a:bodyPr/>
                    <a:lstStyle/>
                    <a:p>
                      <a:pPr marL="0" marR="0" lvl="0" indent="0" algn="ctr" defTabSz="914400" rtl="0" eaLnBrk="1" fontAlgn="auto" latinLnBrk="0" hangingPunct="1">
                        <a:lnSpc>
                          <a:spcPct val="93000"/>
                        </a:lnSpc>
                        <a:spcBef>
                          <a:spcPct val="0"/>
                        </a:spcBef>
                        <a:spcAft>
                          <a:spcPts val="0"/>
                        </a:spcAft>
                        <a:buClrTx/>
                        <a:buSzTx/>
                        <a:buFont typeface="Arial"/>
                        <a:buNone/>
                        <a:tabLst/>
                        <a:defRPr/>
                      </a:pPr>
                      <a:r>
                        <a:rPr kumimoji="0" lang="nl-NL" sz="1400" b="0" i="0" u="none" strike="noStrike" kern="1200" cap="none" spc="0" normalizeH="0" baseline="0" noProof="0">
                          <a:ln>
                            <a:noFill/>
                          </a:ln>
                          <a:solidFill>
                            <a:schemeClr val="bg1"/>
                          </a:solidFill>
                          <a:effectLst/>
                          <a:uLnTx/>
                          <a:uFillTx/>
                          <a:latin typeface="Arial"/>
                          <a:ea typeface="+mn-ea"/>
                          <a:cs typeface="Arial"/>
                        </a:rPr>
                        <a:t>●</a:t>
                      </a:r>
                    </a:p>
                  </a:txBody>
                  <a:tcPr marL="45720" marR="45720" anchor="ctr">
                    <a:solidFill>
                      <a:schemeClr val="bg1">
                        <a:lumMod val="95000"/>
                      </a:schemeClr>
                    </a:solidFill>
                  </a:tcPr>
                </a:tc>
                <a:extLst>
                  <a:ext uri="{0D108BD9-81ED-4DB2-BD59-A6C34878D82A}">
                    <a16:rowId xmlns:a16="http://schemas.microsoft.com/office/drawing/2014/main" val="479188046"/>
                  </a:ext>
                </a:extLst>
              </a:tr>
              <a:tr h="176547">
                <a:tc>
                  <a:txBody>
                    <a:bodyPr/>
                    <a:lstStyle/>
                    <a:p>
                      <a:pPr marL="0" lvl="0" indent="0" algn="l">
                        <a:lnSpc>
                          <a:spcPct val="100000"/>
                        </a:lnSpc>
                        <a:spcBef>
                          <a:spcPts val="0"/>
                        </a:spcBef>
                        <a:spcAft>
                          <a:spcPts val="0"/>
                        </a:spcAft>
                        <a:buNone/>
                      </a:pPr>
                      <a:r>
                        <a:rPr lang="nl-NL" sz="1000" b="1" kern="1200">
                          <a:solidFill>
                            <a:schemeClr val="tx2"/>
                          </a:solidFill>
                          <a:latin typeface="+mj-lt"/>
                          <a:ea typeface="+mn-ea"/>
                          <a:cs typeface="+mn-cs"/>
                        </a:rPr>
                        <a:t>Inspannings-doelen</a:t>
                      </a:r>
                    </a:p>
                  </a:txBody>
                  <a:tcPr anchor="ctr">
                    <a:lnT w="12700">
                      <a:solidFill>
                        <a:schemeClr val="bg1">
                          <a:lumMod val="65000"/>
                        </a:schemeClr>
                      </a:solidFill>
                    </a:lnT>
                    <a:lnB w="12700">
                      <a:solidFill>
                        <a:schemeClr val="bg1">
                          <a:lumMod val="65000"/>
                        </a:schemeClr>
                      </a:solidFill>
                    </a:lnB>
                    <a:solidFill>
                      <a:srgbClr val="DDEFE8"/>
                    </a:solidFill>
                  </a:tcPr>
                </a:tc>
                <a:tc>
                  <a:txBody>
                    <a:bodyPr/>
                    <a:lstStyle/>
                    <a:p>
                      <a:pPr lvl="0" algn="l">
                        <a:buNone/>
                      </a:pPr>
                      <a:r>
                        <a:rPr lang="nl-NL" sz="1000" b="0" i="0">
                          <a:solidFill>
                            <a:schemeClr val="tx2"/>
                          </a:solidFill>
                          <a:effectLst/>
                          <a:latin typeface="Calibri"/>
                        </a:rPr>
                        <a:t>[3x op de zeepkist gestaan / 2x op de agenda bij de vakgroep besproken / 1e evaluatie is besproken / 3 maanden na livegang zijn de resultaten gedeeld met ...</a:t>
                      </a:r>
                    </a:p>
                  </a:txBody>
                  <a:tcPr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tc>
                  <a:txBody>
                    <a:bodyPr/>
                    <a:lstStyle/>
                    <a:p>
                      <a:pPr marL="0" lvl="0" indent="0" algn="ctr" defTabSz="914400">
                        <a:lnSpc>
                          <a:spcPct val="93000"/>
                        </a:lnSpc>
                        <a:spcBef>
                          <a:spcPct val="0"/>
                        </a:spcBef>
                        <a:spcAft>
                          <a:spcPts val="0"/>
                        </a:spcAft>
                        <a:buNone/>
                        <a:tabLst/>
                        <a:defRPr/>
                      </a:pPr>
                      <a:endParaRPr kumimoji="0" lang="nl-NL" sz="1400" b="0" i="0" u="none" strike="noStrike" kern="1200" cap="none" spc="0" normalizeH="0" baseline="0" noProof="0">
                        <a:ln>
                          <a:noFill/>
                        </a:ln>
                        <a:solidFill>
                          <a:schemeClr val="bg1"/>
                        </a:solidFill>
                        <a:effectLst/>
                        <a:uLnTx/>
                        <a:uFillTx/>
                        <a:latin typeface="Arial"/>
                        <a:ea typeface="+mn-ea"/>
                        <a:cs typeface="Arial"/>
                      </a:endParaRPr>
                    </a:p>
                  </a:txBody>
                  <a:tcPr marL="45720" marR="45720" anchor="ctr">
                    <a:solidFill>
                      <a:schemeClr val="bg1">
                        <a:lumMod val="95000"/>
                      </a:schemeClr>
                    </a:solidFill>
                  </a:tcPr>
                </a:tc>
                <a:extLst>
                  <a:ext uri="{0D108BD9-81ED-4DB2-BD59-A6C34878D82A}">
                    <a16:rowId xmlns:a16="http://schemas.microsoft.com/office/drawing/2014/main" val="2171608244"/>
                  </a:ext>
                </a:extLst>
              </a:tr>
            </a:tbl>
          </a:graphicData>
        </a:graphic>
      </p:graphicFrame>
      <p:sp>
        <p:nvSpPr>
          <p:cNvPr id="4" name="TextBox 1">
            <a:extLst>
              <a:ext uri="{FF2B5EF4-FFF2-40B4-BE49-F238E27FC236}">
                <a16:creationId xmlns:a16="http://schemas.microsoft.com/office/drawing/2014/main" id="{C3BF78F8-3ED3-394D-80FF-8F820AEA4A23}"/>
              </a:ext>
            </a:extLst>
          </p:cNvPr>
          <p:cNvSpPr txBox="1"/>
          <p:nvPr/>
        </p:nvSpPr>
        <p:spPr>
          <a:xfrm>
            <a:off x="403944" y="767444"/>
            <a:ext cx="4693919"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en-US" i="1">
                <a:solidFill>
                  <a:srgbClr val="313131"/>
                </a:solidFill>
                <a:latin typeface="Calibri"/>
                <a:ea typeface="Calibri"/>
                <a:cs typeface="Calibri"/>
              </a:rPr>
              <a:t>Status: ….</a:t>
            </a:r>
            <a:endParaRPr lang="en-US" i="1">
              <a:solidFill>
                <a:srgbClr val="313131"/>
              </a:solidFill>
              <a:latin typeface="Calibri"/>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68E4D5D-EC48-D42A-DFC1-1B0455E8D112}"/>
              </a:ext>
            </a:extLst>
          </p:cNvPr>
          <p:cNvGrpSpPr/>
          <p:nvPr/>
        </p:nvGrpSpPr>
        <p:grpSpPr>
          <a:xfrm>
            <a:off x="4936900" y="6386611"/>
            <a:ext cx="5046981" cy="307777"/>
            <a:chOff x="4936900" y="6386611"/>
            <a:chExt cx="5046981" cy="307777"/>
          </a:xfrm>
        </p:grpSpPr>
        <p:sp>
          <p:nvSpPr>
            <p:cNvPr id="6" name="Oval 5">
              <a:extLst>
                <a:ext uri="{FF2B5EF4-FFF2-40B4-BE49-F238E27FC236}">
                  <a16:creationId xmlns:a16="http://schemas.microsoft.com/office/drawing/2014/main" id="{415292D3-D0B5-002E-1D47-94B2306F5201}"/>
                </a:ext>
              </a:extLst>
            </p:cNvPr>
            <p:cNvSpPr/>
            <p:nvPr/>
          </p:nvSpPr>
          <p:spPr bwMode="gray">
            <a:xfrm>
              <a:off x="7289193" y="6486499"/>
              <a:ext cx="108000" cy="108000"/>
            </a:xfrm>
            <a:prstGeom prst="ellipse">
              <a:avLst/>
            </a:prstGeom>
            <a:solidFill>
              <a:schemeClr val="bg2">
                <a:lumMod val="90000"/>
              </a:schemeClr>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100" b="1">
                <a:solidFill>
                  <a:schemeClr val="bg1"/>
                </a:solidFill>
              </a:endParaRPr>
            </a:p>
          </p:txBody>
        </p:sp>
        <p:sp>
          <p:nvSpPr>
            <p:cNvPr id="7" name="TextBox 229">
              <a:extLst>
                <a:ext uri="{FF2B5EF4-FFF2-40B4-BE49-F238E27FC236}">
                  <a16:creationId xmlns:a16="http://schemas.microsoft.com/office/drawing/2014/main" id="{8B03C130-E538-0FFD-468C-7438BD1C9857}"/>
                </a:ext>
              </a:extLst>
            </p:cNvPr>
            <p:cNvSpPr txBox="1"/>
            <p:nvPr/>
          </p:nvSpPr>
          <p:spPr>
            <a:xfrm>
              <a:off x="7469467" y="6463555"/>
              <a:ext cx="1199548"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Niet van toepassing</a:t>
              </a:r>
            </a:p>
          </p:txBody>
        </p:sp>
        <p:sp>
          <p:nvSpPr>
            <p:cNvPr id="9" name="Oval 8">
              <a:extLst>
                <a:ext uri="{FF2B5EF4-FFF2-40B4-BE49-F238E27FC236}">
                  <a16:creationId xmlns:a16="http://schemas.microsoft.com/office/drawing/2014/main" id="{5B0A60EA-6FD9-815F-3CE2-CF835DAB7165}"/>
                </a:ext>
              </a:extLst>
            </p:cNvPr>
            <p:cNvSpPr/>
            <p:nvPr/>
          </p:nvSpPr>
          <p:spPr bwMode="gray">
            <a:xfrm>
              <a:off x="5677843" y="6486499"/>
              <a:ext cx="108000" cy="108000"/>
            </a:xfrm>
            <a:prstGeom prst="ellipse">
              <a:avLst/>
            </a:prstGeom>
            <a:solidFill>
              <a:srgbClr val="FFCD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0" name="TextBox 249">
              <a:extLst>
                <a:ext uri="{FF2B5EF4-FFF2-40B4-BE49-F238E27FC236}">
                  <a16:creationId xmlns:a16="http://schemas.microsoft.com/office/drawing/2014/main" id="{CDEC9450-EDDD-6538-E2C0-BBCA813D2C2D}"/>
                </a:ext>
              </a:extLst>
            </p:cNvPr>
            <p:cNvSpPr txBox="1"/>
            <p:nvPr/>
          </p:nvSpPr>
          <p:spPr>
            <a:xfrm>
              <a:off x="5858117" y="6463555"/>
              <a:ext cx="460506"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Gestart</a:t>
              </a:r>
            </a:p>
          </p:txBody>
        </p:sp>
        <p:sp>
          <p:nvSpPr>
            <p:cNvPr id="11" name="Oval 10">
              <a:extLst>
                <a:ext uri="{FF2B5EF4-FFF2-40B4-BE49-F238E27FC236}">
                  <a16:creationId xmlns:a16="http://schemas.microsoft.com/office/drawing/2014/main" id="{7BD7E0F3-6CDD-2A68-5284-367DD1929AD4}"/>
                </a:ext>
              </a:extLst>
            </p:cNvPr>
            <p:cNvSpPr/>
            <p:nvPr/>
          </p:nvSpPr>
          <p:spPr bwMode="gray">
            <a:xfrm>
              <a:off x="6327772" y="6486499"/>
              <a:ext cx="108000" cy="108000"/>
            </a:xfrm>
            <a:prstGeom prst="ellipse">
              <a:avLst/>
            </a:prstGeom>
            <a:solidFill>
              <a:srgbClr val="FF00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2" name="TextBox 251">
              <a:extLst>
                <a:ext uri="{FF2B5EF4-FFF2-40B4-BE49-F238E27FC236}">
                  <a16:creationId xmlns:a16="http://schemas.microsoft.com/office/drawing/2014/main" id="{1BA59865-D8D3-674D-1DD9-36686BD43141}"/>
                </a:ext>
              </a:extLst>
            </p:cNvPr>
            <p:cNvSpPr txBox="1"/>
            <p:nvPr/>
          </p:nvSpPr>
          <p:spPr>
            <a:xfrm>
              <a:off x="6508046" y="6463555"/>
              <a:ext cx="739042"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Voorlopig niet</a:t>
              </a:r>
            </a:p>
          </p:txBody>
        </p:sp>
        <p:sp>
          <p:nvSpPr>
            <p:cNvPr id="13" name="Oval 12">
              <a:extLst>
                <a:ext uri="{FF2B5EF4-FFF2-40B4-BE49-F238E27FC236}">
                  <a16:creationId xmlns:a16="http://schemas.microsoft.com/office/drawing/2014/main" id="{53888BF3-1884-271E-0FC0-09E43C032A7C}"/>
                </a:ext>
              </a:extLst>
            </p:cNvPr>
            <p:cNvSpPr/>
            <p:nvPr/>
          </p:nvSpPr>
          <p:spPr bwMode="gray">
            <a:xfrm>
              <a:off x="4936900" y="6486499"/>
              <a:ext cx="111803" cy="108000"/>
            </a:xfrm>
            <a:prstGeom prst="ellipse">
              <a:avLst/>
            </a:prstGeom>
            <a:solidFill>
              <a:srgbClr val="43B02A"/>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14" name="TextBox 253">
              <a:extLst>
                <a:ext uri="{FF2B5EF4-FFF2-40B4-BE49-F238E27FC236}">
                  <a16:creationId xmlns:a16="http://schemas.microsoft.com/office/drawing/2014/main" id="{AF9DFB2A-5C26-AC26-9061-3843C2F3D75D}"/>
                </a:ext>
              </a:extLst>
            </p:cNvPr>
            <p:cNvSpPr txBox="1"/>
            <p:nvPr/>
          </p:nvSpPr>
          <p:spPr>
            <a:xfrm>
              <a:off x="5119075" y="6463555"/>
              <a:ext cx="631441"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Afgerond</a:t>
              </a:r>
            </a:p>
          </p:txBody>
        </p:sp>
        <p:sp>
          <p:nvSpPr>
            <p:cNvPr id="15" name="Oval 14">
              <a:extLst>
                <a:ext uri="{FF2B5EF4-FFF2-40B4-BE49-F238E27FC236}">
                  <a16:creationId xmlns:a16="http://schemas.microsoft.com/office/drawing/2014/main" id="{0F8F06D6-3334-1FC2-1D89-26B289B49BE5}"/>
                </a:ext>
              </a:extLst>
            </p:cNvPr>
            <p:cNvSpPr/>
            <p:nvPr/>
          </p:nvSpPr>
          <p:spPr bwMode="gray">
            <a:xfrm>
              <a:off x="8604059" y="6486499"/>
              <a:ext cx="108000" cy="108000"/>
            </a:xfrm>
            <a:prstGeom prst="ellipse">
              <a:avLst/>
            </a:prstGeom>
            <a:solidFill>
              <a:schemeClr val="bg1"/>
            </a:solidFill>
            <a:ln w="6350" algn="ctr">
              <a:solidFill>
                <a:schemeClr val="tx1"/>
              </a:solid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pPr>
              <a:endParaRPr lang="nl-NL" sz="1600" b="1">
                <a:solidFill>
                  <a:schemeClr val="bg1"/>
                </a:solidFill>
              </a:endParaRPr>
            </a:p>
          </p:txBody>
        </p:sp>
        <p:sp>
          <p:nvSpPr>
            <p:cNvPr id="16" name="TextBox 210">
              <a:extLst>
                <a:ext uri="{FF2B5EF4-FFF2-40B4-BE49-F238E27FC236}">
                  <a16:creationId xmlns:a16="http://schemas.microsoft.com/office/drawing/2014/main" id="{4048787A-08B7-08FD-F5CF-2577EB040628}"/>
                </a:ext>
              </a:extLst>
            </p:cNvPr>
            <p:cNvSpPr txBox="1"/>
            <p:nvPr/>
          </p:nvSpPr>
          <p:spPr>
            <a:xfrm>
              <a:off x="8784333" y="6386611"/>
              <a:ext cx="1199548" cy="307777"/>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Nog in te vullen door projectleider</a:t>
              </a:r>
            </a:p>
          </p:txBody>
        </p:sp>
      </p:grpSp>
      <p:grpSp>
        <p:nvGrpSpPr>
          <p:cNvPr id="17" name="Group 16">
            <a:extLst>
              <a:ext uri="{FF2B5EF4-FFF2-40B4-BE49-F238E27FC236}">
                <a16:creationId xmlns:a16="http://schemas.microsoft.com/office/drawing/2014/main" id="{3A7069F2-68C9-4F1C-3B09-7CB013F220A1}"/>
              </a:ext>
            </a:extLst>
          </p:cNvPr>
          <p:cNvGrpSpPr/>
          <p:nvPr/>
        </p:nvGrpSpPr>
        <p:grpSpPr>
          <a:xfrm>
            <a:off x="4936900" y="6386611"/>
            <a:ext cx="5046981" cy="307777"/>
            <a:chOff x="4936900" y="6386611"/>
            <a:chExt cx="5046981" cy="307777"/>
          </a:xfrm>
        </p:grpSpPr>
        <p:sp>
          <p:nvSpPr>
            <p:cNvPr id="18" name="Oval 17">
              <a:extLst>
                <a:ext uri="{FF2B5EF4-FFF2-40B4-BE49-F238E27FC236}">
                  <a16:creationId xmlns:a16="http://schemas.microsoft.com/office/drawing/2014/main" id="{32302924-6BB7-A5EE-4884-D1AE2FBE659E}"/>
                </a:ext>
              </a:extLst>
            </p:cNvPr>
            <p:cNvSpPr/>
            <p:nvPr/>
          </p:nvSpPr>
          <p:spPr bwMode="gray">
            <a:xfrm>
              <a:off x="7289193" y="6486499"/>
              <a:ext cx="108000" cy="108000"/>
            </a:xfrm>
            <a:prstGeom prst="ellipse">
              <a:avLst/>
            </a:prstGeom>
            <a:solidFill>
              <a:schemeClr val="bg2">
                <a:lumMod val="90000"/>
              </a:schemeClr>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100" b="1">
                <a:solidFill>
                  <a:schemeClr val="bg1"/>
                </a:solidFill>
              </a:endParaRPr>
            </a:p>
          </p:txBody>
        </p:sp>
        <p:sp>
          <p:nvSpPr>
            <p:cNvPr id="19" name="TextBox 229">
              <a:extLst>
                <a:ext uri="{FF2B5EF4-FFF2-40B4-BE49-F238E27FC236}">
                  <a16:creationId xmlns:a16="http://schemas.microsoft.com/office/drawing/2014/main" id="{8E6B505F-AB59-AF84-7890-18E9E9FB9C65}"/>
                </a:ext>
              </a:extLst>
            </p:cNvPr>
            <p:cNvSpPr txBox="1"/>
            <p:nvPr/>
          </p:nvSpPr>
          <p:spPr>
            <a:xfrm>
              <a:off x="7469467" y="6463555"/>
              <a:ext cx="1199548"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Niet van toepassing</a:t>
              </a:r>
            </a:p>
          </p:txBody>
        </p:sp>
        <p:sp>
          <p:nvSpPr>
            <p:cNvPr id="20" name="Oval 19">
              <a:extLst>
                <a:ext uri="{FF2B5EF4-FFF2-40B4-BE49-F238E27FC236}">
                  <a16:creationId xmlns:a16="http://schemas.microsoft.com/office/drawing/2014/main" id="{422DC194-B2EC-EDC1-BD46-E27C4FFFA642}"/>
                </a:ext>
              </a:extLst>
            </p:cNvPr>
            <p:cNvSpPr/>
            <p:nvPr/>
          </p:nvSpPr>
          <p:spPr bwMode="gray">
            <a:xfrm>
              <a:off x="5677843" y="6486499"/>
              <a:ext cx="108000" cy="108000"/>
            </a:xfrm>
            <a:prstGeom prst="ellipse">
              <a:avLst/>
            </a:prstGeom>
            <a:solidFill>
              <a:srgbClr val="FFCD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1" name="TextBox 249">
              <a:extLst>
                <a:ext uri="{FF2B5EF4-FFF2-40B4-BE49-F238E27FC236}">
                  <a16:creationId xmlns:a16="http://schemas.microsoft.com/office/drawing/2014/main" id="{BC338BFC-9544-3C4C-DCA1-92B979703891}"/>
                </a:ext>
              </a:extLst>
            </p:cNvPr>
            <p:cNvSpPr txBox="1"/>
            <p:nvPr/>
          </p:nvSpPr>
          <p:spPr>
            <a:xfrm>
              <a:off x="5858117" y="6463555"/>
              <a:ext cx="460506"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Gestart</a:t>
              </a:r>
            </a:p>
          </p:txBody>
        </p:sp>
        <p:sp>
          <p:nvSpPr>
            <p:cNvPr id="22" name="Oval 21">
              <a:extLst>
                <a:ext uri="{FF2B5EF4-FFF2-40B4-BE49-F238E27FC236}">
                  <a16:creationId xmlns:a16="http://schemas.microsoft.com/office/drawing/2014/main" id="{41FA0405-8C4E-DD8F-B94F-AA261C980AD8}"/>
                </a:ext>
              </a:extLst>
            </p:cNvPr>
            <p:cNvSpPr/>
            <p:nvPr/>
          </p:nvSpPr>
          <p:spPr bwMode="gray">
            <a:xfrm>
              <a:off x="6327772" y="6486499"/>
              <a:ext cx="108000" cy="108000"/>
            </a:xfrm>
            <a:prstGeom prst="ellipse">
              <a:avLst/>
            </a:prstGeom>
            <a:solidFill>
              <a:srgbClr val="FF00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3" name="TextBox 251">
              <a:extLst>
                <a:ext uri="{FF2B5EF4-FFF2-40B4-BE49-F238E27FC236}">
                  <a16:creationId xmlns:a16="http://schemas.microsoft.com/office/drawing/2014/main" id="{E64FB0D2-959B-B871-267B-F6C8CFCBC0B2}"/>
                </a:ext>
              </a:extLst>
            </p:cNvPr>
            <p:cNvSpPr txBox="1"/>
            <p:nvPr/>
          </p:nvSpPr>
          <p:spPr>
            <a:xfrm>
              <a:off x="6508046" y="6463555"/>
              <a:ext cx="739042"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Voorlopig niet</a:t>
              </a:r>
            </a:p>
          </p:txBody>
        </p:sp>
        <p:sp>
          <p:nvSpPr>
            <p:cNvPr id="24" name="Oval 23">
              <a:extLst>
                <a:ext uri="{FF2B5EF4-FFF2-40B4-BE49-F238E27FC236}">
                  <a16:creationId xmlns:a16="http://schemas.microsoft.com/office/drawing/2014/main" id="{F914688B-53EF-1390-71A3-1C931A0E3A82}"/>
                </a:ext>
              </a:extLst>
            </p:cNvPr>
            <p:cNvSpPr/>
            <p:nvPr/>
          </p:nvSpPr>
          <p:spPr bwMode="gray">
            <a:xfrm>
              <a:off x="4936900" y="6486499"/>
              <a:ext cx="111803" cy="108000"/>
            </a:xfrm>
            <a:prstGeom prst="ellipse">
              <a:avLst/>
            </a:prstGeom>
            <a:solidFill>
              <a:srgbClr val="43B02A"/>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25" name="TextBox 253">
              <a:extLst>
                <a:ext uri="{FF2B5EF4-FFF2-40B4-BE49-F238E27FC236}">
                  <a16:creationId xmlns:a16="http://schemas.microsoft.com/office/drawing/2014/main" id="{ABC29B98-1A0A-673F-7E79-145F54A8D89B}"/>
                </a:ext>
              </a:extLst>
            </p:cNvPr>
            <p:cNvSpPr txBox="1"/>
            <p:nvPr/>
          </p:nvSpPr>
          <p:spPr>
            <a:xfrm>
              <a:off x="5119075" y="6463555"/>
              <a:ext cx="631441"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Afgerond</a:t>
              </a:r>
            </a:p>
          </p:txBody>
        </p:sp>
        <p:sp>
          <p:nvSpPr>
            <p:cNvPr id="26" name="Oval 25">
              <a:extLst>
                <a:ext uri="{FF2B5EF4-FFF2-40B4-BE49-F238E27FC236}">
                  <a16:creationId xmlns:a16="http://schemas.microsoft.com/office/drawing/2014/main" id="{4FD9DFE8-F8FC-714A-9BF0-8962716A6C87}"/>
                </a:ext>
              </a:extLst>
            </p:cNvPr>
            <p:cNvSpPr/>
            <p:nvPr/>
          </p:nvSpPr>
          <p:spPr bwMode="gray">
            <a:xfrm>
              <a:off x="8604059" y="6486499"/>
              <a:ext cx="108000" cy="108000"/>
            </a:xfrm>
            <a:prstGeom prst="ellipse">
              <a:avLst/>
            </a:prstGeom>
            <a:solidFill>
              <a:schemeClr val="bg1"/>
            </a:solidFill>
            <a:ln w="6350" algn="ctr">
              <a:solidFill>
                <a:schemeClr val="tx1"/>
              </a:solid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pPr>
              <a:endParaRPr lang="nl-NL" sz="1600" b="1">
                <a:solidFill>
                  <a:schemeClr val="bg1"/>
                </a:solidFill>
              </a:endParaRPr>
            </a:p>
          </p:txBody>
        </p:sp>
        <p:sp>
          <p:nvSpPr>
            <p:cNvPr id="27" name="TextBox 210">
              <a:extLst>
                <a:ext uri="{FF2B5EF4-FFF2-40B4-BE49-F238E27FC236}">
                  <a16:creationId xmlns:a16="http://schemas.microsoft.com/office/drawing/2014/main" id="{81DEB812-3D99-525E-C0DE-1E73D60D060A}"/>
                </a:ext>
              </a:extLst>
            </p:cNvPr>
            <p:cNvSpPr txBox="1"/>
            <p:nvPr/>
          </p:nvSpPr>
          <p:spPr>
            <a:xfrm>
              <a:off x="8784333" y="6386611"/>
              <a:ext cx="1199548" cy="307777"/>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Nog in te vullen door projectleider</a:t>
              </a:r>
            </a:p>
          </p:txBody>
        </p:sp>
      </p:grpSp>
      <p:grpSp>
        <p:nvGrpSpPr>
          <p:cNvPr id="28" name="Group 27">
            <a:extLst>
              <a:ext uri="{FF2B5EF4-FFF2-40B4-BE49-F238E27FC236}">
                <a16:creationId xmlns:a16="http://schemas.microsoft.com/office/drawing/2014/main" id="{A68E4D5D-EC48-D42A-DFC1-1B0455E8D112}"/>
              </a:ext>
            </a:extLst>
          </p:cNvPr>
          <p:cNvGrpSpPr/>
          <p:nvPr/>
        </p:nvGrpSpPr>
        <p:grpSpPr>
          <a:xfrm>
            <a:off x="4936900" y="6386611"/>
            <a:ext cx="5046981" cy="307777"/>
            <a:chOff x="4936900" y="6386611"/>
            <a:chExt cx="5046981" cy="307777"/>
          </a:xfrm>
        </p:grpSpPr>
        <p:sp>
          <p:nvSpPr>
            <p:cNvPr id="29" name="Oval 28">
              <a:extLst>
                <a:ext uri="{FF2B5EF4-FFF2-40B4-BE49-F238E27FC236}">
                  <a16:creationId xmlns:a16="http://schemas.microsoft.com/office/drawing/2014/main" id="{415292D3-D0B5-002E-1D47-94B2306F5201}"/>
                </a:ext>
              </a:extLst>
            </p:cNvPr>
            <p:cNvSpPr/>
            <p:nvPr/>
          </p:nvSpPr>
          <p:spPr bwMode="gray">
            <a:xfrm>
              <a:off x="7289193" y="6486499"/>
              <a:ext cx="108000" cy="108000"/>
            </a:xfrm>
            <a:prstGeom prst="ellipse">
              <a:avLst/>
            </a:prstGeom>
            <a:solidFill>
              <a:schemeClr val="bg2">
                <a:lumMod val="90000"/>
              </a:schemeClr>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100" b="1">
                <a:solidFill>
                  <a:schemeClr val="bg1"/>
                </a:solidFill>
              </a:endParaRPr>
            </a:p>
          </p:txBody>
        </p:sp>
        <p:sp>
          <p:nvSpPr>
            <p:cNvPr id="30" name="TextBox 229">
              <a:extLst>
                <a:ext uri="{FF2B5EF4-FFF2-40B4-BE49-F238E27FC236}">
                  <a16:creationId xmlns:a16="http://schemas.microsoft.com/office/drawing/2014/main" id="{8B03C130-E538-0FFD-468C-7438BD1C9857}"/>
                </a:ext>
              </a:extLst>
            </p:cNvPr>
            <p:cNvSpPr txBox="1"/>
            <p:nvPr/>
          </p:nvSpPr>
          <p:spPr>
            <a:xfrm>
              <a:off x="7469467" y="6463555"/>
              <a:ext cx="1199548"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Niet van toepassing</a:t>
              </a:r>
            </a:p>
          </p:txBody>
        </p:sp>
        <p:sp>
          <p:nvSpPr>
            <p:cNvPr id="31" name="Oval 30">
              <a:extLst>
                <a:ext uri="{FF2B5EF4-FFF2-40B4-BE49-F238E27FC236}">
                  <a16:creationId xmlns:a16="http://schemas.microsoft.com/office/drawing/2014/main" id="{5B0A60EA-6FD9-815F-3CE2-CF835DAB7165}"/>
                </a:ext>
              </a:extLst>
            </p:cNvPr>
            <p:cNvSpPr/>
            <p:nvPr/>
          </p:nvSpPr>
          <p:spPr bwMode="gray">
            <a:xfrm>
              <a:off x="5677843" y="6486499"/>
              <a:ext cx="108000" cy="108000"/>
            </a:xfrm>
            <a:prstGeom prst="ellipse">
              <a:avLst/>
            </a:prstGeom>
            <a:solidFill>
              <a:srgbClr val="FFCD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32" name="TextBox 249">
              <a:extLst>
                <a:ext uri="{FF2B5EF4-FFF2-40B4-BE49-F238E27FC236}">
                  <a16:creationId xmlns:a16="http://schemas.microsoft.com/office/drawing/2014/main" id="{CDEC9450-EDDD-6538-E2C0-BBCA813D2C2D}"/>
                </a:ext>
              </a:extLst>
            </p:cNvPr>
            <p:cNvSpPr txBox="1"/>
            <p:nvPr/>
          </p:nvSpPr>
          <p:spPr>
            <a:xfrm>
              <a:off x="5858117" y="6463555"/>
              <a:ext cx="460506"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Gestart</a:t>
              </a:r>
            </a:p>
          </p:txBody>
        </p:sp>
        <p:sp>
          <p:nvSpPr>
            <p:cNvPr id="33" name="Oval 32">
              <a:extLst>
                <a:ext uri="{FF2B5EF4-FFF2-40B4-BE49-F238E27FC236}">
                  <a16:creationId xmlns:a16="http://schemas.microsoft.com/office/drawing/2014/main" id="{7BD7E0F3-6CDD-2A68-5284-367DD1929AD4}"/>
                </a:ext>
              </a:extLst>
            </p:cNvPr>
            <p:cNvSpPr/>
            <p:nvPr/>
          </p:nvSpPr>
          <p:spPr bwMode="gray">
            <a:xfrm>
              <a:off x="6327772" y="6486499"/>
              <a:ext cx="108000" cy="108000"/>
            </a:xfrm>
            <a:prstGeom prst="ellipse">
              <a:avLst/>
            </a:prstGeom>
            <a:solidFill>
              <a:srgbClr val="FF0000"/>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34" name="TextBox 251">
              <a:extLst>
                <a:ext uri="{FF2B5EF4-FFF2-40B4-BE49-F238E27FC236}">
                  <a16:creationId xmlns:a16="http://schemas.microsoft.com/office/drawing/2014/main" id="{1BA59865-D8D3-674D-1DD9-36686BD43141}"/>
                </a:ext>
              </a:extLst>
            </p:cNvPr>
            <p:cNvSpPr txBox="1"/>
            <p:nvPr/>
          </p:nvSpPr>
          <p:spPr>
            <a:xfrm>
              <a:off x="6508046" y="6463555"/>
              <a:ext cx="739042"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Voorlopig niet</a:t>
              </a:r>
            </a:p>
          </p:txBody>
        </p:sp>
        <p:sp>
          <p:nvSpPr>
            <p:cNvPr id="35" name="Oval 34">
              <a:extLst>
                <a:ext uri="{FF2B5EF4-FFF2-40B4-BE49-F238E27FC236}">
                  <a16:creationId xmlns:a16="http://schemas.microsoft.com/office/drawing/2014/main" id="{53888BF3-1884-271E-0FC0-09E43C032A7C}"/>
                </a:ext>
              </a:extLst>
            </p:cNvPr>
            <p:cNvSpPr/>
            <p:nvPr/>
          </p:nvSpPr>
          <p:spPr bwMode="gray">
            <a:xfrm>
              <a:off x="4936900" y="6486499"/>
              <a:ext cx="111803" cy="108000"/>
            </a:xfrm>
            <a:prstGeom prst="ellipse">
              <a:avLst/>
            </a:prstGeom>
            <a:solidFill>
              <a:srgbClr val="43B02A"/>
            </a:solidFill>
            <a:ln w="19050" algn="ctr">
              <a:no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buFont typeface="Wingdings 2" pitchFamily="18" charset="2"/>
                <a:buNone/>
              </a:pPr>
              <a:endParaRPr lang="nl-NL" sz="1600" b="1">
                <a:solidFill>
                  <a:schemeClr val="bg1"/>
                </a:solidFill>
              </a:endParaRPr>
            </a:p>
          </p:txBody>
        </p:sp>
        <p:sp>
          <p:nvSpPr>
            <p:cNvPr id="36" name="TextBox 253">
              <a:extLst>
                <a:ext uri="{FF2B5EF4-FFF2-40B4-BE49-F238E27FC236}">
                  <a16:creationId xmlns:a16="http://schemas.microsoft.com/office/drawing/2014/main" id="{AF9DFB2A-5C26-AC26-9061-3843C2F3D75D}"/>
                </a:ext>
              </a:extLst>
            </p:cNvPr>
            <p:cNvSpPr txBox="1"/>
            <p:nvPr/>
          </p:nvSpPr>
          <p:spPr>
            <a:xfrm>
              <a:off x="5119075" y="6463555"/>
              <a:ext cx="631441" cy="153888"/>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Afgerond</a:t>
              </a:r>
            </a:p>
          </p:txBody>
        </p:sp>
        <p:sp>
          <p:nvSpPr>
            <p:cNvPr id="37" name="Oval 36">
              <a:extLst>
                <a:ext uri="{FF2B5EF4-FFF2-40B4-BE49-F238E27FC236}">
                  <a16:creationId xmlns:a16="http://schemas.microsoft.com/office/drawing/2014/main" id="{0F8F06D6-3334-1FC2-1D89-26B289B49BE5}"/>
                </a:ext>
              </a:extLst>
            </p:cNvPr>
            <p:cNvSpPr/>
            <p:nvPr/>
          </p:nvSpPr>
          <p:spPr bwMode="gray">
            <a:xfrm>
              <a:off x="8604059" y="6486499"/>
              <a:ext cx="108000" cy="108000"/>
            </a:xfrm>
            <a:prstGeom prst="ellipse">
              <a:avLst/>
            </a:prstGeom>
            <a:solidFill>
              <a:schemeClr val="bg1"/>
            </a:solidFill>
            <a:ln w="6350" algn="ctr">
              <a:solidFill>
                <a:schemeClr val="tx1"/>
              </a:solidFill>
              <a:miter lim="800000"/>
              <a:headEnd/>
              <a:tailEnd/>
            </a:ln>
          </p:spPr>
          <p:txBody>
            <a:bodyPr rot="0" spcFirstLastPara="0" vert="horz" wrap="square" lIns="88900" tIns="88900" rIns="88900" bIns="889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lnSpc>
                  <a:spcPct val="106000"/>
                </a:lnSpc>
              </a:pPr>
              <a:endParaRPr lang="nl-NL" sz="1600" b="1">
                <a:solidFill>
                  <a:schemeClr val="bg1"/>
                </a:solidFill>
              </a:endParaRPr>
            </a:p>
          </p:txBody>
        </p:sp>
        <p:sp>
          <p:nvSpPr>
            <p:cNvPr id="38" name="TextBox 210">
              <a:extLst>
                <a:ext uri="{FF2B5EF4-FFF2-40B4-BE49-F238E27FC236}">
                  <a16:creationId xmlns:a16="http://schemas.microsoft.com/office/drawing/2014/main" id="{4048787A-08B7-08FD-F5CF-2577EB040628}"/>
                </a:ext>
              </a:extLst>
            </p:cNvPr>
            <p:cNvSpPr txBox="1"/>
            <p:nvPr/>
          </p:nvSpPr>
          <p:spPr>
            <a:xfrm>
              <a:off x="8784333" y="6386611"/>
              <a:ext cx="1199548" cy="307777"/>
            </a:xfrm>
            <a:prstGeom prst="rect">
              <a:avLst/>
            </a:prstGeom>
            <a:noFill/>
          </p:spPr>
          <p:txBody>
            <a:bodyPr wrap="square" lIns="0" tIns="0"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Bef>
                  <a:spcPts val="600"/>
                </a:spcBef>
                <a:buSzPct val="100000"/>
              </a:pPr>
              <a:r>
                <a:rPr lang="nl-NL" sz="1000">
                  <a:solidFill>
                    <a:srgbClr val="313131"/>
                  </a:solidFill>
                </a:rPr>
                <a:t>Nog in te vullen door projectleider</a:t>
              </a:r>
            </a:p>
          </p:txBody>
        </p:sp>
      </p:grpSp>
    </p:spTree>
    <p:extLst>
      <p:ext uri="{BB962C8B-B14F-4D97-AF65-F5344CB8AC3E}">
        <p14:creationId xmlns:p14="http://schemas.microsoft.com/office/powerpoint/2010/main" val="79122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98CD-6A10-F9FB-2BA6-BB35A9D3174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B56CDE0-424A-7A7B-E32F-16E6D185FF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2" progId="TCLayout.ActiveDocument.1">
                  <p:embed/>
                </p:oleObj>
              </mc:Choice>
              <mc:Fallback>
                <p:oleObj name="think-cell Slide" r:id="rId4" imgW="530" imgH="532" progId="TCLayout.ActiveDocument.1">
                  <p:embed/>
                  <p:pic>
                    <p:nvPicPr>
                      <p:cNvPr id="4" name="think-cell data - do not delete" hidden="1">
                        <a:extLst>
                          <a:ext uri="{FF2B5EF4-FFF2-40B4-BE49-F238E27FC236}">
                            <a16:creationId xmlns:a16="http://schemas.microsoft.com/office/drawing/2014/main" id="{1B56CDE0-424A-7A7B-E32F-16E6D185FF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B9C4249-9094-71A2-2F01-EA6F12453BEE}"/>
              </a:ext>
            </a:extLst>
          </p:cNvPr>
          <p:cNvSpPr>
            <a:spLocks noGrp="1"/>
          </p:cNvSpPr>
          <p:nvPr>
            <p:ph type="title" idx="4294967295"/>
          </p:nvPr>
        </p:nvSpPr>
        <p:spPr>
          <a:xfrm>
            <a:off x="592431" y="318225"/>
            <a:ext cx="11188700" cy="333375"/>
          </a:xfrm>
        </p:spPr>
        <p:txBody>
          <a:bodyPr vert="horz"/>
          <a:lstStyle/>
          <a:p>
            <a:r>
              <a:rPr lang="nl-NL">
                <a:solidFill>
                  <a:schemeClr val="accent1"/>
                </a:solidFill>
                <a:cs typeface="Calibri Light"/>
              </a:rPr>
              <a:t>Procesdoelen| </a:t>
            </a:r>
            <a:r>
              <a:rPr lang="nl-NL">
                <a:cs typeface="Calibri Light"/>
              </a:rPr>
              <a:t>Uitleg</a:t>
            </a:r>
            <a:endParaRPr lang="nl-NL"/>
          </a:p>
        </p:txBody>
      </p:sp>
      <p:graphicFrame>
        <p:nvGraphicFramePr>
          <p:cNvPr id="8" name="Table 5">
            <a:extLst>
              <a:ext uri="{FF2B5EF4-FFF2-40B4-BE49-F238E27FC236}">
                <a16:creationId xmlns:a16="http://schemas.microsoft.com/office/drawing/2014/main" id="{86B66FE4-F58E-5D2E-4DFE-F45114DE8D85}"/>
              </a:ext>
            </a:extLst>
          </p:cNvPr>
          <p:cNvGraphicFramePr>
            <a:graphicFrameLocks/>
          </p:cNvGraphicFramePr>
          <p:nvPr>
            <p:extLst>
              <p:ext uri="{D42A27DB-BD31-4B8C-83A1-F6EECF244321}">
                <p14:modId xmlns:p14="http://schemas.microsoft.com/office/powerpoint/2010/main" val="1090831947"/>
              </p:ext>
            </p:extLst>
          </p:nvPr>
        </p:nvGraphicFramePr>
        <p:xfrm>
          <a:off x="234522" y="972167"/>
          <a:ext cx="11201826" cy="4859976"/>
        </p:xfrm>
        <a:graphic>
          <a:graphicData uri="http://schemas.openxmlformats.org/drawingml/2006/table">
            <a:tbl>
              <a:tblPr firstRow="1" bandRow="1">
                <a:tableStyleId>{5C22544A-7EE6-4342-B048-85BDC9FD1C3A}</a:tableStyleId>
              </a:tblPr>
              <a:tblGrid>
                <a:gridCol w="1087439">
                  <a:extLst>
                    <a:ext uri="{9D8B030D-6E8A-4147-A177-3AD203B41FA5}">
                      <a16:colId xmlns:a16="http://schemas.microsoft.com/office/drawing/2014/main" val="1235521768"/>
                    </a:ext>
                  </a:extLst>
                </a:gridCol>
                <a:gridCol w="3240730">
                  <a:extLst>
                    <a:ext uri="{9D8B030D-6E8A-4147-A177-3AD203B41FA5}">
                      <a16:colId xmlns:a16="http://schemas.microsoft.com/office/drawing/2014/main" val="944080571"/>
                    </a:ext>
                  </a:extLst>
                </a:gridCol>
                <a:gridCol w="6873657">
                  <a:extLst>
                    <a:ext uri="{9D8B030D-6E8A-4147-A177-3AD203B41FA5}">
                      <a16:colId xmlns:a16="http://schemas.microsoft.com/office/drawing/2014/main" val="1209798113"/>
                    </a:ext>
                  </a:extLst>
                </a:gridCol>
              </a:tblGrid>
              <a:tr h="0">
                <a:tc>
                  <a:txBody>
                    <a:bodyPr/>
                    <a:lstStyle/>
                    <a:p>
                      <a:pPr lvl="0">
                        <a:buNone/>
                      </a:pPr>
                      <a:r>
                        <a:rPr lang="nl-NL" sz="1000" b="1" baseline="0" dirty="0">
                          <a:solidFill>
                            <a:srgbClr val="004F59"/>
                          </a:solidFill>
                          <a:latin typeface="+mj-lt"/>
                        </a:rPr>
                        <a:t>Onderdeel</a:t>
                      </a:r>
                      <a:endParaRPr lang="nl-NL" sz="1100" b="1" baseline="0" dirty="0">
                        <a:solidFill>
                          <a:schemeClr val="bg1"/>
                        </a:solidFill>
                      </a:endParaRPr>
                    </a:p>
                  </a:txBody>
                  <a:tcPr anchor="ctr">
                    <a:lnB w="12700" cap="flat" cmpd="sng" algn="ctr">
                      <a:solidFill>
                        <a:srgbClr val="004F59"/>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nl-NL" sz="1000" b="1" baseline="0" dirty="0">
                          <a:solidFill>
                            <a:srgbClr val="004F59"/>
                          </a:solidFill>
                          <a:latin typeface="+mj-lt"/>
                        </a:rPr>
                        <a:t>Procesdoel</a:t>
                      </a:r>
                    </a:p>
                  </a:txBody>
                  <a:tcPr anchor="ctr">
                    <a:lnB w="12700" cap="flat" cmpd="sng" algn="ctr">
                      <a:solidFill>
                        <a:srgbClr val="004F59"/>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lang="nl-NL" sz="1100" b="1" baseline="0" dirty="0">
                          <a:solidFill>
                            <a:schemeClr val="bg1"/>
                          </a:solidFill>
                        </a:rPr>
                        <a:t>Uitleg</a:t>
                      </a:r>
                    </a:p>
                  </a:txBody>
                  <a:tcPr anchor="ctr">
                    <a:lnB w="12700" cap="flat" cmpd="sng" algn="ctr">
                      <a:solidFill>
                        <a:schemeClr val="bg1"/>
                      </a:solidFill>
                      <a:prstDash val="solid"/>
                      <a:round/>
                      <a:headEnd type="none" w="med" len="med"/>
                      <a:tailEnd type="none" w="med" len="med"/>
                    </a:lnB>
                    <a:solidFill>
                      <a:srgbClr val="0096A1"/>
                    </a:solidFill>
                  </a:tcPr>
                </a:tc>
                <a:extLst>
                  <a:ext uri="{0D108BD9-81ED-4DB2-BD59-A6C34878D82A}">
                    <a16:rowId xmlns:a16="http://schemas.microsoft.com/office/drawing/2014/main" val="2059769754"/>
                  </a:ext>
                </a:extLst>
              </a:tr>
              <a:tr h="0">
                <a:tc rowSpan="2">
                  <a:txBody>
                    <a:bodyPr/>
                    <a:lstStyle/>
                    <a:p>
                      <a:pPr marL="0" lvl="0" indent="0" algn="l">
                        <a:buNone/>
                      </a:pPr>
                      <a:r>
                        <a:rPr lang="nl-NL" sz="1000" b="1" kern="1200" dirty="0">
                          <a:solidFill>
                            <a:schemeClr val="accent1"/>
                          </a:solidFill>
                          <a:latin typeface="+mj-lt"/>
                          <a:ea typeface="+mn-ea"/>
                          <a:cs typeface="+mn-cs"/>
                        </a:rPr>
                        <a:t>Deelnemers</a:t>
                      </a:r>
                      <a:endParaRPr lang="nl-NL" sz="1100" b="1" kern="1200" dirty="0">
                        <a:solidFill>
                          <a:schemeClr val="tx2"/>
                        </a:solidFill>
                        <a:latin typeface="+mn-lt"/>
                        <a:ea typeface="+mn-ea"/>
                        <a:cs typeface="+mn-cs"/>
                      </a:endParaRPr>
                    </a:p>
                  </a:txBody>
                  <a:tcPr anchor="ctr">
                    <a:lnT w="12700" cap="flat" cmpd="sng" algn="ctr">
                      <a:solidFill>
                        <a:srgbClr val="004F59"/>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Font typeface="Arial"/>
                        <a:buNone/>
                      </a:pPr>
                      <a:r>
                        <a:rPr lang="nl-NL" sz="1000" b="0" kern="1200" dirty="0">
                          <a:solidFill>
                            <a:schemeClr val="accent1"/>
                          </a:solidFill>
                          <a:latin typeface="+mn-lt"/>
                          <a:ea typeface="+mn-ea"/>
                          <a:cs typeface="+mn-cs"/>
                        </a:rPr>
                        <a:t>Eerste 100 patiënten in thuismonitoring</a:t>
                      </a:r>
                    </a:p>
                  </a:txBody>
                  <a:tcPr anchor="ctr">
                    <a:lnT w="12700" cap="flat" cmpd="sng" algn="ctr">
                      <a:solidFill>
                        <a:srgbClr val="004F59"/>
                      </a:solidFill>
                      <a:prstDash val="solid"/>
                      <a:round/>
                      <a:headEnd type="none" w="med" len="med"/>
                      <a:tailEnd type="none" w="med" len="med"/>
                    </a:lnT>
                    <a:solidFill>
                      <a:schemeClr val="bg1">
                        <a:lumMod val="95000"/>
                      </a:schemeClr>
                    </a:solidFill>
                  </a:tcPr>
                </a:tc>
                <a:tc>
                  <a:txBody>
                    <a:bodyPr/>
                    <a:lstStyle/>
                    <a:p>
                      <a:pPr marL="0" lvl="0" indent="0" algn="l">
                        <a:lnSpc>
                          <a:spcPct val="93000"/>
                        </a:lnSpc>
                        <a:spcBef>
                          <a:spcPct val="0"/>
                        </a:spcBef>
                        <a:spcAft>
                          <a:spcPts val="0"/>
                        </a:spcAft>
                        <a:buFont typeface="Arial"/>
                        <a:buNone/>
                      </a:pPr>
                      <a:r>
                        <a:rPr lang="nl-NL" sz="1100" b="0" kern="1200" dirty="0">
                          <a:solidFill>
                            <a:schemeClr val="tx2"/>
                          </a:solidFill>
                          <a:latin typeface="+mn-lt"/>
                          <a:ea typeface="+mn-ea"/>
                          <a:cs typeface="+mn-cs"/>
                        </a:rPr>
                        <a:t>Eerste 100 patiënten worden gemonitord volgens het ZBJ protocol in </a:t>
                      </a:r>
                      <a:r>
                        <a:rPr lang="nl-NL" sz="1100" b="0" kern="1200" err="1">
                          <a:solidFill>
                            <a:schemeClr val="tx2"/>
                          </a:solidFill>
                          <a:latin typeface="+mn-lt"/>
                          <a:ea typeface="+mn-ea"/>
                          <a:cs typeface="+mn-cs"/>
                        </a:rPr>
                        <a:t>patiëntenapp</a:t>
                      </a:r>
                      <a:r>
                        <a:rPr lang="nl-NL" sz="1100" b="0" kern="1200" dirty="0">
                          <a:solidFill>
                            <a:schemeClr val="tx2"/>
                          </a:solidFill>
                          <a:latin typeface="+mn-lt"/>
                          <a:ea typeface="+mn-ea"/>
                          <a:cs typeface="+mn-cs"/>
                        </a:rPr>
                        <a:t> [naam </a:t>
                      </a:r>
                      <a:r>
                        <a:rPr lang="nl-NL" sz="1100" b="0" kern="1200">
                          <a:solidFill>
                            <a:schemeClr val="tx2"/>
                          </a:solidFill>
                          <a:latin typeface="+mn-lt"/>
                          <a:ea typeface="+mn-ea"/>
                          <a:cs typeface="+mn-cs"/>
                        </a:rPr>
                        <a:t>protocol</a:t>
                      </a:r>
                      <a:r>
                        <a:rPr lang="nl-NL" sz="1100" b="0" kern="1200" dirty="0">
                          <a:solidFill>
                            <a:schemeClr val="tx2"/>
                          </a:solidFill>
                          <a:latin typeface="+mn-lt"/>
                          <a:ea typeface="+mn-ea"/>
                          <a:cs typeface="+mn-cs"/>
                        </a:rPr>
                        <a:t>]</a:t>
                      </a:r>
                    </a:p>
                  </a:txBody>
                  <a:tcPr marL="45720" marR="4572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23709324"/>
                  </a:ext>
                </a:extLst>
              </a:tr>
              <a:tr h="179417">
                <a:tc vMerge="1">
                  <a:txBody>
                    <a:bodyPr/>
                    <a:lstStyle/>
                    <a:p>
                      <a:endParaRPr lang="en-US"/>
                    </a:p>
                  </a:txBody>
                  <a:tcPr>
                    <a:lnT w="12700" cap="flat" cmpd="sng" algn="ctr">
                      <a:solidFill>
                        <a:schemeClr val="bg1">
                          <a:lumMod val="65000"/>
                        </a:schemeClr>
                      </a:solidFill>
                      <a:prstDash val="solid"/>
                      <a:round/>
                      <a:headEnd type="none" w="med" len="med"/>
                      <a:tailEnd type="none" w="med" len="med"/>
                    </a:lnT>
                  </a:tcPr>
                </a:tc>
                <a:tc>
                  <a:txBody>
                    <a:bodyPr/>
                    <a:lstStyle/>
                    <a:p>
                      <a:pPr marL="0" lvl="0" indent="0" algn="l">
                        <a:lnSpc>
                          <a:spcPct val="93000"/>
                        </a:lnSpc>
                        <a:spcBef>
                          <a:spcPct val="0"/>
                        </a:spcBef>
                        <a:spcAft>
                          <a:spcPts val="0"/>
                        </a:spcAft>
                        <a:buNone/>
                      </a:pPr>
                      <a:r>
                        <a:rPr lang="nl-NL" sz="1000" b="0" i="0" u="none" strike="noStrike" kern="1200" noProof="0" dirty="0">
                          <a:solidFill>
                            <a:schemeClr val="accent1"/>
                          </a:solidFill>
                          <a:latin typeface="Calibri"/>
                        </a:rPr>
                        <a:t>Deelname &gt;50% [specifiek </a:t>
                      </a:r>
                      <a:r>
                        <a:rPr lang="nl-NL" sz="1000" b="0" i="0" u="none" strike="noStrike" kern="1200" noProof="0" err="1">
                          <a:solidFill>
                            <a:schemeClr val="accent1"/>
                          </a:solidFill>
                          <a:latin typeface="Calibri"/>
                        </a:rPr>
                        <a:t>zorgpad</a:t>
                      </a:r>
                      <a:r>
                        <a:rPr lang="nl-NL" sz="1000" b="0" i="0" u="none" strike="noStrike" kern="1200" noProof="0" dirty="0">
                          <a:solidFill>
                            <a:schemeClr val="accent1"/>
                          </a:solidFill>
                          <a:latin typeface="Calibri"/>
                        </a:rPr>
                        <a:t> deelnamedoel] </a:t>
                      </a:r>
                      <a:endParaRPr lang="nl-NL" sz="1000" b="0" kern="1200" dirty="0">
                        <a:solidFill>
                          <a:schemeClr val="accent1"/>
                        </a:solidFill>
                        <a:latin typeface="+mn-lt"/>
                        <a:ea typeface="+mn-ea"/>
                        <a:cs typeface="+mn-cs"/>
                      </a:endParaRPr>
                    </a:p>
                  </a:txBody>
                  <a:tcPr anchor="ctr">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3000"/>
                        </a:lnSpc>
                        <a:spcBef>
                          <a:spcPct val="0"/>
                        </a:spcBef>
                        <a:spcAft>
                          <a:spcPts val="0"/>
                        </a:spcAft>
                        <a:buClrTx/>
                        <a:buSzTx/>
                        <a:buFont typeface="Arial"/>
                        <a:buNone/>
                        <a:tabLst/>
                        <a:defRPr/>
                      </a:pPr>
                      <a:r>
                        <a:rPr lang="nl-NL" sz="1100" b="0" kern="1200" dirty="0">
                          <a:solidFill>
                            <a:schemeClr val="tx2"/>
                          </a:solidFill>
                          <a:latin typeface="+mn-lt"/>
                          <a:ea typeface="+mn-ea"/>
                          <a:cs typeface="+mn-cs"/>
                        </a:rPr>
                        <a:t>Thuismonitoring wordt standaard aangeboden bij patiënt die aan de inclusiecriteria voldoen. Hierdoor loopt het verwachte deelname-percentage op tot meer dan 50%.</a:t>
                      </a:r>
                    </a:p>
                  </a:txBody>
                  <a:tcPr marL="45720" marR="45720" anchor="ctr">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0303140"/>
                  </a:ext>
                </a:extLst>
              </a:tr>
              <a:tr h="0">
                <a:tc rowSpan="5">
                  <a:txBody>
                    <a:bodyPr/>
                    <a:lstStyle/>
                    <a:p>
                      <a:pPr marL="0" marR="0" lvl="0" indent="0" algn="l" rtl="0">
                        <a:lnSpc>
                          <a:spcPct val="100000"/>
                        </a:lnSpc>
                        <a:spcBef>
                          <a:spcPts val="0"/>
                        </a:spcBef>
                        <a:spcAft>
                          <a:spcPts val="0"/>
                        </a:spcAft>
                        <a:buClrTx/>
                        <a:buSzTx/>
                        <a:buFont typeface="Arial" panose="020B0604020202020204" pitchFamily="34" charset="0"/>
                        <a:buNone/>
                      </a:pPr>
                      <a:r>
                        <a:rPr lang="nl-NL" sz="1000" b="1" kern="1200" dirty="0">
                          <a:solidFill>
                            <a:schemeClr val="accent1"/>
                          </a:solidFill>
                          <a:latin typeface="+mj-lt"/>
                          <a:ea typeface="+mn-ea"/>
                          <a:cs typeface="+mn-cs"/>
                        </a:rPr>
                        <a:t>Zorgproces-aanpassingen</a:t>
                      </a:r>
                      <a:endParaRPr dirty="0"/>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dirty="0">
                          <a:solidFill>
                            <a:schemeClr val="accent1"/>
                          </a:solidFill>
                          <a:latin typeface="Calibri"/>
                        </a:rPr>
                        <a:t>[Proces-verandering 1]</a:t>
                      </a:r>
                      <a:endParaRPr lang="nl-NL" sz="1000" b="0" kern="1200" dirty="0">
                        <a:solidFill>
                          <a:schemeClr val="accent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solidFill>
                      <a:schemeClr val="bg1">
                        <a:lumMod val="95000"/>
                      </a:schemeClr>
                    </a:solidFill>
                  </a:tcPr>
                </a:tc>
                <a:tc>
                  <a:txBody>
                    <a:bodyPr/>
                    <a:lstStyle/>
                    <a:p>
                      <a:pPr marL="0" lvl="0" indent="0" algn="l">
                        <a:lnSpc>
                          <a:spcPct val="93000"/>
                        </a:lnSpc>
                        <a:spcBef>
                          <a:spcPct val="0"/>
                        </a:spcBef>
                        <a:spcAft>
                          <a:spcPts val="0"/>
                        </a:spcAft>
                        <a:buFont typeface="Arial"/>
                        <a:buNone/>
                      </a:pPr>
                      <a:endParaRPr lang="nl-NL" sz="1100" b="0" kern="1200">
                        <a:solidFill>
                          <a:schemeClr val="tx2"/>
                        </a:solidFill>
                        <a:latin typeface="+mn-lt"/>
                        <a:ea typeface="+mn-ea"/>
                        <a:cs typeface="+mn-cs"/>
                      </a:endParaRPr>
                    </a:p>
                  </a:txBody>
                  <a:tcPr marL="45720" marR="45720" anchor="ctr">
                    <a:lnT w="12700" cap="flat" cmpd="sng" algn="ctr">
                      <a:solidFill>
                        <a:srgbClr val="A6A6A6"/>
                      </a:solidFill>
                      <a:prstDash val="solid"/>
                      <a:round/>
                      <a:headEnd type="none" w="med" len="med"/>
                      <a:tailEnd type="none" w="med" len="med"/>
                    </a:lnT>
                    <a:lnB w="12700" cmpd="sng">
                      <a:noFill/>
                    </a:lnB>
                    <a:solidFill>
                      <a:schemeClr val="bg1">
                        <a:lumMod val="95000"/>
                      </a:schemeClr>
                    </a:solidFill>
                  </a:tcPr>
                </a:tc>
                <a:extLst>
                  <a:ext uri="{0D108BD9-81ED-4DB2-BD59-A6C34878D82A}">
                    <a16:rowId xmlns:a16="http://schemas.microsoft.com/office/drawing/2014/main" val="1768955975"/>
                  </a:ext>
                </a:extLst>
              </a:tr>
              <a:tr h="0">
                <a:tc vMerge="1">
                  <a:txBody>
                    <a:bodyPr/>
                    <a:lstStyle/>
                    <a:p>
                      <a:endParaRPr lang="en-US"/>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lgn="l">
                        <a:lnSpc>
                          <a:spcPct val="93000"/>
                        </a:lnSpc>
                        <a:spcBef>
                          <a:spcPct val="0"/>
                        </a:spcBef>
                        <a:spcAft>
                          <a:spcPts val="0"/>
                        </a:spcAft>
                        <a:buNone/>
                      </a:pPr>
                      <a:r>
                        <a:rPr lang="nl-NL" sz="1000" b="0" i="0" u="none" strike="noStrike" kern="1200" noProof="0" dirty="0">
                          <a:solidFill>
                            <a:schemeClr val="accent1"/>
                          </a:solidFill>
                          <a:latin typeface="Calibri"/>
                        </a:rPr>
                        <a:t>[Proces-verandering 2]</a:t>
                      </a:r>
                      <a:endParaRPr lang="nl-NL" sz="1000" b="0" kern="1200" dirty="0">
                        <a:solidFill>
                          <a:schemeClr val="accent1"/>
                        </a:solidFill>
                        <a:latin typeface="+mn-lt"/>
                        <a:ea typeface="+mn-ea"/>
                        <a:cs typeface="+mn-cs"/>
                      </a:endParaRPr>
                    </a:p>
                  </a:txBody>
                  <a:tcPr anchor="ctr">
                    <a:lnR w="12700" cmpd="sng">
                      <a:noFill/>
                    </a:lnR>
                    <a:solidFill>
                      <a:schemeClr val="bg1">
                        <a:lumMod val="95000"/>
                      </a:schemeClr>
                    </a:solidFill>
                  </a:tcPr>
                </a:tc>
                <a:tc>
                  <a:txBody>
                    <a:bodyPr/>
                    <a:lstStyle/>
                    <a:p>
                      <a:pPr marL="0" lvl="0" indent="0" algn="l">
                        <a:lnSpc>
                          <a:spcPct val="93000"/>
                        </a:lnSpc>
                        <a:spcBef>
                          <a:spcPct val="0"/>
                        </a:spcBef>
                        <a:spcAft>
                          <a:spcPts val="0"/>
                        </a:spcAft>
                        <a:buFont typeface="Arial"/>
                        <a:buNone/>
                      </a:pPr>
                      <a:endParaRPr lang="nl-NL" sz="1100" b="0" kern="1200">
                        <a:solidFill>
                          <a:schemeClr val="tx2"/>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5957351"/>
                  </a:ext>
                </a:extLst>
              </a:tr>
              <a:tr h="0">
                <a:tc vMerge="1">
                  <a:txBody>
                    <a:bodyPr/>
                    <a:lstStyle/>
                    <a:p>
                      <a:endParaRPr lang="en-US"/>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lgn="l">
                        <a:lnSpc>
                          <a:spcPct val="93000"/>
                        </a:lnSpc>
                        <a:spcBef>
                          <a:spcPct val="0"/>
                        </a:spcBef>
                        <a:spcAft>
                          <a:spcPts val="0"/>
                        </a:spcAft>
                        <a:buNone/>
                      </a:pPr>
                      <a:r>
                        <a:rPr lang="nl-NL" sz="1000" b="0" i="0" u="none" strike="noStrike" kern="1200" noProof="0" dirty="0">
                          <a:solidFill>
                            <a:schemeClr val="accent1"/>
                          </a:solidFill>
                          <a:latin typeface="Calibri"/>
                        </a:rPr>
                        <a:t>[Proces-verandering 3]</a:t>
                      </a:r>
                      <a:endParaRPr lang="nl-NL" sz="1000" b="0" kern="1200" dirty="0">
                        <a:solidFill>
                          <a:schemeClr val="accent1"/>
                        </a:solidFill>
                        <a:latin typeface="+mn-lt"/>
                        <a:ea typeface="+mn-ea"/>
                        <a:cs typeface="+mn-cs"/>
                      </a:endParaRPr>
                    </a:p>
                  </a:txBody>
                  <a:tcPr anchor="ctr">
                    <a:lnR w="12700" cmpd="sng">
                      <a:noFill/>
                    </a:lnR>
                    <a:solidFill>
                      <a:schemeClr val="bg1">
                        <a:lumMod val="95000"/>
                      </a:schemeClr>
                    </a:solidFill>
                  </a:tcPr>
                </a:tc>
                <a:tc>
                  <a:txBody>
                    <a:bodyPr/>
                    <a:lstStyle/>
                    <a:p>
                      <a:pPr marL="0" lvl="0" indent="0" algn="l">
                        <a:lnSpc>
                          <a:spcPct val="93000"/>
                        </a:lnSpc>
                        <a:spcBef>
                          <a:spcPct val="0"/>
                        </a:spcBef>
                        <a:spcAft>
                          <a:spcPts val="0"/>
                        </a:spcAft>
                        <a:buFont typeface="Arial"/>
                        <a:buNone/>
                      </a:pPr>
                      <a:endParaRPr lang="nl-NL" sz="1100" b="0" kern="1200">
                        <a:solidFill>
                          <a:schemeClr val="tx2"/>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7152886"/>
                  </a:ext>
                </a:extLst>
              </a:tr>
              <a:tr h="0">
                <a:tc vMerge="1">
                  <a:txBody>
                    <a:bodyPr/>
                    <a:lstStyle/>
                    <a:p>
                      <a:endParaRPr lang="en-US"/>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lvl="0" indent="0" algn="l">
                        <a:lnSpc>
                          <a:spcPct val="93000"/>
                        </a:lnSpc>
                        <a:spcBef>
                          <a:spcPct val="0"/>
                        </a:spcBef>
                        <a:spcAft>
                          <a:spcPts val="0"/>
                        </a:spcAft>
                        <a:buFont typeface="Arial"/>
                        <a:buNone/>
                      </a:pPr>
                      <a:r>
                        <a:rPr lang="nl-NL" sz="1000" kern="1200" dirty="0">
                          <a:solidFill>
                            <a:schemeClr val="accent1"/>
                          </a:solidFill>
                          <a:latin typeface="+mn-lt"/>
                          <a:ea typeface="+mn-ea"/>
                          <a:cs typeface="+mn-cs"/>
                        </a:rPr>
                        <a:t>Zorgproces is zorgverlener onafhankelijk ingericht</a:t>
                      </a:r>
                    </a:p>
                  </a:txBody>
                  <a:tcPr anchor="ctr">
                    <a:lnR w="12700" cmpd="sng">
                      <a:noFill/>
                    </a:lnR>
                    <a:solidFill>
                      <a:schemeClr val="bg1">
                        <a:lumMod val="95000"/>
                      </a:schemeClr>
                    </a:solidFill>
                  </a:tcPr>
                </a:tc>
                <a:tc>
                  <a:txBody>
                    <a:bodyPr/>
                    <a:lstStyle/>
                    <a:p>
                      <a:pPr marL="0" lvl="0" indent="0" algn="l">
                        <a:lnSpc>
                          <a:spcPct val="93000"/>
                        </a:lnSpc>
                        <a:spcBef>
                          <a:spcPct val="0"/>
                        </a:spcBef>
                        <a:spcAft>
                          <a:spcPts val="0"/>
                        </a:spcAft>
                        <a:buFont typeface="Arial"/>
                        <a:buNone/>
                      </a:pPr>
                      <a:r>
                        <a:rPr lang="nl-NL" sz="1100" b="0" kern="1200" dirty="0">
                          <a:solidFill>
                            <a:schemeClr val="tx2"/>
                          </a:solidFill>
                          <a:latin typeface="+mn-lt"/>
                          <a:ea typeface="+mn-ea"/>
                          <a:cs typeface="+mn-cs"/>
                        </a:rPr>
                        <a:t>Orderpakketten zijn aangepast / ingericht in het EPD.</a:t>
                      </a:r>
                    </a:p>
                  </a:txBody>
                  <a:tcPr marL="45720" marR="45720" anchor="ctr">
                    <a:lnL w="12700" cmpd="sng">
                      <a:noFill/>
                    </a:lnL>
                    <a:lnR w="12700" cmpd="sng">
                      <a:noFill/>
                    </a:lnR>
                    <a:lnT w="12700" cmpd="sng">
                      <a:noFill/>
                    </a:lnT>
                    <a:lnB w="1270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4094943"/>
                  </a:ext>
                </a:extLst>
              </a:tr>
              <a:tr h="318146">
                <a:tc vMerge="1">
                  <a:txBody>
                    <a:bodyPr/>
                    <a:lstStyle/>
                    <a:p>
                      <a:endParaRPr lang="nl-NL" sz="1100" b="1" kern="1200">
                        <a:solidFill>
                          <a:schemeClr val="tx2"/>
                        </a:solidFill>
                        <a:latin typeface="+mn-lt"/>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rtl="0">
                        <a:lnSpc>
                          <a:spcPct val="93000"/>
                        </a:lnSpc>
                        <a:spcBef>
                          <a:spcPct val="0"/>
                        </a:spcBef>
                        <a:spcAft>
                          <a:spcPts val="0"/>
                        </a:spcAft>
                        <a:buClrTx/>
                        <a:buSzTx/>
                        <a:buFont typeface="Arial"/>
                        <a:buNone/>
                      </a:pPr>
                      <a:r>
                        <a:rPr lang="nl-NL" sz="1000" kern="1200" dirty="0">
                          <a:solidFill>
                            <a:schemeClr val="accent1"/>
                          </a:solidFill>
                          <a:latin typeface="+mn-lt"/>
                          <a:ea typeface="+mn-ea"/>
                          <a:cs typeface="+mn-cs"/>
                        </a:rPr>
                        <a:t>Poli-agenda aangepast op hybride zorg (spoedplekken, duur consulten, …)</a:t>
                      </a:r>
                      <a:endParaRPr lang="nl-NL" sz="1100" b="0" kern="1200" dirty="0">
                        <a:solidFill>
                          <a:schemeClr val="tx2"/>
                        </a:solidFill>
                        <a:latin typeface="+mn-lt"/>
                        <a:ea typeface="+mn-ea"/>
                        <a:cs typeface="+mn-cs"/>
                      </a:endParaRPr>
                    </a:p>
                  </a:txBody>
                  <a:tcPr anchor="ctr">
                    <a:lnR w="12700" cmpd="sng">
                      <a:noFill/>
                    </a:ln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3000"/>
                        </a:lnSpc>
                        <a:spcBef>
                          <a:spcPct val="0"/>
                        </a:spcBef>
                        <a:spcAft>
                          <a:spcPts val="0"/>
                        </a:spcAft>
                        <a:buClrTx/>
                        <a:buSzTx/>
                        <a:buFont typeface="Arial"/>
                        <a:buNone/>
                        <a:tabLst/>
                        <a:defRPr/>
                      </a:pPr>
                      <a:r>
                        <a:rPr lang="nl-NL" sz="1100" b="0" kern="1200" dirty="0">
                          <a:solidFill>
                            <a:schemeClr val="tx2"/>
                          </a:solidFill>
                          <a:latin typeface="+mn-lt"/>
                          <a:ea typeface="+mn-ea"/>
                          <a:cs typeface="+mn-cs"/>
                        </a:rPr>
                        <a:t>Bij voldoende volume (nader te specificeren) worden extra spoedplekken in de poli-rooster gepland (ter vervanging van herhaalconsulten) zodat patiënten met meldingen tijdig gezien kunnen worden. OF de duur van consulten wordt aangepast aan de nieuwe situatie (korter indien informatie meer digitaal gaat; langer indien door thuismonitoring de </a:t>
                      </a:r>
                      <a:r>
                        <a:rPr lang="nl-NL" sz="1100" b="0" kern="1200" err="1">
                          <a:solidFill>
                            <a:schemeClr val="tx2"/>
                          </a:solidFill>
                          <a:latin typeface="+mn-lt"/>
                          <a:ea typeface="+mn-ea"/>
                          <a:cs typeface="+mn-cs"/>
                        </a:rPr>
                        <a:t>casemix</a:t>
                      </a:r>
                      <a:r>
                        <a:rPr lang="nl-NL" sz="1100" b="0" kern="1200" dirty="0">
                          <a:solidFill>
                            <a:schemeClr val="tx2"/>
                          </a:solidFill>
                          <a:latin typeface="+mn-lt"/>
                          <a:ea typeface="+mn-ea"/>
                          <a:cs typeface="+mn-cs"/>
                        </a:rPr>
                        <a:t> op de poli veranderd en er meer tijd nodig is voor complexere patiënten).</a:t>
                      </a:r>
                    </a:p>
                  </a:txBody>
                  <a:tcPr marL="45720" marR="45720" anchor="ctr">
                    <a:lnL w="12700" cmpd="sng">
                      <a:noFill/>
                    </a:lnL>
                    <a:lnR w="12700" cmpd="sng">
                      <a:noFill/>
                    </a:lnR>
                    <a:lnT w="12700">
                      <a:no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60125915"/>
                  </a:ext>
                </a:extLst>
              </a:tr>
              <a:tr h="179417">
                <a:tc rowSpan="4">
                  <a:txBody>
                    <a:bodyPr/>
                    <a:lstStyle/>
                    <a:p>
                      <a:pPr marL="0" lvl="0" indent="0" algn="l">
                        <a:lnSpc>
                          <a:spcPct val="100000"/>
                        </a:lnSpc>
                        <a:spcBef>
                          <a:spcPts val="0"/>
                        </a:spcBef>
                        <a:spcAft>
                          <a:spcPts val="0"/>
                        </a:spcAft>
                        <a:buNone/>
                      </a:pPr>
                      <a:r>
                        <a:rPr lang="nl-NL" sz="1000" b="1" kern="1200" dirty="0">
                          <a:solidFill>
                            <a:schemeClr val="accent1"/>
                          </a:solidFill>
                          <a:latin typeface="+mj-lt"/>
                          <a:ea typeface="+mn-ea"/>
                          <a:cs typeface="+mn-cs"/>
                        </a:rPr>
                        <a:t>Veranderkunde / menskant</a:t>
                      </a:r>
                      <a:endParaRPr lang="nl-NL" sz="1100" b="1" kern="1200" dirty="0">
                        <a:solidFill>
                          <a:schemeClr val="tx2"/>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marL="0" marR="0" lvl="0" indent="0" algn="l" rtl="0">
                        <a:lnSpc>
                          <a:spcPct val="93000"/>
                        </a:lnSpc>
                        <a:spcBef>
                          <a:spcPct val="0"/>
                        </a:spcBef>
                        <a:spcAft>
                          <a:spcPts val="0"/>
                        </a:spcAft>
                        <a:buClrTx/>
                        <a:buSzTx/>
                        <a:buFontTx/>
                        <a:buNone/>
                      </a:pPr>
                      <a:r>
                        <a:rPr lang="nl-NL" sz="1000" b="0" i="0" dirty="0">
                          <a:solidFill>
                            <a:schemeClr val="accent1"/>
                          </a:solidFill>
                          <a:effectLst/>
                          <a:latin typeface="+mn-lt"/>
                        </a:rPr>
                        <a:t>Lijnmanagement is aangehaakt en stuurt mee (o.a. opgenomen in planning &amp; control cyclus)</a:t>
                      </a:r>
                      <a:endParaRPr lang="nl-NL" sz="1100" b="0" kern="1200" dirty="0">
                        <a:solidFill>
                          <a:schemeClr val="tx2"/>
                        </a:solidFill>
                        <a:latin typeface="+mn-lt"/>
                        <a:ea typeface="+mn-ea"/>
                        <a:cs typeface="+mn-cs"/>
                      </a:endParaRPr>
                    </a:p>
                  </a:txBody>
                  <a:tcPr anchor="ctr">
                    <a:lnR w="12700" cmpd="sng">
                      <a:noFill/>
                    </a:ln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pPr marL="0" lvl="0" indent="0" algn="l">
                        <a:lnSpc>
                          <a:spcPct val="93000"/>
                        </a:lnSpc>
                        <a:spcBef>
                          <a:spcPct val="0"/>
                        </a:spcBef>
                        <a:spcAft>
                          <a:spcPts val="0"/>
                        </a:spcAft>
                        <a:buFont typeface="Arial"/>
                        <a:buNone/>
                      </a:pPr>
                      <a:r>
                        <a:rPr lang="nl-NL" sz="1100" b="0" kern="1200" dirty="0">
                          <a:solidFill>
                            <a:schemeClr val="tx2"/>
                          </a:solidFill>
                          <a:latin typeface="+mn-lt"/>
                          <a:ea typeface="+mn-ea"/>
                          <a:cs typeface="+mn-cs"/>
                        </a:rPr>
                        <a:t>Bijv. onderwerp en data thuismonitoring wordt besproken in de </a:t>
                      </a:r>
                      <a:r>
                        <a:rPr lang="nl-NL" sz="1100" b="0" kern="1200" err="1">
                          <a:solidFill>
                            <a:schemeClr val="tx2"/>
                          </a:solidFill>
                          <a:latin typeface="+mn-lt"/>
                          <a:ea typeface="+mn-ea"/>
                          <a:cs typeface="+mn-cs"/>
                        </a:rPr>
                        <a:t>MT’s</a:t>
                      </a:r>
                      <a:r>
                        <a:rPr lang="nl-NL" sz="1100" b="0" kern="1200" dirty="0">
                          <a:solidFill>
                            <a:schemeClr val="tx2"/>
                          </a:solidFill>
                          <a:latin typeface="+mn-lt"/>
                          <a:ea typeface="+mn-ea"/>
                          <a:cs typeface="+mn-cs"/>
                        </a:rPr>
                        <a:t>/voortgangsgesprekken. Data thuismonitoring is zichtbaar in dashboards management.</a:t>
                      </a:r>
                    </a:p>
                  </a:txBody>
                  <a:tcPr marL="45720" marR="45720" anchor="ctr">
                    <a:lnL w="12700" cmpd="sng">
                      <a:noFill/>
                    </a:lnL>
                    <a:lnR w="12700" cmpd="sng">
                      <a:noFill/>
                    </a:lnR>
                    <a:lnT w="12700" cap="flat" cmpd="sng" algn="ctr">
                      <a:solidFill>
                        <a:srgbClr val="A6A6A6"/>
                      </a:solidFill>
                      <a:prstDash val="solid"/>
                      <a:round/>
                      <a:headEnd type="none" w="med" len="med"/>
                      <a:tailEnd type="none" w="med" len="med"/>
                    </a:lnT>
                    <a:lnB w="1270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6241748"/>
                  </a:ext>
                </a:extLst>
              </a:tr>
              <a:tr h="176309">
                <a:tc vMerge="1">
                  <a:txBody>
                    <a:bodyPr/>
                    <a:lstStyle/>
                    <a:p>
                      <a:pPr marL="0" lvl="0" indent="0" algn="l">
                        <a:lnSpc>
                          <a:spcPct val="100000"/>
                        </a:lnSpc>
                        <a:spcBef>
                          <a:spcPts val="0"/>
                        </a:spcBef>
                        <a:spcAft>
                          <a:spcPts val="0"/>
                        </a:spcAft>
                        <a:buNone/>
                      </a:pPr>
                      <a:endParaRPr lang="nl-NL" sz="1000" b="1" kern="1200">
                        <a:solidFill>
                          <a:schemeClr val="accent1"/>
                        </a:solidFill>
                        <a:latin typeface="+mj-lt"/>
                        <a:ea typeface="+mn-ea"/>
                        <a:cs typeface="+mn-cs"/>
                      </a:endParaRPr>
                    </a:p>
                  </a:txBody>
                  <a:tcPr anchor="ctr">
                    <a:lnT w="12700">
                      <a:solidFill>
                        <a:schemeClr val="bg1">
                          <a:lumMod val="65000"/>
                        </a:schemeClr>
                      </a:solidFill>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algn="l" rtl="0" fontAlgn="base"/>
                      <a:r>
                        <a:rPr lang="nl-NL" sz="1000" b="0" i="0" dirty="0">
                          <a:solidFill>
                            <a:srgbClr val="222222"/>
                          </a:solidFill>
                          <a:effectLst/>
                          <a:latin typeface="Calibri"/>
                        </a:rPr>
                        <a:t>&gt;50% van vakgroep heeft vertrouwen in thuismonitoring​ / ziet thuismonitoring als belangrijk/de toekomst</a:t>
                      </a:r>
                      <a:r>
                        <a:rPr lang="nl-NL" sz="1000" b="0" i="0" dirty="0">
                          <a:solidFill>
                            <a:srgbClr val="0F4D51"/>
                          </a:solidFill>
                          <a:effectLst/>
                          <a:latin typeface="Calibri"/>
                        </a:rPr>
                        <a:t>​</a:t>
                      </a:r>
                      <a:endParaRPr lang="nl-NL" b="0" i="0" dirty="0">
                        <a:solidFill>
                          <a:srgbClr val="0F4D51"/>
                        </a:solidFill>
                        <a:effectLst/>
                        <a:latin typeface="Calibri"/>
                      </a:endParaRPr>
                    </a:p>
                  </a:txBody>
                  <a:tcPr anchor="ctr">
                    <a:lnR w="12700" cmpd="sng">
                      <a:noFill/>
                    </a:lnR>
                    <a:solidFill>
                      <a:schemeClr val="bg1">
                        <a:lumMod val="95000"/>
                      </a:schemeClr>
                    </a:solidFill>
                  </a:tcPr>
                </a:tc>
                <a:tc>
                  <a:txBody>
                    <a:bodyPr/>
                    <a:lstStyle/>
                    <a:p>
                      <a:pPr marL="0" lvl="0" indent="0" algn="l">
                        <a:lnSpc>
                          <a:spcPct val="93000"/>
                        </a:lnSpc>
                        <a:spcBef>
                          <a:spcPct val="0"/>
                        </a:spcBef>
                        <a:spcAft>
                          <a:spcPts val="0"/>
                        </a:spcAft>
                        <a:buNone/>
                      </a:pPr>
                      <a:r>
                        <a:rPr lang="nl-NL" sz="1100" b="0" kern="1200" dirty="0">
                          <a:solidFill>
                            <a:schemeClr val="tx2"/>
                          </a:solidFill>
                          <a:latin typeface="+mn-lt"/>
                          <a:ea typeface="+mn-ea"/>
                          <a:cs typeface="+mn-cs"/>
                        </a:rPr>
                        <a:t>Bijv. op inschatting </a:t>
                      </a:r>
                      <a:r>
                        <a:rPr lang="nl-NL" sz="1100" b="0" kern="1200" err="1">
                          <a:solidFill>
                            <a:schemeClr val="tx2"/>
                          </a:solidFill>
                          <a:latin typeface="+mn-lt"/>
                          <a:ea typeface="+mn-ea"/>
                          <a:cs typeface="+mn-cs"/>
                        </a:rPr>
                        <a:t>medical</a:t>
                      </a:r>
                      <a:r>
                        <a:rPr lang="nl-NL" sz="1100" b="0" kern="1200" dirty="0">
                          <a:solidFill>
                            <a:schemeClr val="tx2"/>
                          </a:solidFill>
                          <a:latin typeface="+mn-lt"/>
                          <a:ea typeface="+mn-ea"/>
                          <a:cs typeface="+mn-cs"/>
                        </a:rPr>
                        <a:t> lead / projectleider / manager</a:t>
                      </a:r>
                    </a:p>
                  </a:txBody>
                  <a:tcPr marL="45720" marR="45720" anchor="ctr">
                    <a:lnL w="12700" cmpd="sng">
                      <a:noFill/>
                    </a:lnL>
                    <a:lnR w="12700" cmpd="sng">
                      <a:noFill/>
                    </a:lnR>
                    <a:lnT w="12700">
                      <a:noFill/>
                    </a:lnT>
                    <a:lnB w="1270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644049"/>
                  </a:ext>
                </a:extLst>
              </a:tr>
              <a:tr h="179417">
                <a:tc vMerge="1">
                  <a:txBody>
                    <a:bodyPr/>
                    <a:lstStyle/>
                    <a:p>
                      <a:pPr marL="0" lvl="0" indent="0" algn="l">
                        <a:lnSpc>
                          <a:spcPct val="100000"/>
                        </a:lnSpc>
                        <a:spcBef>
                          <a:spcPts val="0"/>
                        </a:spcBef>
                        <a:spcAft>
                          <a:spcPts val="0"/>
                        </a:spcAft>
                        <a:buNone/>
                      </a:pPr>
                      <a:endParaRPr lang="nl-NL" sz="1000" b="1" kern="1200">
                        <a:solidFill>
                          <a:schemeClr val="accent1"/>
                        </a:solidFill>
                        <a:latin typeface="+mj-lt"/>
                        <a:ea typeface="+mn-ea"/>
                        <a:cs typeface="+mn-cs"/>
                      </a:endParaRPr>
                    </a:p>
                  </a:txBody>
                  <a:tcPr anchor="ctr">
                    <a:lnT w="12700">
                      <a:solidFill>
                        <a:schemeClr val="bg1">
                          <a:lumMod val="65000"/>
                        </a:schemeClr>
                      </a:solidFill>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algn="l" rtl="0" fontAlgn="base"/>
                      <a:r>
                        <a:rPr lang="nl-NL" sz="1000" b="0" i="0" dirty="0">
                          <a:solidFill>
                            <a:srgbClr val="222222"/>
                          </a:solidFill>
                          <a:effectLst/>
                          <a:latin typeface="Calibri"/>
                        </a:rPr>
                        <a:t>Besluit vakgroep dat hybride </a:t>
                      </a:r>
                      <a:r>
                        <a:rPr lang="nl-NL" sz="1000" b="0" i="0" err="1">
                          <a:solidFill>
                            <a:srgbClr val="222222"/>
                          </a:solidFill>
                          <a:effectLst/>
                          <a:latin typeface="Calibri"/>
                        </a:rPr>
                        <a:t>zorgpad</a:t>
                      </a:r>
                      <a:r>
                        <a:rPr lang="nl-NL" sz="1000" b="0" i="0" dirty="0">
                          <a:solidFill>
                            <a:srgbClr val="222222"/>
                          </a:solidFill>
                          <a:effectLst/>
                          <a:latin typeface="Calibri"/>
                        </a:rPr>
                        <a:t> de standaard is​</a:t>
                      </a:r>
                      <a:r>
                        <a:rPr lang="nl-NL" sz="1000" b="0" i="0" dirty="0">
                          <a:solidFill>
                            <a:srgbClr val="0F4D51"/>
                          </a:solidFill>
                          <a:effectLst/>
                          <a:latin typeface="Calibri"/>
                        </a:rPr>
                        <a:t>​</a:t>
                      </a:r>
                      <a:endParaRPr lang="nl-NL" b="0" i="0" dirty="0">
                        <a:solidFill>
                          <a:srgbClr val="0F4D51"/>
                        </a:solidFill>
                        <a:effectLst/>
                        <a:latin typeface="Calibri"/>
                      </a:endParaRPr>
                    </a:p>
                  </a:txBody>
                  <a:tcPr anchor="ctr">
                    <a:lnR w="12700" cmpd="sng">
                      <a:noFill/>
                    </a:lnR>
                    <a:solidFill>
                      <a:schemeClr val="bg1">
                        <a:lumMod val="95000"/>
                      </a:schemeClr>
                    </a:solidFill>
                  </a:tcPr>
                </a:tc>
                <a:tc>
                  <a:txBody>
                    <a:bodyPr/>
                    <a:lstStyle/>
                    <a:p>
                      <a:pPr marL="0" lvl="0" indent="0" algn="l">
                        <a:lnSpc>
                          <a:spcPct val="93000"/>
                        </a:lnSpc>
                        <a:spcBef>
                          <a:spcPct val="0"/>
                        </a:spcBef>
                        <a:spcAft>
                          <a:spcPts val="0"/>
                        </a:spcAft>
                        <a:buNone/>
                      </a:pPr>
                      <a:r>
                        <a:rPr lang="nl-NL" sz="1100" b="0" kern="1200" dirty="0">
                          <a:solidFill>
                            <a:schemeClr val="tx2"/>
                          </a:solidFill>
                          <a:latin typeface="+mn-lt"/>
                          <a:ea typeface="+mn-ea"/>
                          <a:cs typeface="+mn-cs"/>
                        </a:rPr>
                        <a:t>Er is draagvlak in de gehele / grootste gedeelte van de  vakgroep waardoor er besloten wordt om een formeel te besluiten in de vakgroepsvergadering dat hybride zorg de standaard is voor de specifieke patiëntcategorie.</a:t>
                      </a:r>
                    </a:p>
                  </a:txBody>
                  <a:tcPr marL="45720" marR="45720" anchor="ctr">
                    <a:lnL w="12700" cmpd="sng">
                      <a:noFill/>
                    </a:lnL>
                    <a:lnR w="12700" cmpd="sng">
                      <a:noFill/>
                    </a:lnR>
                    <a:lnT w="12700">
                      <a:noFill/>
                    </a:lnT>
                    <a:lnB w="1270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2465165"/>
                  </a:ext>
                </a:extLst>
              </a:tr>
              <a:tr h="0">
                <a:tc vMerge="1">
                  <a:txBody>
                    <a:bodyPr/>
                    <a:lstStyle/>
                    <a:p>
                      <a:pPr marL="0" lvl="0" indent="0" algn="l">
                        <a:lnSpc>
                          <a:spcPct val="100000"/>
                        </a:lnSpc>
                        <a:spcBef>
                          <a:spcPts val="0"/>
                        </a:spcBef>
                        <a:spcAft>
                          <a:spcPts val="0"/>
                        </a:spcAft>
                        <a:buNone/>
                      </a:pPr>
                      <a:endParaRPr lang="nl-NL" sz="1000" b="1" kern="1200">
                        <a:solidFill>
                          <a:schemeClr val="accent1"/>
                        </a:solidFill>
                        <a:latin typeface="+mj-lt"/>
                        <a:ea typeface="+mn-ea"/>
                        <a:cs typeface="+mn-cs"/>
                      </a:endParaRPr>
                    </a:p>
                  </a:txBody>
                  <a:tcPr anchor="ctr">
                    <a:lnT w="12700">
                      <a:solidFill>
                        <a:schemeClr val="bg1">
                          <a:lumMod val="65000"/>
                        </a:schemeClr>
                      </a:solidFill>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algn="l" rtl="0" fontAlgn="base"/>
                      <a:r>
                        <a:rPr lang="nl-NL" sz="1000" b="0" i="0" dirty="0">
                          <a:solidFill>
                            <a:srgbClr val="222222"/>
                          </a:solidFill>
                          <a:effectLst/>
                          <a:latin typeface="Calibri"/>
                        </a:rPr>
                        <a:t>[….] </a:t>
                      </a:r>
                      <a:r>
                        <a:rPr lang="nl-NL" sz="1000" b="0" i="0" dirty="0">
                          <a:solidFill>
                            <a:srgbClr val="0F4D51"/>
                          </a:solidFill>
                          <a:effectLst/>
                          <a:latin typeface="Calibri"/>
                        </a:rPr>
                        <a:t>​</a:t>
                      </a:r>
                      <a:endParaRPr lang="nl-NL" b="0" i="0" dirty="0">
                        <a:solidFill>
                          <a:srgbClr val="0F4D51"/>
                        </a:solidFill>
                        <a:effectLst/>
                        <a:latin typeface="Calibri"/>
                      </a:endParaRPr>
                    </a:p>
                  </a:txBody>
                  <a:tcPr anchor="ctr">
                    <a:lnR w="12700" cmpd="sng">
                      <a:noFill/>
                    </a:ln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marL="0" lvl="0" indent="0" algn="l">
                        <a:lnSpc>
                          <a:spcPct val="93000"/>
                        </a:lnSpc>
                        <a:spcBef>
                          <a:spcPct val="0"/>
                        </a:spcBef>
                        <a:spcAft>
                          <a:spcPts val="0"/>
                        </a:spcAft>
                        <a:buNone/>
                      </a:pPr>
                      <a:endParaRPr lang="nl-NL" sz="1100" b="0" kern="1200">
                        <a:solidFill>
                          <a:schemeClr val="tx2"/>
                        </a:solidFill>
                        <a:latin typeface="+mn-lt"/>
                        <a:ea typeface="+mn-ea"/>
                        <a:cs typeface="+mn-cs"/>
                      </a:endParaRPr>
                    </a:p>
                  </a:txBody>
                  <a:tcPr marL="45720" marR="45720" anchor="ctr">
                    <a:lnL w="12700" cmpd="sng">
                      <a:noFill/>
                    </a:lnL>
                    <a:lnR w="12700" cmpd="sng">
                      <a:noFill/>
                    </a:lnR>
                    <a:lnT w="12700">
                      <a:no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8345173"/>
                  </a:ext>
                </a:extLst>
              </a:tr>
              <a:tr h="46191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kern="1200" dirty="0">
                          <a:solidFill>
                            <a:schemeClr val="accent1"/>
                          </a:solidFill>
                          <a:latin typeface="+mn-lt"/>
                          <a:ea typeface="+mn-ea"/>
                          <a:cs typeface="+mn-cs"/>
                        </a:rPr>
                        <a:t>Inspannings-doelen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algn="l" rtl="0" fontAlgn="base"/>
                      <a:r>
                        <a:rPr lang="nl-NL" sz="1000" b="0" i="0" dirty="0">
                          <a:solidFill>
                            <a:srgbClr val="222222"/>
                          </a:solidFill>
                          <a:effectLst/>
                          <a:latin typeface="Calibri"/>
                        </a:rPr>
                        <a:t>[3x op de zeepkist gestaan / 2x op de agenda bij de vakgroep besproken / 1e evaluatie is besproken / 3 maanden na livegang zijn de resultaten gedeeld met ...]</a:t>
                      </a:r>
                      <a:r>
                        <a:rPr lang="nl-NL" sz="1000" b="0" i="0" dirty="0">
                          <a:solidFill>
                            <a:srgbClr val="0F4D51"/>
                          </a:solidFill>
                          <a:effectLst/>
                          <a:latin typeface="Calibri"/>
                        </a:rPr>
                        <a:t>​</a:t>
                      </a:r>
                    </a:p>
                  </a:txBody>
                  <a:tcPr anchor="ctr">
                    <a:lnR w="12700" cmpd="sng">
                      <a:noFill/>
                    </a:ln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pPr marL="0" lvl="0" indent="0" algn="l">
                        <a:lnSpc>
                          <a:spcPct val="93000"/>
                        </a:lnSpc>
                        <a:spcBef>
                          <a:spcPct val="0"/>
                        </a:spcBef>
                        <a:spcAft>
                          <a:spcPts val="0"/>
                        </a:spcAft>
                        <a:buNone/>
                      </a:pPr>
                      <a:endParaRPr lang="nl-NL" sz="1100" b="0" kern="1200">
                        <a:solidFill>
                          <a:schemeClr val="tx2"/>
                        </a:solidFill>
                        <a:latin typeface="+mn-lt"/>
                        <a:ea typeface="+mn-ea"/>
                        <a:cs typeface="+mn-cs"/>
                      </a:endParaRPr>
                    </a:p>
                  </a:txBody>
                  <a:tcPr marL="45720" marR="45720" anchor="ctr">
                    <a:lnL w="12700" cmpd="sng">
                      <a:noFill/>
                    </a:lnL>
                    <a:lnR w="12700" cmpd="sng">
                      <a:noFill/>
                    </a:lnR>
                    <a:lnT w="12700" cap="flat" cmpd="sng" algn="ctr">
                      <a:solidFill>
                        <a:srgbClr val="A6A6A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780095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kern="1200">
                        <a:solidFill>
                          <a:schemeClr val="accent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DEFE8"/>
                    </a:solidFill>
                  </a:tcPr>
                </a:tc>
                <a:tc>
                  <a:txBody>
                    <a:bodyPr/>
                    <a:lstStyle/>
                    <a:p>
                      <a:pPr algn="l" rtl="0" fontAlgn="base"/>
                      <a:r>
                        <a:rPr lang="nl-NL" sz="1000" b="0" i="0" dirty="0">
                          <a:solidFill>
                            <a:schemeClr val="accent1"/>
                          </a:solidFill>
                          <a:effectLst/>
                        </a:rPr>
                        <a:t>[…]</a:t>
                      </a:r>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marL="0" lvl="0" indent="0" algn="l">
                        <a:lnSpc>
                          <a:spcPct val="93000"/>
                        </a:lnSpc>
                        <a:spcBef>
                          <a:spcPct val="0"/>
                        </a:spcBef>
                        <a:spcAft>
                          <a:spcPts val="0"/>
                        </a:spcAft>
                        <a:buNone/>
                      </a:pPr>
                      <a:endParaRPr lang="nl-NL" sz="1100" b="0" kern="1200">
                        <a:solidFill>
                          <a:schemeClr val="tx2"/>
                        </a:solidFill>
                        <a:latin typeface="+mn-lt"/>
                        <a:ea typeface="+mn-ea"/>
                        <a:cs typeface="+mn-cs"/>
                      </a:endParaRPr>
                    </a:p>
                  </a:txBody>
                  <a:tcPr marL="45720" marR="45720" anchor="ct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154552"/>
                  </a:ext>
                </a:extLst>
              </a:tr>
            </a:tbl>
          </a:graphicData>
        </a:graphic>
      </p:graphicFrame>
    </p:spTree>
    <p:extLst>
      <p:ext uri="{BB962C8B-B14F-4D97-AF65-F5344CB8AC3E}">
        <p14:creationId xmlns:p14="http://schemas.microsoft.com/office/powerpoint/2010/main" val="225086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6C7A-8501-B34D-EA9A-E9633F4AF95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41EDCA0-D1BD-1BC1-C05D-2905C98F31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6" name="think-cell data - do not delete" hidden="1">
                        <a:extLst>
                          <a:ext uri="{FF2B5EF4-FFF2-40B4-BE49-F238E27FC236}">
                            <a16:creationId xmlns:a16="http://schemas.microsoft.com/office/drawing/2014/main" id="{241EDCA0-D1BD-1BC1-C05D-2905C98F31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7B01B47-A02F-3840-3853-66FF08F922A2}"/>
              </a:ext>
            </a:extLst>
          </p:cNvPr>
          <p:cNvSpPr>
            <a:spLocks noGrp="1"/>
          </p:cNvSpPr>
          <p:nvPr>
            <p:ph type="title"/>
          </p:nvPr>
        </p:nvSpPr>
        <p:spPr>
          <a:xfrm>
            <a:off x="501652" y="449944"/>
            <a:ext cx="11180232" cy="493487"/>
          </a:xfrm>
        </p:spPr>
        <p:txBody>
          <a:bodyPr vert="horz"/>
          <a:lstStyle/>
          <a:p>
            <a:r>
              <a:rPr lang="nl-NL">
                <a:solidFill>
                  <a:schemeClr val="accent1"/>
                </a:solidFill>
              </a:rPr>
              <a:t>[</a:t>
            </a:r>
            <a:r>
              <a:rPr lang="nl-NL" err="1">
                <a:solidFill>
                  <a:schemeClr val="accent1"/>
                </a:solidFill>
              </a:rPr>
              <a:t>Zorgpad</a:t>
            </a:r>
            <a:r>
              <a:rPr lang="nl-NL">
                <a:solidFill>
                  <a:schemeClr val="accent1"/>
                </a:solidFill>
              </a:rPr>
              <a:t>]</a:t>
            </a:r>
            <a:r>
              <a:rPr lang="nl-NL"/>
              <a:t> transformatieplan [ziekenhuis] </a:t>
            </a:r>
          </a:p>
        </p:txBody>
      </p:sp>
      <p:graphicFrame>
        <p:nvGraphicFramePr>
          <p:cNvPr id="10" name="Table 10">
            <a:extLst>
              <a:ext uri="{FF2B5EF4-FFF2-40B4-BE49-F238E27FC236}">
                <a16:creationId xmlns:a16="http://schemas.microsoft.com/office/drawing/2014/main" id="{20946E5F-2679-B81D-5DB1-254A896865FD}"/>
              </a:ext>
            </a:extLst>
          </p:cNvPr>
          <p:cNvGraphicFramePr>
            <a:graphicFrameLocks noGrp="1"/>
          </p:cNvGraphicFramePr>
          <p:nvPr>
            <p:extLst>
              <p:ext uri="{D42A27DB-BD31-4B8C-83A1-F6EECF244321}">
                <p14:modId xmlns:p14="http://schemas.microsoft.com/office/powerpoint/2010/main" val="4207338454"/>
              </p:ext>
            </p:extLst>
          </p:nvPr>
        </p:nvGraphicFramePr>
        <p:xfrm>
          <a:off x="295834" y="833717"/>
          <a:ext cx="11504279" cy="4925853"/>
        </p:xfrm>
        <a:graphic>
          <a:graphicData uri="http://schemas.openxmlformats.org/drawingml/2006/table">
            <a:tbl>
              <a:tblPr firstRow="1" bandRow="1">
                <a:tableStyleId>{5C22544A-7EE6-4342-B048-85BDC9FD1C3A}</a:tableStyleId>
              </a:tblPr>
              <a:tblGrid>
                <a:gridCol w="1204022">
                  <a:extLst>
                    <a:ext uri="{9D8B030D-6E8A-4147-A177-3AD203B41FA5}">
                      <a16:colId xmlns:a16="http://schemas.microsoft.com/office/drawing/2014/main" val="226471677"/>
                    </a:ext>
                  </a:extLst>
                </a:gridCol>
                <a:gridCol w="2630737">
                  <a:extLst>
                    <a:ext uri="{9D8B030D-6E8A-4147-A177-3AD203B41FA5}">
                      <a16:colId xmlns:a16="http://schemas.microsoft.com/office/drawing/2014/main" val="3421941007"/>
                    </a:ext>
                  </a:extLst>
                </a:gridCol>
                <a:gridCol w="1917380">
                  <a:extLst>
                    <a:ext uri="{9D8B030D-6E8A-4147-A177-3AD203B41FA5}">
                      <a16:colId xmlns:a16="http://schemas.microsoft.com/office/drawing/2014/main" val="209399574"/>
                    </a:ext>
                  </a:extLst>
                </a:gridCol>
                <a:gridCol w="1917380">
                  <a:extLst>
                    <a:ext uri="{9D8B030D-6E8A-4147-A177-3AD203B41FA5}">
                      <a16:colId xmlns:a16="http://schemas.microsoft.com/office/drawing/2014/main" val="3425486832"/>
                    </a:ext>
                  </a:extLst>
                </a:gridCol>
                <a:gridCol w="1917380">
                  <a:extLst>
                    <a:ext uri="{9D8B030D-6E8A-4147-A177-3AD203B41FA5}">
                      <a16:colId xmlns:a16="http://schemas.microsoft.com/office/drawing/2014/main" val="196470440"/>
                    </a:ext>
                  </a:extLst>
                </a:gridCol>
                <a:gridCol w="1917380">
                  <a:extLst>
                    <a:ext uri="{9D8B030D-6E8A-4147-A177-3AD203B41FA5}">
                      <a16:colId xmlns:a16="http://schemas.microsoft.com/office/drawing/2014/main" val="2442140456"/>
                    </a:ext>
                  </a:extLst>
                </a:gridCol>
              </a:tblGrid>
              <a:tr h="408717">
                <a:tc>
                  <a:txBody>
                    <a:bodyPr/>
                    <a:lstStyle/>
                    <a:p>
                      <a:endParaRPr lang="nl-NL" sz="1200" b="1"/>
                    </a:p>
                  </a:txBody>
                  <a:tcPr anchor="ctr">
                    <a:solidFill>
                      <a:schemeClr val="tx2"/>
                    </a:solidFill>
                  </a:tcPr>
                </a:tc>
                <a:tc>
                  <a:txBody>
                    <a:bodyPr/>
                    <a:lstStyle/>
                    <a:p>
                      <a:r>
                        <a:rPr lang="nl-NL" sz="1200" b="1"/>
                        <a:t>Onderdeel</a:t>
                      </a:r>
                    </a:p>
                  </a:txBody>
                  <a:tcPr anchor="ctr">
                    <a:solidFill>
                      <a:schemeClr val="tx2"/>
                    </a:solidFill>
                  </a:tcPr>
                </a:tc>
                <a:tc>
                  <a:txBody>
                    <a:bodyPr/>
                    <a:lstStyle/>
                    <a:p>
                      <a:r>
                        <a:rPr lang="nl-NL" sz="1200" b="1"/>
                        <a:t>Huidige status [datum] </a:t>
                      </a:r>
                    </a:p>
                  </a:txBody>
                  <a:tcPr anchor="ctr">
                    <a:solidFill>
                      <a:schemeClr val="tx2"/>
                    </a:solidFill>
                  </a:tcPr>
                </a:tc>
                <a:tc>
                  <a:txBody>
                    <a:bodyPr/>
                    <a:lstStyle/>
                    <a:p>
                      <a:r>
                        <a:rPr lang="nl-NL" sz="1200" b="1"/>
                        <a:t>Doel ..-..-20..</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a:t>Verbeteracties</a:t>
                      </a:r>
                    </a:p>
                  </a:txBody>
                  <a:tcPr anchor="ctr">
                    <a:solidFill>
                      <a:schemeClr val="tx2"/>
                    </a:solidFill>
                  </a:tcPr>
                </a:tc>
                <a:tc>
                  <a:txBody>
                    <a:bodyPr/>
                    <a:lstStyle/>
                    <a:p>
                      <a:r>
                        <a:rPr lang="nl-NL" sz="1200" b="1"/>
                        <a:t>Eigenaar</a:t>
                      </a:r>
                    </a:p>
                  </a:txBody>
                  <a:tcPr anchor="ctr">
                    <a:solidFill>
                      <a:schemeClr val="tx2"/>
                    </a:solidFill>
                  </a:tcPr>
                </a:tc>
                <a:extLst>
                  <a:ext uri="{0D108BD9-81ED-4DB2-BD59-A6C34878D82A}">
                    <a16:rowId xmlns:a16="http://schemas.microsoft.com/office/drawing/2014/main" val="1314811298"/>
                  </a:ext>
                </a:extLst>
              </a:tr>
              <a:tr h="245230">
                <a:tc rowSpan="2">
                  <a:txBody>
                    <a:bodyPr/>
                    <a:lstStyle/>
                    <a:p>
                      <a:pPr marL="0" lvl="0" indent="0" algn="l">
                        <a:buNone/>
                      </a:pPr>
                      <a:r>
                        <a:rPr lang="nl-NL" sz="1000" b="1" kern="1200">
                          <a:solidFill>
                            <a:sysClr val="windowText" lastClr="000000"/>
                          </a:solidFill>
                          <a:latin typeface="+mj-lt"/>
                          <a:ea typeface="+mn-ea"/>
                          <a:cs typeface="+mn-cs"/>
                        </a:rPr>
                        <a:t>Deelnemers</a:t>
                      </a:r>
                    </a:p>
                  </a:txBody>
                  <a:tcPr anchor="ctr">
                    <a:lnB w="12700" cap="flat" cmpd="sng" algn="ctr">
                      <a:solidFill>
                        <a:srgbClr val="A6A6A6"/>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Font typeface="Arial"/>
                        <a:buNone/>
                      </a:pPr>
                      <a:r>
                        <a:rPr lang="nl-NL" sz="1000" b="0" kern="1200">
                          <a:solidFill>
                            <a:schemeClr val="accent1"/>
                          </a:solidFill>
                          <a:latin typeface="+mn-lt"/>
                          <a:ea typeface="+mn-ea"/>
                          <a:cs typeface="+mn-cs"/>
                        </a:rPr>
                        <a:t>Eerste 100 patiënten in thuismonitoring</a:t>
                      </a:r>
                    </a:p>
                  </a:txBody>
                  <a:tcPr anchor="ctr">
                    <a:solidFill>
                      <a:srgbClr val="DDEFE8"/>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extLst>
                  <a:ext uri="{0D108BD9-81ED-4DB2-BD59-A6C34878D82A}">
                    <a16:rowId xmlns:a16="http://schemas.microsoft.com/office/drawing/2014/main" val="3914794377"/>
                  </a:ext>
                </a:extLst>
              </a:tr>
              <a:tr h="335148">
                <a:tc vMerge="1">
                  <a:txBody>
                    <a:bodyPr/>
                    <a:lstStyle/>
                    <a:p>
                      <a:pPr marL="0" indent="0" algn="l">
                        <a:buFont typeface="Arial" panose="020B0604020202020204" pitchFamily="34" charset="0"/>
                        <a:buNone/>
                      </a:pPr>
                      <a:endParaRPr lang="nl-NL" sz="1100" b="1" kern="1200">
                        <a:solidFill>
                          <a:schemeClr val="tx2"/>
                        </a:solidFill>
                        <a:latin typeface="+mn-lt"/>
                        <a:ea typeface="+mn-ea"/>
                        <a:cs typeface="+mn-cs"/>
                      </a:endParaRPr>
                    </a:p>
                  </a:txBody>
                  <a:tcPr anchor="ctr">
                    <a:solidFill>
                      <a:schemeClr val="bg1">
                        <a:lumMod val="50000"/>
                      </a:schemeClr>
                    </a:solidFill>
                  </a:tcPr>
                </a:tc>
                <a:tc>
                  <a:txBody>
                    <a:bodyPr/>
                    <a:lstStyle/>
                    <a:p>
                      <a:pPr marL="0" lvl="0" indent="0" algn="l">
                        <a:lnSpc>
                          <a:spcPct val="93000"/>
                        </a:lnSpc>
                        <a:spcBef>
                          <a:spcPct val="0"/>
                        </a:spcBef>
                        <a:spcAft>
                          <a:spcPts val="0"/>
                        </a:spcAft>
                        <a:buNone/>
                      </a:pPr>
                      <a:r>
                        <a:rPr lang="nl-NL" sz="1000" b="0" i="0" u="none" strike="noStrike" kern="1200" noProof="0">
                          <a:solidFill>
                            <a:sysClr val="windowText" lastClr="000000"/>
                          </a:solidFill>
                          <a:latin typeface="Calibri"/>
                        </a:rPr>
                        <a:t>Deelname &gt;50% [specifiek </a:t>
                      </a:r>
                      <a:r>
                        <a:rPr lang="nl-NL" sz="1000" b="0" i="0" u="none" strike="noStrike" kern="1200" noProof="0" err="1">
                          <a:solidFill>
                            <a:sysClr val="windowText" lastClr="000000"/>
                          </a:solidFill>
                          <a:latin typeface="Calibri"/>
                        </a:rPr>
                        <a:t>zorgpad</a:t>
                      </a:r>
                      <a:r>
                        <a:rPr lang="nl-NL" sz="1000" b="0" i="0" u="none" strike="noStrike" kern="1200" noProof="0" dirty="0">
                          <a:solidFill>
                            <a:sysClr val="windowText" lastClr="000000"/>
                          </a:solidFill>
                          <a:latin typeface="Calibri"/>
                        </a:rPr>
                        <a:t> </a:t>
                      </a:r>
                      <a:r>
                        <a:rPr lang="nl-NL" sz="1000" b="0" i="0" u="none" strike="noStrike" kern="1200" noProof="0">
                          <a:solidFill>
                            <a:sysClr val="windowText" lastClr="000000"/>
                          </a:solidFill>
                          <a:latin typeface="Calibri"/>
                        </a:rPr>
                        <a:t>deelnamedoel] </a:t>
                      </a:r>
                      <a:endParaRPr lang="nl-NL" sz="1000" b="0" kern="1200">
                        <a:solidFill>
                          <a:sysClr val="windowText" lastClr="000000"/>
                        </a:solidFill>
                        <a:latin typeface="+mn-lt"/>
                        <a:ea typeface="+mn-ea"/>
                        <a:cs typeface="+mn-cs"/>
                      </a:endParaRPr>
                    </a:p>
                  </a:txBody>
                  <a:tcPr anchor="ctr">
                    <a:lnB w="12700" cap="flat" cmpd="sng" algn="ctr">
                      <a:solidFill>
                        <a:srgbClr val="A6A6A6"/>
                      </a:solidFill>
                      <a:prstDash val="solid"/>
                      <a:round/>
                      <a:headEnd type="none" w="med" len="med"/>
                      <a:tailEnd type="none" w="med" len="med"/>
                    </a:lnB>
                    <a:solidFill>
                      <a:srgbClr val="DDEFE8"/>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9654001"/>
                  </a:ext>
                </a:extLst>
              </a:tr>
              <a:tr h="245230">
                <a:tc rowSpan="5">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b="1" kern="1200">
                          <a:solidFill>
                            <a:sysClr val="windowText" lastClr="000000"/>
                          </a:solidFill>
                          <a:latin typeface="+mj-lt"/>
                          <a:ea typeface="+mn-ea"/>
                          <a:cs typeface="+mn-cs"/>
                        </a:rPr>
                        <a:t>Zorgproces-aanpassingen</a:t>
                      </a:r>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FE8"/>
                    </a:solidFill>
                  </a:tcPr>
                </a:tc>
                <a:tc>
                  <a:txBody>
                    <a:bodyPr/>
                    <a:lstStyle/>
                    <a:p>
                      <a:pPr marL="0" lvl="0" indent="0" algn="l">
                        <a:lnSpc>
                          <a:spcPct val="93000"/>
                        </a:lnSpc>
                        <a:spcBef>
                          <a:spcPct val="0"/>
                        </a:spcBef>
                        <a:spcAft>
                          <a:spcPts val="0"/>
                        </a:spcAft>
                        <a:buNone/>
                      </a:pPr>
                      <a:r>
                        <a:rPr lang="nl-NL" sz="1000" b="0" i="0" u="none" strike="noStrike" kern="1200" noProof="0">
                          <a:solidFill>
                            <a:sysClr val="windowText" lastClr="000000"/>
                          </a:solidFill>
                          <a:latin typeface="Calibri"/>
                        </a:rPr>
                        <a:t>[Proces-verandering 1]</a:t>
                      </a:r>
                      <a:endParaRPr lang="nl-NL" sz="1000" b="0" kern="1200">
                        <a:solidFill>
                          <a:sysClr val="windowText" lastClr="000000"/>
                        </a:solidFill>
                        <a:latin typeface="+mn-lt"/>
                        <a:ea typeface="+mn-ea"/>
                        <a:cs typeface="+mn-cs"/>
                      </a:endParaRPr>
                    </a:p>
                  </a:txBody>
                  <a:tcPr anchor="ctr">
                    <a:lnT w="12700" cap="flat" cmpd="sng" algn="ctr">
                      <a:solidFill>
                        <a:srgbClr val="A6A6A6"/>
                      </a:solidFill>
                      <a:prstDash val="solid"/>
                      <a:round/>
                      <a:headEnd type="none" w="med" len="med"/>
                      <a:tailEnd type="none" w="med" len="med"/>
                    </a:lnT>
                    <a:solidFill>
                      <a:srgbClr val="DDEFE8"/>
                    </a:solidFill>
                  </a:tcPr>
                </a:tc>
                <a:tc>
                  <a:txBody>
                    <a:bodyPr/>
                    <a:lstStyle/>
                    <a:p>
                      <a:pPr lvl="0">
                        <a:buNone/>
                      </a:pPr>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pPr lvl="0">
                        <a:buNone/>
                      </a:pPr>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pPr lvl="0">
                        <a:buNone/>
                      </a:pPr>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pPr lvl="0">
                        <a:buNone/>
                      </a:pPr>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112946445"/>
                  </a:ext>
                </a:extLst>
              </a:tr>
              <a:tr h="245230">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solidFill>
                      <a:schemeClr val="bg1">
                        <a:lumMod val="50000"/>
                      </a:schemeClr>
                    </a:solidFill>
                  </a:tcPr>
                </a:tc>
                <a:tc>
                  <a:txBody>
                    <a:bodyPr/>
                    <a:lstStyle/>
                    <a:p>
                      <a:pPr marL="0" lvl="0" indent="0" algn="l">
                        <a:lnSpc>
                          <a:spcPct val="93000"/>
                        </a:lnSpc>
                        <a:spcBef>
                          <a:spcPct val="0"/>
                        </a:spcBef>
                        <a:spcAft>
                          <a:spcPts val="0"/>
                        </a:spcAft>
                        <a:buNone/>
                      </a:pPr>
                      <a:r>
                        <a:rPr lang="nl-NL" sz="1000" b="0" i="0" u="none" strike="noStrike" kern="1200" noProof="0">
                          <a:solidFill>
                            <a:sysClr val="windowText" lastClr="000000"/>
                          </a:solidFill>
                          <a:latin typeface="Calibri"/>
                        </a:rPr>
                        <a:t>[Proces-verandering 2]</a:t>
                      </a:r>
                      <a:endParaRPr lang="nl-NL" sz="1000" b="0" kern="1200">
                        <a:solidFill>
                          <a:sysClr val="windowText" lastClr="000000"/>
                        </a:solidFill>
                        <a:latin typeface="+mn-lt"/>
                        <a:ea typeface="+mn-ea"/>
                        <a:cs typeface="+mn-cs"/>
                      </a:endParaRPr>
                    </a:p>
                  </a:txBody>
                  <a:tcPr anchor="ctr">
                    <a:solidFill>
                      <a:srgbClr val="DDEFE8"/>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extLst>
                  <a:ext uri="{0D108BD9-81ED-4DB2-BD59-A6C34878D82A}">
                    <a16:rowId xmlns:a16="http://schemas.microsoft.com/office/drawing/2014/main" val="1363614765"/>
                  </a:ext>
                </a:extLst>
              </a:tr>
              <a:tr h="245230">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solidFill>
                      <a:schemeClr val="bg1">
                        <a:lumMod val="50000"/>
                      </a:schemeClr>
                    </a:solidFill>
                  </a:tcPr>
                </a:tc>
                <a:tc>
                  <a:txBody>
                    <a:bodyPr/>
                    <a:lstStyle/>
                    <a:p>
                      <a:pPr marL="0" lvl="0" indent="0" algn="l">
                        <a:lnSpc>
                          <a:spcPct val="93000"/>
                        </a:lnSpc>
                        <a:spcBef>
                          <a:spcPct val="0"/>
                        </a:spcBef>
                        <a:spcAft>
                          <a:spcPts val="0"/>
                        </a:spcAft>
                        <a:buNone/>
                      </a:pPr>
                      <a:r>
                        <a:rPr lang="nl-NL" sz="1000" b="0" i="0" u="none" strike="noStrike" kern="1200" noProof="0">
                          <a:solidFill>
                            <a:sysClr val="windowText" lastClr="000000"/>
                          </a:solidFill>
                          <a:latin typeface="Calibri"/>
                        </a:rPr>
                        <a:t>[Proces-verandering 3]</a:t>
                      </a:r>
                      <a:endParaRPr lang="nl-NL" sz="1000" b="0" kern="1200">
                        <a:solidFill>
                          <a:sysClr val="windowText" lastClr="000000"/>
                        </a:solidFill>
                        <a:latin typeface="+mn-lt"/>
                        <a:ea typeface="+mn-ea"/>
                        <a:cs typeface="+mn-cs"/>
                      </a:endParaRPr>
                    </a:p>
                  </a:txBody>
                  <a:tcPr anchor="ctr">
                    <a:solidFill>
                      <a:srgbClr val="DDEFE8"/>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extLst>
                  <a:ext uri="{0D108BD9-81ED-4DB2-BD59-A6C34878D82A}">
                    <a16:rowId xmlns:a16="http://schemas.microsoft.com/office/drawing/2014/main" val="2479506570"/>
                  </a:ext>
                </a:extLst>
              </a:tr>
              <a:tr h="3351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kern="1200">
                        <a:solidFill>
                          <a:schemeClr val="tx2"/>
                        </a:solidFill>
                        <a:latin typeface="+mj-lt"/>
                        <a:ea typeface="+mn-ea"/>
                        <a:cs typeface="+mn-cs"/>
                      </a:endParaRPr>
                    </a:p>
                  </a:txBody>
                  <a:tcPr anchor="ctr">
                    <a:solidFill>
                      <a:schemeClr val="bg1">
                        <a:lumMod val="50000"/>
                      </a:schemeClr>
                    </a:solidFill>
                  </a:tcPr>
                </a:tc>
                <a:tc>
                  <a:txBody>
                    <a:bodyPr/>
                    <a:lstStyle/>
                    <a:p>
                      <a:pPr marL="0" lvl="0" indent="0" algn="l">
                        <a:lnSpc>
                          <a:spcPct val="93000"/>
                        </a:lnSpc>
                        <a:spcBef>
                          <a:spcPct val="0"/>
                        </a:spcBef>
                        <a:spcAft>
                          <a:spcPts val="0"/>
                        </a:spcAft>
                        <a:buFont typeface="Arial"/>
                        <a:buNone/>
                      </a:pPr>
                      <a:r>
                        <a:rPr lang="nl-NL" sz="1000" kern="1200">
                          <a:solidFill>
                            <a:sysClr val="windowText" lastClr="000000"/>
                          </a:solidFill>
                          <a:latin typeface="+mn-lt"/>
                          <a:ea typeface="+mn-ea"/>
                          <a:cs typeface="+mn-cs"/>
                        </a:rPr>
                        <a:t>Zorgproces is zorgverlener onafhankelijk ingericht</a:t>
                      </a:r>
                    </a:p>
                  </a:txBody>
                  <a:tcPr anchor="ctr">
                    <a:solidFill>
                      <a:srgbClr val="DDEFE8"/>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extLst>
                  <a:ext uri="{0D108BD9-81ED-4DB2-BD59-A6C34878D82A}">
                    <a16:rowId xmlns:a16="http://schemas.microsoft.com/office/drawing/2014/main" val="2537837768"/>
                  </a:ext>
                </a:extLst>
              </a:tr>
              <a:tr h="3351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000" b="1" kern="1200">
                        <a:solidFill>
                          <a:schemeClr val="tx2"/>
                        </a:solidFill>
                        <a:latin typeface="+mj-lt"/>
                        <a:ea typeface="+mn-ea"/>
                        <a:cs typeface="+mn-cs"/>
                      </a:endParaRPr>
                    </a:p>
                  </a:txBody>
                  <a:tcPr anchor="ctr">
                    <a:solidFill>
                      <a:schemeClr val="bg1">
                        <a:lumMod val="50000"/>
                      </a:schemeClr>
                    </a:solidFill>
                  </a:tcPr>
                </a:tc>
                <a:tc>
                  <a:txBody>
                    <a:bodyPr/>
                    <a:lstStyle/>
                    <a:p>
                      <a:pPr marL="0" marR="0" lvl="0" indent="0" algn="l" rtl="0">
                        <a:lnSpc>
                          <a:spcPct val="93000"/>
                        </a:lnSpc>
                        <a:spcBef>
                          <a:spcPct val="0"/>
                        </a:spcBef>
                        <a:spcAft>
                          <a:spcPts val="0"/>
                        </a:spcAft>
                        <a:buClrTx/>
                        <a:buSzTx/>
                        <a:buFont typeface="Arial"/>
                        <a:buNone/>
                      </a:pPr>
                      <a:r>
                        <a:rPr lang="nl-NL" sz="1000" kern="1200">
                          <a:solidFill>
                            <a:sysClr val="windowText" lastClr="000000"/>
                          </a:solidFill>
                          <a:latin typeface="+mn-lt"/>
                          <a:ea typeface="+mn-ea"/>
                          <a:cs typeface="+mn-cs"/>
                        </a:rPr>
                        <a:t>Poli-agenda aangepast op hybride zorg (spoedplekken, duur consulten, …)</a:t>
                      </a:r>
                      <a:endParaRPr lang="nl-NL" sz="1100" b="0" kern="1200">
                        <a:solidFill>
                          <a:sysClr val="windowText" lastClr="000000"/>
                        </a:solidFill>
                        <a:latin typeface="+mn-lt"/>
                        <a:ea typeface="+mn-ea"/>
                        <a:cs typeface="+mn-cs"/>
                      </a:endParaRPr>
                    </a:p>
                  </a:txBody>
                  <a:tcPr anchor="ctr">
                    <a:lnB w="12700" cap="flat" cmpd="sng" algn="ctr">
                      <a:solidFill>
                        <a:srgbClr val="A6A6A6"/>
                      </a:solidFill>
                      <a:prstDash val="solid"/>
                      <a:round/>
                      <a:headEnd type="none" w="med" len="med"/>
                      <a:tailEnd type="none" w="med" len="med"/>
                    </a:lnB>
                    <a:solidFill>
                      <a:srgbClr val="DDEFE8"/>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pPr lvl="0">
                        <a:buNone/>
                      </a:pPr>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6497101"/>
                  </a:ext>
                </a:extLst>
              </a:tr>
              <a:tr h="335148">
                <a:tc rowSpan="4">
                  <a:txBody>
                    <a:bodyPr/>
                    <a:lstStyle/>
                    <a:p>
                      <a:pPr marL="0" lvl="0" indent="0" algn="l" defTabSz="914400">
                        <a:lnSpc>
                          <a:spcPct val="100000"/>
                        </a:lnSpc>
                        <a:spcBef>
                          <a:spcPts val="0"/>
                        </a:spcBef>
                        <a:spcAft>
                          <a:spcPts val="0"/>
                        </a:spcAft>
                        <a:buNone/>
                        <a:tabLst/>
                        <a:defRPr/>
                      </a:pPr>
                      <a:r>
                        <a:rPr lang="nl-NL" sz="1000" b="1" kern="1200">
                          <a:solidFill>
                            <a:sysClr val="windowText" lastClr="000000"/>
                          </a:solidFill>
                          <a:latin typeface="+mj-lt"/>
                          <a:ea typeface="+mn-ea"/>
                          <a:cs typeface="+mn-cs"/>
                        </a:rPr>
                        <a:t>Veranderkunde / menskant</a:t>
                      </a:r>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FE8"/>
                    </a:solidFill>
                  </a:tcPr>
                </a:tc>
                <a:tc>
                  <a:txBody>
                    <a:bodyPr/>
                    <a:lstStyle/>
                    <a:p>
                      <a:pPr marL="0" marR="0" lvl="0" indent="0" algn="l" rtl="0">
                        <a:lnSpc>
                          <a:spcPct val="93000"/>
                        </a:lnSpc>
                        <a:spcBef>
                          <a:spcPct val="0"/>
                        </a:spcBef>
                        <a:spcAft>
                          <a:spcPts val="0"/>
                        </a:spcAft>
                        <a:buClrTx/>
                        <a:buSzTx/>
                        <a:buFontTx/>
                        <a:buNone/>
                      </a:pPr>
                      <a:r>
                        <a:rPr lang="nl-NL" sz="1000" b="0" i="0">
                          <a:solidFill>
                            <a:sysClr val="windowText" lastClr="000000"/>
                          </a:solidFill>
                          <a:effectLst/>
                          <a:latin typeface="+mn-lt"/>
                        </a:rPr>
                        <a:t>Lijnmanagement is aangehaakt en stuurt mee (o.a. opgenomen in planning &amp; control cyclus)</a:t>
                      </a:r>
                      <a:endParaRPr lang="nl-NL" sz="1100" b="0" kern="1200">
                        <a:solidFill>
                          <a:sysClr val="windowText" lastClr="000000"/>
                        </a:solidFill>
                        <a:latin typeface="+mn-lt"/>
                        <a:ea typeface="+mn-ea"/>
                        <a:cs typeface="+mn-cs"/>
                      </a:endParaRPr>
                    </a:p>
                  </a:txBody>
                  <a:tcPr anchor="ctr">
                    <a:lnT w="12700" cap="flat" cmpd="sng" algn="ctr">
                      <a:solidFill>
                        <a:srgbClr val="A6A6A6"/>
                      </a:solidFill>
                      <a:prstDash val="solid"/>
                      <a:round/>
                      <a:headEnd type="none" w="med" len="med"/>
                      <a:tailEnd type="none" w="med" len="med"/>
                    </a:lnT>
                    <a:solidFill>
                      <a:srgbClr val="DDEFE8"/>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90759666"/>
                  </a:ext>
                </a:extLst>
              </a:tr>
              <a:tr h="490461">
                <a:tc vMerge="1">
                  <a:txBody>
                    <a:bodyPr/>
                    <a:lstStyle/>
                    <a:p>
                      <a:pPr defTabSz="914400">
                        <a:tabLst/>
                        <a:defRPr/>
                      </a:pPr>
                      <a:endParaRPr lang="en-US"/>
                    </a:p>
                  </a:txBody>
                  <a:tcPr anchor="ctr">
                    <a:solidFill>
                      <a:schemeClr val="bg1">
                        <a:lumMod val="50000"/>
                      </a:schemeClr>
                    </a:solidFill>
                  </a:tcPr>
                </a:tc>
                <a:tc>
                  <a:txBody>
                    <a:bodyPr/>
                    <a:lstStyle/>
                    <a:p>
                      <a:pPr algn="l" rtl="0" fontAlgn="base"/>
                      <a:r>
                        <a:rPr lang="nl-NL" sz="1000" b="0" i="0">
                          <a:solidFill>
                            <a:sysClr val="windowText" lastClr="000000"/>
                          </a:solidFill>
                          <a:effectLst/>
                          <a:latin typeface="Calibri" panose="020F0502020204030204" pitchFamily="34" charset="0"/>
                        </a:rPr>
                        <a:t>&gt;50% van vakgroep heeft vertrouwen in thuismonitoring​ / ziet thuismonitoring als belangrijk/de toekomst​</a:t>
                      </a:r>
                      <a:endParaRPr lang="nl-NL" b="0" i="0">
                        <a:solidFill>
                          <a:sysClr val="windowText" lastClr="000000"/>
                        </a:solidFill>
                        <a:effectLst/>
                      </a:endParaRPr>
                    </a:p>
                  </a:txBody>
                  <a:tcPr anchor="ctr">
                    <a:solidFill>
                      <a:srgbClr val="DDEFE8"/>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tc>
                  <a:txBody>
                    <a:bodyPr/>
                    <a:lstStyle/>
                    <a:p>
                      <a:endParaRPr lang="nl-NL" sz="1200" b="1"/>
                    </a:p>
                  </a:txBody>
                  <a:tcPr anchor="ctr">
                    <a:solidFill>
                      <a:schemeClr val="bg1">
                        <a:lumMod val="95000"/>
                      </a:schemeClr>
                    </a:solidFill>
                  </a:tcPr>
                </a:tc>
                <a:extLst>
                  <a:ext uri="{0D108BD9-81ED-4DB2-BD59-A6C34878D82A}">
                    <a16:rowId xmlns:a16="http://schemas.microsoft.com/office/drawing/2014/main" val="4242276369"/>
                  </a:ext>
                </a:extLst>
              </a:tr>
              <a:tr h="354222">
                <a:tc vMerge="1">
                  <a:txBody>
                    <a:bodyPr/>
                    <a:lstStyle/>
                    <a:p>
                      <a:pPr defTabSz="914400">
                        <a:tabLst/>
                        <a:defRPr/>
                      </a:pPr>
                      <a:endParaRPr lang="en-US"/>
                    </a:p>
                  </a:txBody>
                  <a:tcPr anchor="ctr">
                    <a:solidFill>
                      <a:schemeClr val="bg1">
                        <a:lumMod val="50000"/>
                      </a:schemeClr>
                    </a:solidFill>
                  </a:tcPr>
                </a:tc>
                <a:tc>
                  <a:txBody>
                    <a:bodyPr/>
                    <a:lstStyle/>
                    <a:p>
                      <a:pPr algn="l" rtl="0" fontAlgn="base"/>
                      <a:r>
                        <a:rPr lang="nl-NL" sz="1000" b="0" i="0">
                          <a:solidFill>
                            <a:sysClr val="windowText" lastClr="000000"/>
                          </a:solidFill>
                          <a:effectLst/>
                          <a:latin typeface="Calibri"/>
                        </a:rPr>
                        <a:t>Besluit vakgroep dat hybride </a:t>
                      </a:r>
                      <a:r>
                        <a:rPr lang="nl-NL" sz="1000" b="0" i="0" err="1">
                          <a:solidFill>
                            <a:sysClr val="windowText" lastClr="000000"/>
                          </a:solidFill>
                          <a:effectLst/>
                          <a:latin typeface="Calibri"/>
                        </a:rPr>
                        <a:t>zorgpad</a:t>
                      </a:r>
                      <a:r>
                        <a:rPr lang="nl-NL" sz="1000" b="0" i="0">
                          <a:solidFill>
                            <a:sysClr val="windowText" lastClr="000000"/>
                          </a:solidFill>
                          <a:effectLst/>
                          <a:latin typeface="Calibri"/>
                        </a:rPr>
                        <a:t> de standaard is​​</a:t>
                      </a:r>
                      <a:endParaRPr lang="nl-NL" b="0" i="0">
                        <a:solidFill>
                          <a:sysClr val="windowText" lastClr="000000"/>
                        </a:solidFill>
                        <a:effectLst/>
                      </a:endParaRPr>
                    </a:p>
                  </a:txBody>
                  <a:tcPr anchor="ctr">
                    <a:solidFill>
                      <a:srgbClr val="DDEFE8"/>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tc>
                  <a:txBody>
                    <a:bodyPr/>
                    <a:lstStyle/>
                    <a:p>
                      <a:pPr lvl="0">
                        <a:buNone/>
                      </a:pPr>
                      <a:endParaRPr lang="nl-NL" sz="1200" b="1"/>
                    </a:p>
                  </a:txBody>
                  <a:tcPr anchor="ctr">
                    <a:solidFill>
                      <a:schemeClr val="bg1">
                        <a:lumMod val="95000"/>
                      </a:schemeClr>
                    </a:solidFill>
                  </a:tcPr>
                </a:tc>
                <a:extLst>
                  <a:ext uri="{0D108BD9-81ED-4DB2-BD59-A6C34878D82A}">
                    <a16:rowId xmlns:a16="http://schemas.microsoft.com/office/drawing/2014/main" val="1930121746"/>
                  </a:ext>
                </a:extLst>
              </a:tr>
              <a:tr h="245230">
                <a:tc vMerge="1">
                  <a:txBody>
                    <a:bodyPr/>
                    <a:lstStyle/>
                    <a:p>
                      <a:pPr defTabSz="914400">
                        <a:tabLst/>
                        <a:defRPr/>
                      </a:pPr>
                      <a:endParaRPr lang="en-US"/>
                    </a:p>
                  </a:txBody>
                  <a:tcPr anchor="ctr">
                    <a:solidFill>
                      <a:schemeClr val="bg1">
                        <a:lumMod val="50000"/>
                      </a:schemeClr>
                    </a:solidFill>
                  </a:tcPr>
                </a:tc>
                <a:tc>
                  <a:txBody>
                    <a:bodyPr/>
                    <a:lstStyle/>
                    <a:p>
                      <a:pPr algn="l" rtl="0" fontAlgn="base"/>
                      <a:r>
                        <a:rPr lang="nl-NL" sz="1000" b="0" i="0">
                          <a:solidFill>
                            <a:sysClr val="windowText" lastClr="000000"/>
                          </a:solidFill>
                          <a:effectLst/>
                          <a:latin typeface="Calibri" panose="020F0502020204030204" pitchFamily="34" charset="0"/>
                        </a:rPr>
                        <a:t>[….] ​</a:t>
                      </a:r>
                      <a:endParaRPr lang="nl-NL" b="0" i="0">
                        <a:solidFill>
                          <a:sysClr val="windowText" lastClr="000000"/>
                        </a:solidFill>
                        <a:effectLst/>
                      </a:endParaRPr>
                    </a:p>
                  </a:txBody>
                  <a:tcPr anchor="ctr">
                    <a:lnB w="12700" cap="flat" cmpd="sng" algn="ctr">
                      <a:solidFill>
                        <a:srgbClr val="A6A6A6"/>
                      </a:solidFill>
                      <a:prstDash val="solid"/>
                      <a:round/>
                      <a:headEnd type="none" w="med" len="med"/>
                      <a:tailEnd type="none" w="med" len="med"/>
                    </a:lnB>
                    <a:solidFill>
                      <a:srgbClr val="DDEFE8"/>
                    </a:solidFill>
                  </a:tcPr>
                </a:tc>
                <a:tc>
                  <a:txBody>
                    <a:bodyPr/>
                    <a:lstStyle/>
                    <a:p>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03553106"/>
                  </a:ext>
                </a:extLst>
              </a:tr>
              <a:tr h="626700">
                <a:tc>
                  <a:txBody>
                    <a:bodyPr/>
                    <a:lstStyle/>
                    <a:p>
                      <a:pPr marL="0" lvl="0" indent="0" algn="l" defTabSz="914400">
                        <a:lnSpc>
                          <a:spcPct val="100000"/>
                        </a:lnSpc>
                        <a:spcBef>
                          <a:spcPts val="0"/>
                        </a:spcBef>
                        <a:spcAft>
                          <a:spcPts val="0"/>
                        </a:spcAft>
                        <a:buNone/>
                        <a:tabLst/>
                        <a:defRPr/>
                      </a:pPr>
                      <a:r>
                        <a:rPr lang="nl-NL" sz="1000" b="1" kern="1200">
                          <a:solidFill>
                            <a:sysClr val="windowText" lastClr="000000"/>
                          </a:solidFill>
                          <a:latin typeface="+mj-lt"/>
                          <a:ea typeface="+mn-ea"/>
                          <a:cs typeface="+mn-cs"/>
                        </a:rPr>
                        <a:t>Inspannings-doelen</a:t>
                      </a:r>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FE8"/>
                    </a:solidFill>
                  </a:tcPr>
                </a:tc>
                <a:tc>
                  <a:txBody>
                    <a:bodyPr/>
                    <a:lstStyle/>
                    <a:p>
                      <a:pPr algn="l" rtl="0" fontAlgn="base"/>
                      <a:r>
                        <a:rPr lang="nl-NL" sz="1000" b="0" i="0">
                          <a:solidFill>
                            <a:sysClr val="windowText" lastClr="000000"/>
                          </a:solidFill>
                          <a:effectLst/>
                          <a:latin typeface="Calibri" panose="020F0502020204030204" pitchFamily="34" charset="0"/>
                        </a:rPr>
                        <a:t>[3x op de zeepkist gestaan / 2x op de agenda bij de vakgroep besproken / 1e evaluatie is besproken / 3 maanden na livegang zijn de resultaten gedeeld met ...]​</a:t>
                      </a:r>
                      <a:endParaRPr lang="nl-NL" sz="1000" b="0" i="0">
                        <a:solidFill>
                          <a:sysClr val="windowText" lastClr="000000"/>
                        </a:solidFill>
                        <a:effectLst/>
                      </a:endParaRPr>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FE8"/>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95000"/>
                      </a:schemeClr>
                    </a:solidFill>
                  </a:tcPr>
                </a:tc>
                <a:tc>
                  <a:txBody>
                    <a:bodyPr/>
                    <a:lstStyle/>
                    <a:p>
                      <a:endParaRPr lang="nl-NL" sz="1200" b="1"/>
                    </a:p>
                  </a:txBody>
                  <a:tcPr anchor="ct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1389821"/>
                  </a:ext>
                </a:extLst>
              </a:tr>
            </a:tbl>
          </a:graphicData>
        </a:graphic>
      </p:graphicFrame>
      <p:sp>
        <p:nvSpPr>
          <p:cNvPr id="12" name="Rectangle 11">
            <a:extLst>
              <a:ext uri="{FF2B5EF4-FFF2-40B4-BE49-F238E27FC236}">
                <a16:creationId xmlns:a16="http://schemas.microsoft.com/office/drawing/2014/main" id="{7BE6B4AE-B356-90AE-EFA7-AF8AAA4FB46B}"/>
              </a:ext>
            </a:extLst>
          </p:cNvPr>
          <p:cNvSpPr/>
          <p:nvPr/>
        </p:nvSpPr>
        <p:spPr bwMode="gray">
          <a:xfrm>
            <a:off x="501652" y="111554"/>
            <a:ext cx="659027" cy="205946"/>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err="1">
                <a:ln>
                  <a:noFill/>
                </a:ln>
                <a:solidFill>
                  <a:srgbClr val="FFFFFF"/>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rPr>
              <a:t> 1</a:t>
            </a:r>
          </a:p>
        </p:txBody>
      </p:sp>
      <p:sp>
        <p:nvSpPr>
          <p:cNvPr id="13" name="Rectangle 12">
            <a:extLst>
              <a:ext uri="{FF2B5EF4-FFF2-40B4-BE49-F238E27FC236}">
                <a16:creationId xmlns:a16="http://schemas.microsoft.com/office/drawing/2014/main" id="{FC03282A-43EF-2E82-C222-18E4C0BF0D8C}"/>
              </a:ext>
            </a:extLst>
          </p:cNvPr>
          <p:cNvSpPr/>
          <p:nvPr/>
        </p:nvSpPr>
        <p:spPr bwMode="gray">
          <a:xfrm>
            <a:off x="1219373"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2</a:t>
            </a:r>
          </a:p>
        </p:txBody>
      </p:sp>
      <p:sp>
        <p:nvSpPr>
          <p:cNvPr id="14" name="Rectangle 13">
            <a:extLst>
              <a:ext uri="{FF2B5EF4-FFF2-40B4-BE49-F238E27FC236}">
                <a16:creationId xmlns:a16="http://schemas.microsoft.com/office/drawing/2014/main" id="{1E7DB7B4-4428-56B5-66B5-0FF311AE7515}"/>
              </a:ext>
            </a:extLst>
          </p:cNvPr>
          <p:cNvSpPr/>
          <p:nvPr/>
        </p:nvSpPr>
        <p:spPr bwMode="gray">
          <a:xfrm>
            <a:off x="1937094"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3</a:t>
            </a:r>
          </a:p>
        </p:txBody>
      </p:sp>
      <p:sp>
        <p:nvSpPr>
          <p:cNvPr id="15" name="Rectangle 14">
            <a:extLst>
              <a:ext uri="{FF2B5EF4-FFF2-40B4-BE49-F238E27FC236}">
                <a16:creationId xmlns:a16="http://schemas.microsoft.com/office/drawing/2014/main" id="{21E11D34-BE8B-AC38-4F38-9BBF4255B46E}"/>
              </a:ext>
            </a:extLst>
          </p:cNvPr>
          <p:cNvSpPr/>
          <p:nvPr/>
        </p:nvSpPr>
        <p:spPr bwMode="gray">
          <a:xfrm>
            <a:off x="2654815"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4</a:t>
            </a:r>
          </a:p>
        </p:txBody>
      </p:sp>
      <p:sp>
        <p:nvSpPr>
          <p:cNvPr id="16" name="Rectangle 15">
            <a:extLst>
              <a:ext uri="{FF2B5EF4-FFF2-40B4-BE49-F238E27FC236}">
                <a16:creationId xmlns:a16="http://schemas.microsoft.com/office/drawing/2014/main" id="{FDBA3F71-3F60-6CE8-7101-E84DB7E8497C}"/>
              </a:ext>
            </a:extLst>
          </p:cNvPr>
          <p:cNvSpPr/>
          <p:nvPr/>
        </p:nvSpPr>
        <p:spPr bwMode="gray">
          <a:xfrm>
            <a:off x="4807978"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7</a:t>
            </a:r>
          </a:p>
        </p:txBody>
      </p:sp>
      <p:sp>
        <p:nvSpPr>
          <p:cNvPr id="17" name="Rectangle 16">
            <a:extLst>
              <a:ext uri="{FF2B5EF4-FFF2-40B4-BE49-F238E27FC236}">
                <a16:creationId xmlns:a16="http://schemas.microsoft.com/office/drawing/2014/main" id="{FDA28C96-0C6F-A696-C8FC-B5F49166160C}"/>
              </a:ext>
            </a:extLst>
          </p:cNvPr>
          <p:cNvSpPr/>
          <p:nvPr/>
        </p:nvSpPr>
        <p:spPr bwMode="gray">
          <a:xfrm>
            <a:off x="4090257"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6</a:t>
            </a:r>
          </a:p>
        </p:txBody>
      </p:sp>
      <p:sp>
        <p:nvSpPr>
          <p:cNvPr id="18" name="Rectangle 17">
            <a:extLst>
              <a:ext uri="{FF2B5EF4-FFF2-40B4-BE49-F238E27FC236}">
                <a16:creationId xmlns:a16="http://schemas.microsoft.com/office/drawing/2014/main" id="{290266AA-28FE-AE25-1902-F15460AB9A83}"/>
              </a:ext>
            </a:extLst>
          </p:cNvPr>
          <p:cNvSpPr/>
          <p:nvPr/>
        </p:nvSpPr>
        <p:spPr bwMode="gray">
          <a:xfrm>
            <a:off x="3372536" y="111554"/>
            <a:ext cx="659027" cy="2059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nl-NL" sz="1200" b="0" i="0" u="none" strike="noStrike" kern="1200" cap="none" spc="0" normalizeH="0" baseline="0" noProof="0" err="1">
                <a:ln>
                  <a:noFill/>
                </a:ln>
                <a:solidFill>
                  <a:srgbClr val="0F4D51"/>
                </a:solidFill>
                <a:effectLst/>
                <a:uLnTx/>
                <a:uFillTx/>
                <a:latin typeface="Calibri" panose="020F0502020204030204"/>
                <a:ea typeface="+mn-ea"/>
                <a:cs typeface="+mn-cs"/>
              </a:rPr>
              <a:t>Zkh</a:t>
            </a:r>
            <a:r>
              <a:rPr kumimoji="0" lang="nl-NL" sz="1200" b="0" i="0" u="none" strike="noStrike" kern="1200" cap="none" spc="0" normalizeH="0" baseline="0" noProof="0">
                <a:ln>
                  <a:noFill/>
                </a:ln>
                <a:solidFill>
                  <a:srgbClr val="0F4D51"/>
                </a:solidFill>
                <a:effectLst/>
                <a:uLnTx/>
                <a:uFillTx/>
                <a:latin typeface="Calibri" panose="020F0502020204030204"/>
                <a:ea typeface="+mn-ea"/>
                <a:cs typeface="+mn-cs"/>
              </a:rPr>
              <a:t> 5</a:t>
            </a:r>
          </a:p>
        </p:txBody>
      </p:sp>
    </p:spTree>
    <p:extLst>
      <p:ext uri="{BB962C8B-B14F-4D97-AF65-F5344CB8AC3E}">
        <p14:creationId xmlns:p14="http://schemas.microsoft.com/office/powerpoint/2010/main" val="10350445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1D2CBCE-8496-4ED0-763E-66D46A1806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8" name="think-cell data - do not delete" hidden="1">
                        <a:extLst>
                          <a:ext uri="{FF2B5EF4-FFF2-40B4-BE49-F238E27FC236}">
                            <a16:creationId xmlns:a16="http://schemas.microsoft.com/office/drawing/2014/main" id="{01D2CBCE-8496-4ED0-763E-66D46A1806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C7E3C21-035F-FC15-F14A-F1FE6C22B5C3}"/>
              </a:ext>
            </a:extLst>
          </p:cNvPr>
          <p:cNvSpPr>
            <a:spLocks noGrp="1"/>
          </p:cNvSpPr>
          <p:nvPr>
            <p:ph type="title"/>
          </p:nvPr>
        </p:nvSpPr>
        <p:spPr>
          <a:xfrm>
            <a:off x="200660" y="31873"/>
            <a:ext cx="11188700" cy="334099"/>
          </a:xfrm>
        </p:spPr>
        <p:txBody>
          <a:bodyPr vert="horz"/>
          <a:lstStyle/>
          <a:p>
            <a:r>
              <a:rPr lang="nl-NL">
                <a:solidFill>
                  <a:schemeClr val="accent1"/>
                </a:solidFill>
                <a:cs typeface="Calibri Light"/>
              </a:rPr>
              <a:t>Voortgangsrapportage</a:t>
            </a:r>
            <a:endParaRPr lang="nl-NL">
              <a:cs typeface="Calibri Light"/>
            </a:endParaRPr>
          </a:p>
        </p:txBody>
      </p:sp>
      <p:graphicFrame>
        <p:nvGraphicFramePr>
          <p:cNvPr id="7" name="Table 8">
            <a:extLst>
              <a:ext uri="{FF2B5EF4-FFF2-40B4-BE49-F238E27FC236}">
                <a16:creationId xmlns:a16="http://schemas.microsoft.com/office/drawing/2014/main" id="{9C442F3A-DBB5-0963-E9B0-481246A94997}"/>
              </a:ext>
            </a:extLst>
          </p:cNvPr>
          <p:cNvGraphicFramePr>
            <a:graphicFrameLocks noGrp="1"/>
          </p:cNvGraphicFramePr>
          <p:nvPr/>
        </p:nvGraphicFramePr>
        <p:xfrm>
          <a:off x="116416" y="391583"/>
          <a:ext cx="12006633" cy="6332414"/>
        </p:xfrm>
        <a:graphic>
          <a:graphicData uri="http://schemas.openxmlformats.org/drawingml/2006/table">
            <a:tbl>
              <a:tblPr firstRow="1" bandRow="1">
                <a:tableStyleId>{5C22544A-7EE6-4342-B048-85BDC9FD1C3A}</a:tableStyleId>
              </a:tblPr>
              <a:tblGrid>
                <a:gridCol w="1389122">
                  <a:extLst>
                    <a:ext uri="{9D8B030D-6E8A-4147-A177-3AD203B41FA5}">
                      <a16:colId xmlns:a16="http://schemas.microsoft.com/office/drawing/2014/main" val="3571430102"/>
                    </a:ext>
                  </a:extLst>
                </a:gridCol>
                <a:gridCol w="1454523">
                  <a:extLst>
                    <a:ext uri="{9D8B030D-6E8A-4147-A177-3AD203B41FA5}">
                      <a16:colId xmlns:a16="http://schemas.microsoft.com/office/drawing/2014/main" val="3041891611"/>
                    </a:ext>
                  </a:extLst>
                </a:gridCol>
                <a:gridCol w="2790194">
                  <a:extLst>
                    <a:ext uri="{9D8B030D-6E8A-4147-A177-3AD203B41FA5}">
                      <a16:colId xmlns:a16="http://schemas.microsoft.com/office/drawing/2014/main" val="223273115"/>
                    </a:ext>
                  </a:extLst>
                </a:gridCol>
                <a:gridCol w="6372794">
                  <a:extLst>
                    <a:ext uri="{9D8B030D-6E8A-4147-A177-3AD203B41FA5}">
                      <a16:colId xmlns:a16="http://schemas.microsoft.com/office/drawing/2014/main" val="1016808386"/>
                    </a:ext>
                  </a:extLst>
                </a:gridCol>
              </a:tblGrid>
              <a:tr h="290137">
                <a:tc>
                  <a:txBody>
                    <a:bodyPr/>
                    <a:lstStyle/>
                    <a:p>
                      <a:pPr algn="l"/>
                      <a:endParaRPr lang="nl-NL" sz="1100" b="1">
                        <a:solidFill>
                          <a:schemeClr val="bg1"/>
                        </a:solidFill>
                        <a:latin typeface="+mj-lt"/>
                        <a:cs typeface="Arial" panose="020B0604020202020204" pitchFamily="34" charset="0"/>
                      </a:endParaRPr>
                    </a:p>
                  </a:txBody>
                  <a:tcPr marL="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nl-NL" sz="1200">
                          <a:latin typeface="+mj-lt"/>
                          <a:cs typeface="Arial"/>
                        </a:rPr>
                        <a:t>Status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a:latin typeface="+mj-lt"/>
                          <a:cs typeface="Arial"/>
                        </a:rPr>
                        <a:t>Knelpunt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a:r>
                        <a:rPr lang="nl-NL" sz="1200">
                          <a:latin typeface="+mj-lt"/>
                          <a:cs typeface="Arial"/>
                        </a:rPr>
                        <a:t>Toelichting / Vraag / Acties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758748756"/>
                  </a:ext>
                </a:extLst>
              </a:tr>
              <a:tr h="386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a:solidFill>
                            <a:schemeClr val="bg1"/>
                          </a:solidFill>
                          <a:latin typeface="+mj-lt"/>
                          <a:cs typeface="Arial"/>
                        </a:rPr>
                        <a:t>Teams</a:t>
                      </a:r>
                    </a:p>
                  </a:txBody>
                  <a:tcPr marL="72000" anchor="ctr">
                    <a:lnL w="3175" cap="flat" cmpd="sng" algn="ctr">
                      <a:solidFill>
                        <a:schemeClr val="bg1">
                          <a:lumMod val="5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4F5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43B02A"/>
                        </a:solidFill>
                        <a:effectLst/>
                        <a:uLnTx/>
                        <a:uFillTx/>
                        <a:latin typeface="+mj-lt"/>
                        <a:ea typeface="+mn-ea"/>
                        <a:cs typeface="Arial" panose="020B0604020202020204" pitchFamily="34" charset="0"/>
                      </a:endParaRPr>
                    </a:p>
                  </a:txBody>
                  <a:tcPr marL="396000" marR="3600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l"/>
                      <a:endParaRPr lang="nl-NL" sz="1100">
                        <a:latin typeface="+mj-lt"/>
                        <a:cs typeface="Arial" panose="020B0604020202020204" pitchFamily="34" charset="0"/>
                      </a:endParaRPr>
                    </a:p>
                  </a:txBody>
                  <a:tcPr marL="396000" marR="3600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396000" marR="3600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4883742"/>
                  </a:ext>
                </a:extLst>
              </a:tr>
              <a:tr h="726344">
                <a:tc>
                  <a:txBody>
                    <a:bodyPr/>
                    <a:lstStyle/>
                    <a:p>
                      <a:pPr marL="0" lvl="0" algn="l" defTabSz="914400" rtl="0" eaLnBrk="1" latinLnBrk="0" hangingPunct="1"/>
                      <a:r>
                        <a:rPr lang="nl-NL" sz="1300" b="1" kern="1200">
                          <a:solidFill>
                            <a:schemeClr val="tx1"/>
                          </a:solidFill>
                          <a:latin typeface="+mj-lt"/>
                          <a:ea typeface="+mn-ea"/>
                          <a:cs typeface="Arial"/>
                        </a:rPr>
                        <a:t>ICMT</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tc>
                  <a:txBody>
                    <a:bodyPr/>
                    <a:lstStyle/>
                    <a:p>
                      <a:pPr marL="0" marR="0" lvl="0" indent="0" algn="l">
                        <a:lnSpc>
                          <a:spcPct val="100000"/>
                        </a:lnSpc>
                        <a:spcBef>
                          <a:spcPts val="0"/>
                        </a:spcBef>
                        <a:spcAft>
                          <a:spcPts val="0"/>
                        </a:spcAft>
                        <a:buClrTx/>
                        <a:buSzTx/>
                        <a:buNone/>
                      </a:pPr>
                      <a:endParaRPr lang="nl-NL" sz="1100" b="0" i="0" u="none" strike="noStrike" kern="1200" cap="none" spc="0" normalizeH="0" baseline="0" noProof="0">
                        <a:ln>
                          <a:noFill/>
                        </a:ln>
                        <a:solidFill>
                          <a:srgbClr val="242424"/>
                        </a:solidFill>
                        <a:effectLst/>
                        <a:uLnTx/>
                        <a:uFillTx/>
                        <a:latin typeface="Segoe UI"/>
                      </a:endParaRPr>
                    </a:p>
                  </a:txBody>
                  <a:tcPr marL="45720" marR="4572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None/>
                      </a:pPr>
                      <a:endParaRPr kumimoji="0" lang="nl-NL" sz="1050" b="0" i="0" u="none" strike="noStrike" kern="1200" cap="none" spc="0" normalizeH="0" baseline="0">
                        <a:ln>
                          <a:noFill/>
                        </a:ln>
                        <a:solidFill>
                          <a:srgbClr val="3C3C3C"/>
                        </a:solidFill>
                        <a:effectLst/>
                        <a:uLnTx/>
                        <a:uFillTx/>
                        <a:latin typeface="+mj-lt"/>
                        <a:ea typeface="+mn-ea"/>
                        <a:cs typeface="Arial"/>
                      </a:endParaRPr>
                    </a:p>
                  </a:txBody>
                  <a:tcPr marL="45720" marR="4572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264681280"/>
                  </a:ext>
                </a:extLst>
              </a:tr>
              <a:tr h="548037">
                <a:tc>
                  <a:txBody>
                    <a:bodyPr/>
                    <a:lstStyle/>
                    <a:p>
                      <a:pPr marL="0" lvl="0" algn="l" defTabSz="914400" rtl="0" eaLnBrk="1" latinLnBrk="0" hangingPunct="1"/>
                      <a:r>
                        <a:rPr lang="nl-NL" sz="1300" b="1" kern="1200">
                          <a:solidFill>
                            <a:schemeClr val="tx1"/>
                          </a:solidFill>
                          <a:latin typeface="+mj-lt"/>
                          <a:ea typeface="+mn-ea"/>
                          <a:cs typeface="Arial"/>
                        </a:rPr>
                        <a:t>MSC</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None/>
                      </a:pPr>
                      <a:endParaRPr kumimoji="0" lang="nl-NL" sz="1050" b="0" i="0" u="none" strike="noStrike" kern="1200" cap="none" spc="0" normalizeH="0" baseline="0">
                        <a:ln>
                          <a:noFill/>
                        </a:ln>
                        <a:solidFill>
                          <a:srgbClr val="3C3C3C"/>
                        </a:solidFill>
                        <a:effectLst/>
                        <a:uLnTx/>
                        <a:uFillTx/>
                        <a:latin typeface="Segoe UI"/>
                        <a:ea typeface="+mn-ea"/>
                        <a:cs typeface="Arial"/>
                      </a:endParaRPr>
                    </a:p>
                  </a:txBody>
                  <a:tcPr marL="45720" marR="4572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a:ln>
                          <a:noFill/>
                        </a:ln>
                        <a:solidFill>
                          <a:srgbClr val="3C3C3C"/>
                        </a:solidFill>
                        <a:effectLst/>
                        <a:uLnTx/>
                        <a:uFillTx/>
                        <a:latin typeface="+mj-lt"/>
                        <a:ea typeface="+mn-ea"/>
                        <a:cs typeface="Arial" panose="020B0604020202020204" pitchFamily="34" charset="0"/>
                      </a:endParaRPr>
                    </a:p>
                  </a:txBody>
                  <a:tcPr marL="45720" marR="4572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tx1">
                          <a:lumMod val="40000"/>
                          <a:lumOff val="6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929216101"/>
                  </a:ext>
                </a:extLst>
              </a:tr>
              <a:tr h="548037">
                <a:tc>
                  <a:txBody>
                    <a:bodyPr/>
                    <a:lstStyle/>
                    <a:p>
                      <a:pPr marL="0" lvl="0" algn="l" defTabSz="914400" rtl="0" eaLnBrk="1" latinLnBrk="0" hangingPunct="1"/>
                      <a:r>
                        <a:rPr lang="nl-NL" sz="1300" b="1" kern="1200">
                          <a:solidFill>
                            <a:schemeClr val="tx1"/>
                          </a:solidFill>
                          <a:latin typeface="+mj-lt"/>
                          <a:ea typeface="+mn-ea"/>
                          <a:cs typeface="Arial"/>
                        </a:rPr>
                        <a:t>Regio</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tx1">
                          <a:lumMod val="40000"/>
                          <a:lumOff val="60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41867842"/>
                  </a:ext>
                </a:extLst>
              </a:tr>
              <a:tr h="548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00" b="1" kern="1200">
                          <a:solidFill>
                            <a:schemeClr val="tx1"/>
                          </a:solidFill>
                          <a:latin typeface="+mj-lt"/>
                          <a:ea typeface="+mn-ea"/>
                          <a:cs typeface="Arial"/>
                        </a:rPr>
                        <a:t>Marketing &amp; Sales</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120463037"/>
                  </a:ext>
                </a:extLst>
              </a:tr>
              <a:tr h="544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00" b="1" kern="1200">
                          <a:solidFill>
                            <a:schemeClr val="tx1"/>
                          </a:solidFill>
                          <a:latin typeface="+mj-lt"/>
                          <a:ea typeface="+mn-ea"/>
                          <a:cs typeface="Arial"/>
                        </a:rPr>
                        <a:t>Communicatie</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128717348"/>
                  </a:ext>
                </a:extLst>
              </a:tr>
              <a:tr h="548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00" b="1" kern="1200">
                          <a:solidFill>
                            <a:schemeClr val="tx1"/>
                          </a:solidFill>
                          <a:latin typeface="+mj-lt"/>
                          <a:ea typeface="+mn-ea"/>
                          <a:cs typeface="Arial"/>
                        </a:rPr>
                        <a:t>F&amp;I</a:t>
                      </a:r>
                    </a:p>
                  </a:txBody>
                  <a:tcPr marL="45720" marR="45720" anchor="ctr">
                    <a:lnL w="3175" cap="flat" cmpd="sng" algn="ctr">
                      <a:solidFill>
                        <a:schemeClr val="tx1"/>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cap="flat" cmpd="sng" algn="ctr">
                      <a:solidFill>
                        <a:schemeClr val="tx1">
                          <a:lumMod val="60000"/>
                          <a:lumOff val="4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panose="020B0604020202020204" pitchFamily="34" charset="0"/>
                      </a:endParaRPr>
                    </a:p>
                  </a:txBody>
                  <a:tcPr marL="45720" marR="45720">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909682540"/>
                  </a:ext>
                </a:extLst>
              </a:tr>
              <a:tr h="548037">
                <a:tc>
                  <a:txBody>
                    <a:bodyPr/>
                    <a:lstStyle/>
                    <a:p>
                      <a:pPr marL="0" lvl="0" indent="0" algn="l">
                        <a:lnSpc>
                          <a:spcPct val="100000"/>
                        </a:lnSpc>
                        <a:spcBef>
                          <a:spcPts val="0"/>
                        </a:spcBef>
                        <a:spcAft>
                          <a:spcPts val="0"/>
                        </a:spcAft>
                        <a:buNone/>
                      </a:pPr>
                      <a:r>
                        <a:rPr lang="nl-NL" sz="1300" b="1" kern="1200">
                          <a:solidFill>
                            <a:schemeClr val="tx1"/>
                          </a:solidFill>
                          <a:latin typeface="+mj-lt"/>
                          <a:ea typeface="+mn-ea"/>
                          <a:cs typeface="Arial"/>
                        </a:rPr>
                        <a:t>Medical School</a:t>
                      </a:r>
                    </a:p>
                  </a:txBody>
                  <a:tcPr marL="45720" marR="45720" anchor="ctr">
                    <a:lnL w="3174">
                      <a:solidFill>
                        <a:schemeClr val="tx1"/>
                      </a:solidFill>
                    </a:lnL>
                    <a:lnR w="6350">
                      <a:solidFill>
                        <a:schemeClr val="tx1">
                          <a:lumMod val="60000"/>
                          <a:lumOff val="40000"/>
                        </a:schemeClr>
                      </a:solidFill>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a:solidFill>
                        <a:schemeClr val="tx1">
                          <a:lumMod val="60000"/>
                          <a:lumOff val="40000"/>
                        </a:schemeClr>
                      </a:solidFill>
                    </a:lnL>
                    <a:lnR w="6350">
                      <a:solidFill>
                        <a:schemeClr val="bg2">
                          <a:lumMod val="50000"/>
                        </a:schemeClr>
                      </a:solidFill>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171450" lvl="0" indent="-171450" algn="l" defTabSz="914400">
                        <a:lnSpc>
                          <a:spcPct val="100000"/>
                        </a:lnSpc>
                        <a:spcBef>
                          <a:spcPts val="0"/>
                        </a:spcBef>
                        <a:spcAft>
                          <a:spcPts val="0"/>
                        </a:spcAft>
                        <a:buFont typeface="Arial"/>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171450" lvl="0" indent="-171450" algn="l" defTabSz="914400">
                        <a:lnSpc>
                          <a:spcPct val="100000"/>
                        </a:lnSpc>
                        <a:spcBef>
                          <a:spcPts val="0"/>
                        </a:spcBef>
                        <a:spcAft>
                          <a:spcPts val="0"/>
                        </a:spcAft>
                        <a:buFont typeface="Arial"/>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cap="flat" cmpd="sng" algn="ctr">
                      <a:solidFill>
                        <a:schemeClr val="bg2">
                          <a:lumMod val="75000"/>
                        </a:schemeClr>
                      </a:solidFill>
                      <a:prstDash val="sys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5383995"/>
                  </a:ext>
                </a:extLst>
              </a:tr>
              <a:tr h="548037">
                <a:tc>
                  <a:txBody>
                    <a:bodyPr/>
                    <a:lstStyle/>
                    <a:p>
                      <a:pPr marL="0" lvl="0" indent="0" algn="l">
                        <a:lnSpc>
                          <a:spcPct val="100000"/>
                        </a:lnSpc>
                        <a:spcBef>
                          <a:spcPts val="0"/>
                        </a:spcBef>
                        <a:spcAft>
                          <a:spcPts val="0"/>
                        </a:spcAft>
                        <a:buNone/>
                      </a:pPr>
                      <a:r>
                        <a:rPr lang="nl-NL" sz="1300" b="1" kern="1200">
                          <a:solidFill>
                            <a:schemeClr val="tx1"/>
                          </a:solidFill>
                          <a:latin typeface="+mj-lt"/>
                          <a:ea typeface="+mn-ea"/>
                          <a:cs typeface="Arial"/>
                        </a:rPr>
                        <a:t>HRM</a:t>
                      </a:r>
                    </a:p>
                  </a:txBody>
                  <a:tcPr marL="45720" marR="45720" anchor="ctr">
                    <a:lnL w="3174">
                      <a:solidFill>
                        <a:schemeClr val="tx1"/>
                      </a:solidFill>
                    </a:lnL>
                    <a:lnR w="6350">
                      <a:solidFill>
                        <a:schemeClr val="tx1">
                          <a:lumMod val="60000"/>
                          <a:lumOff val="4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a:solidFill>
                        <a:schemeClr val="tx1">
                          <a:lumMod val="60000"/>
                          <a:lumOff val="4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171450" lvl="0" indent="-171450" algn="l" defTabSz="914400">
                        <a:lnSpc>
                          <a:spcPct val="100000"/>
                        </a:lnSpc>
                        <a:spcBef>
                          <a:spcPts val="0"/>
                        </a:spcBef>
                        <a:spcAft>
                          <a:spcPts val="0"/>
                        </a:spcAft>
                        <a:buFont typeface="Arial"/>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4492592"/>
                  </a:ext>
                </a:extLst>
              </a:tr>
              <a:tr h="548037">
                <a:tc>
                  <a:txBody>
                    <a:bodyPr/>
                    <a:lstStyle/>
                    <a:p>
                      <a:pPr marL="0" lvl="0" indent="0" algn="l">
                        <a:lnSpc>
                          <a:spcPct val="100000"/>
                        </a:lnSpc>
                        <a:spcBef>
                          <a:spcPts val="0"/>
                        </a:spcBef>
                        <a:spcAft>
                          <a:spcPts val="0"/>
                        </a:spcAft>
                        <a:buNone/>
                      </a:pPr>
                      <a:r>
                        <a:rPr lang="nl-NL" sz="1300" b="1" kern="1200">
                          <a:solidFill>
                            <a:schemeClr val="tx1"/>
                          </a:solidFill>
                          <a:latin typeface="+mj-lt"/>
                          <a:ea typeface="+mn-ea"/>
                          <a:cs typeface="Arial"/>
                        </a:rPr>
                        <a:t>RVB / Juridisch </a:t>
                      </a:r>
                    </a:p>
                  </a:txBody>
                  <a:tcPr marL="45720" marR="45720" anchor="ctr">
                    <a:lnL w="3174">
                      <a:solidFill>
                        <a:schemeClr val="tx1"/>
                      </a:solidFill>
                    </a:lnL>
                    <a:lnR w="6350">
                      <a:solidFill>
                        <a:schemeClr val="tx1">
                          <a:lumMod val="60000"/>
                          <a:lumOff val="4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a:solidFill>
                        <a:schemeClr val="tx1">
                          <a:lumMod val="60000"/>
                          <a:lumOff val="4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171450" lvl="0" indent="-171450" algn="l" defTabSz="914400">
                        <a:lnSpc>
                          <a:spcPct val="100000"/>
                        </a:lnSpc>
                        <a:spcBef>
                          <a:spcPts val="0"/>
                        </a:spcBef>
                        <a:spcAft>
                          <a:spcPts val="0"/>
                        </a:spcAft>
                        <a:buFont typeface="Arial"/>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89371"/>
                  </a:ext>
                </a:extLst>
              </a:tr>
              <a:tr h="548037">
                <a:tc>
                  <a:txBody>
                    <a:bodyPr/>
                    <a:lstStyle/>
                    <a:p>
                      <a:pPr marL="0" lvl="0" indent="0" algn="l">
                        <a:lnSpc>
                          <a:spcPct val="100000"/>
                        </a:lnSpc>
                        <a:spcBef>
                          <a:spcPts val="0"/>
                        </a:spcBef>
                        <a:spcAft>
                          <a:spcPts val="0"/>
                        </a:spcAft>
                        <a:buNone/>
                      </a:pPr>
                      <a:r>
                        <a:rPr lang="nl-NL" sz="1300" b="1" kern="1200">
                          <a:solidFill>
                            <a:schemeClr val="tx1"/>
                          </a:solidFill>
                          <a:latin typeface="+mj-lt"/>
                          <a:ea typeface="+mn-ea"/>
                          <a:cs typeface="Arial"/>
                        </a:rPr>
                        <a:t>MSB / VSB</a:t>
                      </a:r>
                    </a:p>
                  </a:txBody>
                  <a:tcPr marL="45720" marR="45720" anchor="ctr">
                    <a:lnL w="3174">
                      <a:solidFill>
                        <a:schemeClr val="tx1"/>
                      </a:solidFill>
                    </a:lnL>
                    <a:lnR w="6350">
                      <a:solidFill>
                        <a:schemeClr val="tx1">
                          <a:lumMod val="60000"/>
                          <a:lumOff val="40000"/>
                        </a:schemeClr>
                      </a:solidFill>
                    </a:lnR>
                    <a:lnT w="6350">
                      <a:solidFill>
                        <a:schemeClr val="bg2">
                          <a:lumMod val="75000"/>
                        </a:schemeClr>
                      </a:solidFill>
                    </a:lnT>
                    <a:lnB w="6350">
                      <a:solidFill>
                        <a:schemeClr val="bg2">
                          <a:lumMod val="75000"/>
                        </a:schemeClr>
                      </a:solidFill>
                    </a:lnB>
                    <a:solidFill>
                      <a:srgbClr val="DDEFE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rgbClr val="D0D0CE"/>
                          </a:solidFill>
                          <a:effectLst/>
                          <a:uLnTx/>
                          <a:uFillTx/>
                          <a:latin typeface="Calibri"/>
                          <a:ea typeface="+mn-ea"/>
                          <a:cs typeface="Arial"/>
                        </a:rPr>
                        <a:t>●</a:t>
                      </a:r>
                      <a:endParaRPr kumimoji="0" lang="nl-NL" sz="2000" b="0" i="0" u="none" strike="noStrike" kern="1200" cap="none" spc="0" normalizeH="0" baseline="0" noProof="0">
                        <a:ln>
                          <a:noFill/>
                        </a:ln>
                        <a:solidFill>
                          <a:srgbClr val="D0D0CE"/>
                        </a:solidFill>
                        <a:effectLst/>
                        <a:uLnTx/>
                        <a:uFillTx/>
                        <a:latin typeface="Calibri"/>
                        <a:ea typeface="+mn-ea"/>
                        <a:cs typeface="Arial"/>
                      </a:endParaRPr>
                    </a:p>
                  </a:txBody>
                  <a:tcPr marL="45720" marR="45720">
                    <a:lnL w="6350">
                      <a:solidFill>
                        <a:schemeClr val="tx1">
                          <a:lumMod val="60000"/>
                          <a:lumOff val="40000"/>
                        </a:schemeClr>
                      </a:solidFill>
                    </a:lnL>
                    <a:lnR w="6350">
                      <a:solidFill>
                        <a:schemeClr val="bg2">
                          <a:lumMod val="50000"/>
                        </a:schemeClr>
                      </a:solidFill>
                    </a:lnR>
                    <a:lnT w="6350">
                      <a:solidFill>
                        <a:schemeClr val="bg2">
                          <a:lumMod val="75000"/>
                        </a:schemeClr>
                      </a:solidFill>
                    </a:lnT>
                    <a:lnB w="6350">
                      <a:solidFill>
                        <a:schemeClr val="bg2">
                          <a:lumMod val="75000"/>
                        </a:schemeClr>
                      </a:solidFill>
                    </a:lnB>
                    <a:solidFill>
                      <a:schemeClr val="bg1"/>
                    </a:solidFill>
                  </a:tcPr>
                </a:tc>
                <a:tc>
                  <a:txBody>
                    <a:bodyPr/>
                    <a:lstStyle/>
                    <a:p>
                      <a:pPr marL="171450" lvl="0" indent="-171450" algn="l" defTabSz="914400">
                        <a:lnSpc>
                          <a:spcPct val="100000"/>
                        </a:lnSpc>
                        <a:spcBef>
                          <a:spcPts val="0"/>
                        </a:spcBef>
                        <a:spcAft>
                          <a:spcPts val="0"/>
                        </a:spcAft>
                        <a:buFont typeface="Arial"/>
                        <a:buChar char="•"/>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a:solidFill>
                        <a:schemeClr val="bg2">
                          <a:lumMod val="75000"/>
                        </a:schemeClr>
                      </a:solidFill>
                    </a:lnB>
                    <a:solidFill>
                      <a:schemeClr val="bg1"/>
                    </a:solidFill>
                  </a:tcPr>
                </a:tc>
                <a:tc>
                  <a:txBody>
                    <a:bodyPr/>
                    <a:lstStyle/>
                    <a:p>
                      <a:pPr marL="0" lvl="0" indent="0" algn="l" defTabSz="914400">
                        <a:lnSpc>
                          <a:spcPct val="100000"/>
                        </a:lnSpc>
                        <a:spcBef>
                          <a:spcPts val="0"/>
                        </a:spcBef>
                        <a:spcAft>
                          <a:spcPts val="0"/>
                        </a:spcAft>
                        <a:buNone/>
                        <a:tabLst/>
                        <a:defRPr/>
                      </a:pPr>
                      <a:endParaRPr kumimoji="0" lang="nl-NL" sz="1050" b="0" i="0" u="none" strike="noStrike" kern="1200" cap="none" spc="0" normalizeH="0" baseline="0" noProof="0">
                        <a:ln>
                          <a:noFill/>
                        </a:ln>
                        <a:solidFill>
                          <a:srgbClr val="3C3C3C"/>
                        </a:solidFill>
                        <a:effectLst/>
                        <a:uLnTx/>
                        <a:uFillTx/>
                        <a:latin typeface="+mj-lt"/>
                        <a:ea typeface="+mn-ea"/>
                        <a:cs typeface="Arial"/>
                      </a:endParaRPr>
                    </a:p>
                  </a:txBody>
                  <a:tcPr marL="45720" marR="45720">
                    <a:lnL w="6350">
                      <a:solidFill>
                        <a:schemeClr val="bg2">
                          <a:lumMod val="50000"/>
                        </a:schemeClr>
                      </a:solidFill>
                    </a:lnL>
                    <a:lnR w="6350">
                      <a:solidFill>
                        <a:schemeClr val="bg2">
                          <a:lumMod val="50000"/>
                        </a:schemeClr>
                      </a:solidFill>
                    </a:lnR>
                    <a:lnT w="6350">
                      <a:solidFill>
                        <a:schemeClr val="bg2">
                          <a:lumMod val="75000"/>
                        </a:schemeClr>
                      </a:solidFill>
                    </a:lnT>
                    <a:lnB w="6350">
                      <a:solidFill>
                        <a:schemeClr val="bg2">
                          <a:lumMod val="75000"/>
                        </a:schemeClr>
                      </a:solidFill>
                    </a:lnB>
                    <a:solidFill>
                      <a:schemeClr val="bg1"/>
                    </a:solidFill>
                  </a:tcPr>
                </a:tc>
                <a:extLst>
                  <a:ext uri="{0D108BD9-81ED-4DB2-BD59-A6C34878D82A}">
                    <a16:rowId xmlns:a16="http://schemas.microsoft.com/office/drawing/2014/main" val="3154785270"/>
                  </a:ext>
                </a:extLst>
              </a:tr>
            </a:tbl>
          </a:graphicData>
        </a:graphic>
      </p:graphicFrame>
      <p:grpSp>
        <p:nvGrpSpPr>
          <p:cNvPr id="2" name="Group 1">
            <a:extLst>
              <a:ext uri="{FF2B5EF4-FFF2-40B4-BE49-F238E27FC236}">
                <a16:creationId xmlns:a16="http://schemas.microsoft.com/office/drawing/2014/main" id="{189B6CE4-C69E-BB0B-9DEA-F2ABBD386FDE}"/>
              </a:ext>
            </a:extLst>
          </p:cNvPr>
          <p:cNvGrpSpPr/>
          <p:nvPr/>
        </p:nvGrpSpPr>
        <p:grpSpPr>
          <a:xfrm>
            <a:off x="9627566" y="52321"/>
            <a:ext cx="1163625" cy="180000"/>
            <a:chOff x="1602921" y="6087924"/>
            <a:chExt cx="1163625" cy="180000"/>
          </a:xfrm>
        </p:grpSpPr>
        <p:sp>
          <p:nvSpPr>
            <p:cNvPr id="4" name="Oval 3">
              <a:extLst>
                <a:ext uri="{FF2B5EF4-FFF2-40B4-BE49-F238E27FC236}">
                  <a16:creationId xmlns:a16="http://schemas.microsoft.com/office/drawing/2014/main" id="{D5507985-FA5D-262D-B9D5-B97EF7A5B3CB}"/>
                </a:ext>
              </a:extLst>
            </p:cNvPr>
            <p:cNvSpPr/>
            <p:nvPr/>
          </p:nvSpPr>
          <p:spPr bwMode="gray">
            <a:xfrm>
              <a:off x="1602921" y="6087924"/>
              <a:ext cx="180000" cy="180000"/>
            </a:xfrm>
            <a:prstGeom prst="ellipse">
              <a:avLst/>
            </a:prstGeom>
            <a:solidFill>
              <a:srgbClr val="DA291C"/>
            </a:solidFill>
            <a:ln w="28575"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000" b="1"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F04A29-15A6-D173-DD34-19C0CB15E066}"/>
                </a:ext>
              </a:extLst>
            </p:cNvPr>
            <p:cNvSpPr txBox="1"/>
            <p:nvPr/>
          </p:nvSpPr>
          <p:spPr>
            <a:xfrm>
              <a:off x="1830546" y="6106974"/>
              <a:ext cx="9360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1000" b="0" i="0" u="none" strike="noStrike" kern="1200" cap="none" spc="0" normalizeH="0" baseline="0" noProof="0">
                  <a:ln>
                    <a:noFill/>
                  </a:ln>
                  <a:solidFill>
                    <a:srgbClr val="313131"/>
                  </a:solidFill>
                  <a:effectLst/>
                  <a:uLnTx/>
                  <a:uFillTx/>
                  <a:latin typeface="Calibri"/>
                  <a:ea typeface="+mn-ea"/>
                  <a:cs typeface="+mn-cs"/>
                </a:rPr>
                <a:t>(</a:t>
              </a:r>
              <a:r>
                <a:rPr kumimoji="0" lang="nl-NL" sz="950" b="0" i="0" u="none" strike="noStrike" kern="1200" cap="none" spc="0" normalizeH="0" baseline="0" noProof="0">
                  <a:ln>
                    <a:noFill/>
                  </a:ln>
                  <a:solidFill>
                    <a:srgbClr val="313131"/>
                  </a:solidFill>
                  <a:effectLst/>
                  <a:uLnTx/>
                  <a:uFillTx/>
                  <a:latin typeface="Calibri"/>
                  <a:ea typeface="+mn-ea"/>
                  <a:cs typeface="+mn-cs"/>
                </a:rPr>
                <a:t>Groot) risico</a:t>
              </a:r>
            </a:p>
          </p:txBody>
        </p:sp>
      </p:grpSp>
      <p:grpSp>
        <p:nvGrpSpPr>
          <p:cNvPr id="6" name="Group 10">
            <a:extLst>
              <a:ext uri="{FF2B5EF4-FFF2-40B4-BE49-F238E27FC236}">
                <a16:creationId xmlns:a16="http://schemas.microsoft.com/office/drawing/2014/main" id="{6DB0BE49-A279-E2E4-71B9-AD0E51FE6540}"/>
              </a:ext>
            </a:extLst>
          </p:cNvPr>
          <p:cNvGrpSpPr/>
          <p:nvPr/>
        </p:nvGrpSpPr>
        <p:grpSpPr>
          <a:xfrm>
            <a:off x="7873676" y="52321"/>
            <a:ext cx="1667625" cy="180000"/>
            <a:chOff x="1602921" y="6301036"/>
            <a:chExt cx="1667625" cy="180000"/>
          </a:xfrm>
        </p:grpSpPr>
        <p:sp>
          <p:nvSpPr>
            <p:cNvPr id="9" name="Oval 28">
              <a:extLst>
                <a:ext uri="{FF2B5EF4-FFF2-40B4-BE49-F238E27FC236}">
                  <a16:creationId xmlns:a16="http://schemas.microsoft.com/office/drawing/2014/main" id="{4D79137B-5BF8-72AB-C50D-E3D8FA2B9DCC}"/>
                </a:ext>
              </a:extLst>
            </p:cNvPr>
            <p:cNvSpPr/>
            <p:nvPr/>
          </p:nvSpPr>
          <p:spPr bwMode="gray">
            <a:xfrm>
              <a:off x="1602921" y="6301036"/>
              <a:ext cx="180000" cy="180000"/>
            </a:xfrm>
            <a:prstGeom prst="ellipse">
              <a:avLst/>
            </a:prstGeom>
            <a:solidFill>
              <a:srgbClr val="FFC000"/>
            </a:solidFill>
            <a:ln w="28575"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000" b="1" i="0" u="none" strike="noStrike" kern="1200" cap="none" spc="0" normalizeH="0" baseline="0" noProof="0">
                <a:ln>
                  <a:noFill/>
                </a:ln>
                <a:solidFill>
                  <a:srgbClr val="FFFFFF"/>
                </a:solidFill>
                <a:effectLst/>
                <a:uLnTx/>
                <a:uFillTx/>
                <a:latin typeface="Calibri"/>
                <a:ea typeface="+mn-ea"/>
                <a:cs typeface="+mn-cs"/>
              </a:endParaRPr>
            </a:p>
          </p:txBody>
        </p:sp>
        <p:sp>
          <p:nvSpPr>
            <p:cNvPr id="10" name="TextBox 29">
              <a:extLst>
                <a:ext uri="{FF2B5EF4-FFF2-40B4-BE49-F238E27FC236}">
                  <a16:creationId xmlns:a16="http://schemas.microsoft.com/office/drawing/2014/main" id="{DFB1F99E-5A52-149A-34E3-A76ED7916740}"/>
                </a:ext>
              </a:extLst>
            </p:cNvPr>
            <p:cNvSpPr txBox="1"/>
            <p:nvPr/>
          </p:nvSpPr>
          <p:spPr>
            <a:xfrm>
              <a:off x="1830546" y="6320086"/>
              <a:ext cx="1440000" cy="1461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950" b="0" i="0" u="none" strike="noStrike" kern="1200" cap="none" spc="0" normalizeH="0" baseline="0" noProof="0">
                  <a:ln>
                    <a:noFill/>
                  </a:ln>
                  <a:solidFill>
                    <a:srgbClr val="313131"/>
                  </a:solidFill>
                  <a:effectLst/>
                  <a:uLnTx/>
                  <a:uFillTx/>
                  <a:latin typeface="Calibri"/>
                  <a:ea typeface="+mn-ea"/>
                  <a:cs typeface="+mn-cs"/>
                </a:rPr>
                <a:t>Mogelijke bottleneck(s)</a:t>
              </a:r>
            </a:p>
          </p:txBody>
        </p:sp>
      </p:grpSp>
      <p:grpSp>
        <p:nvGrpSpPr>
          <p:cNvPr id="11" name="Group 30">
            <a:extLst>
              <a:ext uri="{FF2B5EF4-FFF2-40B4-BE49-F238E27FC236}">
                <a16:creationId xmlns:a16="http://schemas.microsoft.com/office/drawing/2014/main" id="{540A6F1C-D5F8-FF49-E3FD-A202FD588BA5}"/>
              </a:ext>
            </a:extLst>
          </p:cNvPr>
          <p:cNvGrpSpPr/>
          <p:nvPr/>
        </p:nvGrpSpPr>
        <p:grpSpPr>
          <a:xfrm>
            <a:off x="6856651" y="52321"/>
            <a:ext cx="959336" cy="180000"/>
            <a:chOff x="1602921" y="6509482"/>
            <a:chExt cx="959336" cy="180000"/>
          </a:xfrm>
        </p:grpSpPr>
        <p:sp>
          <p:nvSpPr>
            <p:cNvPr id="12" name="Oval 31">
              <a:extLst>
                <a:ext uri="{FF2B5EF4-FFF2-40B4-BE49-F238E27FC236}">
                  <a16:creationId xmlns:a16="http://schemas.microsoft.com/office/drawing/2014/main" id="{6E3FAB22-D50F-6CF8-9569-3E1B15F93891}"/>
                </a:ext>
              </a:extLst>
            </p:cNvPr>
            <p:cNvSpPr/>
            <p:nvPr/>
          </p:nvSpPr>
          <p:spPr bwMode="gray">
            <a:xfrm>
              <a:off x="1602921" y="6509482"/>
              <a:ext cx="180000" cy="180000"/>
            </a:xfrm>
            <a:prstGeom prst="ellipse">
              <a:avLst/>
            </a:prstGeom>
            <a:solidFill>
              <a:srgbClr val="86BC25"/>
            </a:solidFill>
            <a:ln w="28575"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000" b="1"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32">
              <a:extLst>
                <a:ext uri="{FF2B5EF4-FFF2-40B4-BE49-F238E27FC236}">
                  <a16:creationId xmlns:a16="http://schemas.microsoft.com/office/drawing/2014/main" id="{BEDD9B64-F55E-EF86-081E-8EFBF41D4663}"/>
                </a:ext>
              </a:extLst>
            </p:cNvPr>
            <p:cNvSpPr txBox="1"/>
            <p:nvPr/>
          </p:nvSpPr>
          <p:spPr>
            <a:xfrm>
              <a:off x="1830547" y="6528532"/>
              <a:ext cx="731710" cy="1461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950" b="0" i="0" u="none" strike="noStrike" kern="1200" cap="none" spc="0" normalizeH="0" baseline="0" noProof="0">
                  <a:ln>
                    <a:noFill/>
                  </a:ln>
                  <a:solidFill>
                    <a:srgbClr val="313131"/>
                  </a:solidFill>
                  <a:effectLst/>
                  <a:uLnTx/>
                  <a:uFillTx/>
                  <a:latin typeface="Calibri"/>
                  <a:ea typeface="+mn-ea"/>
                  <a:cs typeface="+mn-cs"/>
                </a:rPr>
                <a:t>Op koers</a:t>
              </a:r>
            </a:p>
          </p:txBody>
        </p:sp>
      </p:grpSp>
      <p:grpSp>
        <p:nvGrpSpPr>
          <p:cNvPr id="14" name="Group 33">
            <a:extLst>
              <a:ext uri="{FF2B5EF4-FFF2-40B4-BE49-F238E27FC236}">
                <a16:creationId xmlns:a16="http://schemas.microsoft.com/office/drawing/2014/main" id="{B89FC4C0-60B8-2C31-6E5F-BB9676C4DAAD}"/>
              </a:ext>
            </a:extLst>
          </p:cNvPr>
          <p:cNvGrpSpPr/>
          <p:nvPr/>
        </p:nvGrpSpPr>
        <p:grpSpPr>
          <a:xfrm>
            <a:off x="10910224" y="52321"/>
            <a:ext cx="1479969" cy="180000"/>
            <a:chOff x="1602921" y="6087924"/>
            <a:chExt cx="1479969" cy="180000"/>
          </a:xfrm>
        </p:grpSpPr>
        <p:sp>
          <p:nvSpPr>
            <p:cNvPr id="15" name="Oval 34">
              <a:extLst>
                <a:ext uri="{FF2B5EF4-FFF2-40B4-BE49-F238E27FC236}">
                  <a16:creationId xmlns:a16="http://schemas.microsoft.com/office/drawing/2014/main" id="{F1434752-B051-F3ED-A381-5EA40E0A5A47}"/>
                </a:ext>
              </a:extLst>
            </p:cNvPr>
            <p:cNvSpPr/>
            <p:nvPr/>
          </p:nvSpPr>
          <p:spPr bwMode="gray">
            <a:xfrm>
              <a:off x="1602921" y="6087924"/>
              <a:ext cx="180000" cy="180000"/>
            </a:xfrm>
            <a:prstGeom prst="ellipse">
              <a:avLst/>
            </a:prstGeom>
            <a:solidFill>
              <a:schemeClr val="bg1">
                <a:lumMod val="75000"/>
              </a:schemeClr>
            </a:solidFill>
            <a:ln w="28575"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nl-NL" sz="1000" b="1" i="0" u="none" strike="noStrike" kern="1200" cap="none" spc="0" normalizeH="0" baseline="0" noProof="0">
                <a:ln>
                  <a:noFill/>
                </a:ln>
                <a:solidFill>
                  <a:srgbClr val="FFFFFF"/>
                </a:solidFill>
                <a:effectLst/>
                <a:uLnTx/>
                <a:uFillTx/>
                <a:latin typeface="Calibri"/>
                <a:ea typeface="+mn-ea"/>
                <a:cs typeface="+mn-cs"/>
              </a:endParaRPr>
            </a:p>
          </p:txBody>
        </p:sp>
        <p:sp>
          <p:nvSpPr>
            <p:cNvPr id="16" name="TextBox 35">
              <a:extLst>
                <a:ext uri="{FF2B5EF4-FFF2-40B4-BE49-F238E27FC236}">
                  <a16:creationId xmlns:a16="http://schemas.microsoft.com/office/drawing/2014/main" id="{C92AFA26-0D8A-1653-7596-552923FBEEAE}"/>
                </a:ext>
              </a:extLst>
            </p:cNvPr>
            <p:cNvSpPr txBox="1"/>
            <p:nvPr/>
          </p:nvSpPr>
          <p:spPr>
            <a:xfrm>
              <a:off x="1849595" y="6106974"/>
              <a:ext cx="1233295" cy="1461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nl-NL" sz="950" b="0" i="0" u="none" strike="noStrike" kern="1200" cap="none" spc="0" normalizeH="0" baseline="0" noProof="0">
                  <a:ln>
                    <a:noFill/>
                  </a:ln>
                  <a:solidFill>
                    <a:srgbClr val="313131"/>
                  </a:solidFill>
                  <a:effectLst/>
                  <a:uLnTx/>
                  <a:uFillTx/>
                  <a:latin typeface="Calibri"/>
                  <a:ea typeface="+mn-ea"/>
                  <a:cs typeface="+mn-cs"/>
                </a:rPr>
                <a:t>Niet van toepassing</a:t>
              </a:r>
            </a:p>
          </p:txBody>
        </p:sp>
      </p:grpSp>
    </p:spTree>
    <p:extLst>
      <p:ext uri="{BB962C8B-B14F-4D97-AF65-F5344CB8AC3E}">
        <p14:creationId xmlns:p14="http://schemas.microsoft.com/office/powerpoint/2010/main" val="44289957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Zorg bij jou Brand Theme">
  <a:themeElements>
    <a:clrScheme name="Custom 1">
      <a:dk1>
        <a:srgbClr val="3C3C3C"/>
      </a:dk1>
      <a:lt1>
        <a:srgbClr val="FFFFFF"/>
      </a:lt1>
      <a:dk2>
        <a:srgbClr val="3C3C3C"/>
      </a:dk2>
      <a:lt2>
        <a:srgbClr val="D0D0CE"/>
      </a:lt2>
      <a:accent1>
        <a:srgbClr val="0096A1"/>
      </a:accent1>
      <a:accent2>
        <a:srgbClr val="805141"/>
      </a:accent2>
      <a:accent3>
        <a:srgbClr val="EB7100"/>
      </a:accent3>
      <a:accent4>
        <a:srgbClr val="FFAA8F"/>
      </a:accent4>
      <a:accent5>
        <a:srgbClr val="FEECC6"/>
      </a:accent5>
      <a:accent6>
        <a:srgbClr val="3C3C3C"/>
      </a:accent6>
      <a:hlink>
        <a:srgbClr val="FF690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EB7100"/>
        </a:solidFill>
        <a:ln w="19050" algn="ctr">
          <a:noFill/>
          <a:miter lim="800000"/>
          <a:headEnd/>
          <a:tailEnd/>
        </a:ln>
      </a:spPr>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defPPr algn="ct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3.xml><?xml version="1.0" encoding="utf-8"?>
<a:theme xmlns:a="http://schemas.openxmlformats.org/drawingml/2006/main" name="Zorg bij jou thema">
  <a:themeElements>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4C234DE-AF1D-A04D-8C17-435BA82DEC89}" vid="{E2C8D61A-572B-E745-B041-7E570ED7DEB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1F0EFBAA7EB64F805577C0B1998907" ma:contentTypeVersion="19" ma:contentTypeDescription="Een nieuw document maken." ma:contentTypeScope="" ma:versionID="e9017538370320f36386bc25190709db">
  <xsd:schema xmlns:xsd="http://www.w3.org/2001/XMLSchema" xmlns:xs="http://www.w3.org/2001/XMLSchema" xmlns:p="http://schemas.microsoft.com/office/2006/metadata/properties" xmlns:ns2="384c1e89-7762-41ef-a1d7-8837d042ef85" xmlns:ns3="2979cedb-4528-4b99-b5d0-294c9182cfd8" targetNamespace="http://schemas.microsoft.com/office/2006/metadata/properties" ma:root="true" ma:fieldsID="d4581fdfb6cc6e7a493348b7ea7fb381" ns2:_="" ns3:_="">
    <xsd:import namespace="384c1e89-7762-41ef-a1d7-8837d042ef85"/>
    <xsd:import namespace="2979cedb-4528-4b99-b5d0-294c9182cf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c1e89-7762-41ef-a1d7-8837d042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9cedb-4528-4b99-b5d0-294c9182cfd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a723ac2-c3c8-47d4-992a-ee21e71a9e32}" ma:internalName="TaxCatchAll" ma:showField="CatchAllData" ma:web="2979cedb-4528-4b99-b5d0-294c9182c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79cedb-4528-4b99-b5d0-294c9182cfd8" xsi:nil="true"/>
    <lcf76f155ced4ddcb4097134ff3c332f xmlns="384c1e89-7762-41ef-a1d7-8837d042ef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E5EC62-17F6-43C1-AB1D-2E7A269B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c1e89-7762-41ef-a1d7-8837d042ef85"/>
    <ds:schemaRef ds:uri="2979cedb-4528-4b99-b5d0-294c9182c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B4F34-FF5A-4C71-8522-AC39DE3ABDAE}">
  <ds:schemaRefs>
    <ds:schemaRef ds:uri="http://schemas.microsoft.com/sharepoint/v3/contenttype/forms"/>
  </ds:schemaRefs>
</ds:datastoreItem>
</file>

<file path=customXml/itemProps3.xml><?xml version="1.0" encoding="utf-8"?>
<ds:datastoreItem xmlns:ds="http://schemas.openxmlformats.org/officeDocument/2006/customXml" ds:itemID="{A71381F4-4723-4B49-8E0E-B372302DEC32}">
  <ds:schemaRefs>
    <ds:schemaRef ds:uri="d001dfa1-fcb5-43ea-b4c3-bffb4b6b1279"/>
    <ds:schemaRef ds:uri="d25f9133-0e4e-470b-9d7d-bf6d3164b0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979cedb-4528-4b99-b5d0-294c9182cfd8"/>
    <ds:schemaRef ds:uri="384c1e89-7762-41ef-a1d7-8837d042ef85"/>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6</Slides>
  <Notes>3</Notes>
  <HiddenSlides>0</HiddenSlides>
  <ScaleCrop>false</ScaleCrop>
  <HeadingPairs>
    <vt:vector size="4" baseType="variant">
      <vt:variant>
        <vt:lpstr>Thema</vt:lpstr>
      </vt:variant>
      <vt:variant>
        <vt:i4>3</vt:i4>
      </vt:variant>
      <vt:variant>
        <vt:lpstr>Diatitels</vt:lpstr>
      </vt:variant>
      <vt:variant>
        <vt:i4>6</vt:i4>
      </vt:variant>
    </vt:vector>
  </HeadingPairs>
  <TitlesOfParts>
    <vt:vector size="9" baseType="lpstr">
      <vt:lpstr>Kantoorthema</vt:lpstr>
      <vt:lpstr>3_Zorg bij jou Brand Theme</vt:lpstr>
      <vt:lpstr>Zorg bij jou thema</vt:lpstr>
      <vt:lpstr>Procesdoelen en transformatieplan </vt:lpstr>
      <vt:lpstr>Aanpak</vt:lpstr>
      <vt:lpstr>PowerPoint-presentatie</vt:lpstr>
      <vt:lpstr>Procesdoelen| Uitleg</vt:lpstr>
      <vt:lpstr>[Zorgpad] transformatieplan [ziekenhuis] </vt:lpstr>
      <vt:lpstr>Voortgangsrapportage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Procesdoelen - Doorontwikkeling</dc:title>
  <dc:creator/>
  <cp:revision>19</cp:revision>
  <dcterms:created xsi:type="dcterms:W3CDTF">2025-04-11T07:11:51Z</dcterms:created>
  <dcterms:modified xsi:type="dcterms:W3CDTF">2026-05-06T15:25:38Z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0x010100F01F0EFBAA7EB64F805577C0B1998907</vt:lpwstr>
  </property>
  <property fmtid="{D5CDD505-2E9C-101B-9397-08002B2CF9AE}" pid="3" name="MediaServiceImageTags">
    <vt:lpwstr/>
  </property>
</Properties>
</file>