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703" r:id="rId4"/>
  </p:sldMasterIdLst>
  <p:notesMasterIdLst>
    <p:notesMasterId r:id="rId25"/>
  </p:notesMasterIdLst>
  <p:sldIdLst>
    <p:sldId id="2147481568" r:id="rId5"/>
    <p:sldId id="2147481552" r:id="rId6"/>
    <p:sldId id="321" r:id="rId7"/>
    <p:sldId id="2147481404" r:id="rId8"/>
    <p:sldId id="2147481514" r:id="rId9"/>
    <p:sldId id="2147481557" r:id="rId10"/>
    <p:sldId id="2147481567" r:id="rId11"/>
    <p:sldId id="2147481559" r:id="rId12"/>
    <p:sldId id="2147481542" r:id="rId13"/>
    <p:sldId id="2147481548" r:id="rId14"/>
    <p:sldId id="2147481504" r:id="rId15"/>
    <p:sldId id="312" r:id="rId16"/>
    <p:sldId id="2147481538" r:id="rId17"/>
    <p:sldId id="2147481541" r:id="rId18"/>
    <p:sldId id="2147481549" r:id="rId19"/>
    <p:sldId id="2147481540" r:id="rId20"/>
    <p:sldId id="2147481570" r:id="rId21"/>
    <p:sldId id="2147481550" r:id="rId22"/>
    <p:sldId id="2147481536" r:id="rId23"/>
    <p:sldId id="2147481507" r:id="rId24"/>
  </p:sldIdLst>
  <p:sldSz cx="12192000" cy="6858000"/>
  <p:notesSz cx="6858000" cy="9144000"/>
  <p:custDataLst>
    <p:tags r:id="rId26"/>
  </p:custData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eur" initials="A" userId="Author" providerId="AD"/>
  <p188:author id="{BCFF9000-2348-340C-39C8-61F35B725AD3}" name="Veere van Keulen | Santeon" initials="VvK|S" userId="S::V.vanKeulen@Santeon.nl::083223cb-40c3-4d09-bc2d-e7ac2697a459" providerId="AD"/>
  <p188:author id="{7D23C503-B69E-C800-08FE-F699BB5D89DD}" name="Mirte  Edens | Zorg bij jou" initials="Mj" userId="S::m.edens@zorgbijjou.nl::5492b429-a31d-4cc3-9a36-cc8aafed6d28" providerId="AD"/>
  <p188:author id="{B07CD60E-07EE-C81E-8767-CFA8018B1B7E}" name="Liset Veneklaas" initials="LV" userId="S::l.veneklaas_mst.nl#ext#@santeon.onmicrosoft.com::85bd5e57-450f-4414-8b5c-5347909884c7" providerId="AD"/>
  <p188:author id="{A4BCD810-C968-CEE8-8227-F19D6A26DC4C}" name="Saskia  Klok | Zorg bij jou" initials="SK" userId="S::S.Klok@Zorgbijjou.nl::01f0514e-b4dd-491c-a78e-95a2cc27d788" providerId="AD"/>
  <p188:author id="{3570C022-42C1-E905-27AF-B02D1D014D2F}" name="Kamps, Christien (Value Based Healthcare &amp; Indicatoren)" initials="KI" userId="S::c.kamps_antoniusziekenhuis.nl#ext#@santeon.onmicrosoft.com::84709f37-a038-4572-8905-188a5fd01b23" providerId="AD"/>
  <p188:author id="{4F03FC3B-73D5-3160-B6CA-3B8CEA9C3F6F}" name="David  Samoocha | Zorg bij jou" initials="DS" userId="S::D.Samoocha@Zorgbijjou.nl::834df9c6-5806-4b1f-b5eb-6f8ec9fc1a4a" providerId="AD"/>
  <p188:author id="{87E7F44E-1DFA-F9C0-9680-6FE04ED7217B}" name="Benne  Holwerda | Zorg bij jou" initials="BH|Zbj" userId="S::B.Holwerda@Zorgbijjou.nl::653bfa73-a6e8-497d-abd9-25c86a9e7cde" providerId="AD"/>
  <p188:author id="{A621105C-EF3B-FF4B-8D66-FF303AA7B6F4}" name="Veere van Keulen | Santeon" initials="VS" userId="S::v.vankeulen@santeon.nl::083223cb-40c3-4d09-bc2d-e7ac2697a459" providerId="AD"/>
  <p188:author id="{F1548371-AB11-75B7-EAA1-7FB6CC8219E2}" name="Frans Grutters | Zorg bij jou" initials="Fj" userId="S::f.grutters@zorgbijjou.nl::85984537-3e7d-4fb1-ae3e-86d54f3e2710" providerId="AD"/>
  <p188:author id="{8D37C072-DB20-410A-9DBE-0F27BDE4B7A5}" name="Floortje van der Linden | Zorg bij jou" initials="Fj" userId="S::f.vanderlinden@zorgbijjou.nl::22085cb1-2bac-4f6a-a9d9-779c6fc86700" providerId="AD"/>
  <p188:author id="{78233C77-9CD9-97B1-8E6D-116EE91E214F}" name="Jeroen Kuper | Zorg bij jou" initials="" userId="S::j.kuper@zorgbijjou.nl::dd756f59-ff63-494f-b0b5-bd8b55d3ca38" providerId="AD"/>
  <p188:author id="{90D5D880-CF27-DE94-0EC9-047054B41CD0}" name="Siebren van der Kooij | Zorg bij jou" initials="Sj" userId="S::s.vanderkooij@santeon.nl::25de6b9f-fd7d-4d52-acca-f9d745a8e573" providerId="AD"/>
  <p188:author id="{3C2AD383-9BD9-54FE-58F2-BDB3427D9C22}" name="David  Samoocha | Zorg bij jou" initials="Dj" userId="S::d.samoocha@zorgbijjou.nl::834df9c6-5806-4b1f-b5eb-6f8ec9fc1a4a" providerId="AD"/>
  <p188:author id="{7EB47E8A-9770-C767-9760-DA3C32B9F9EA}" name="Tessa Linssen" initials="TL" userId="S::t.linssen@santeon.nl::adffe968-f4d5-40b3-a652-325fbeda92a7" providerId="AD"/>
  <p188:author id="{2D613091-82C9-8AFF-C534-5C31B1E78CFB}" name="Bjorn Post | Zorg bij jou" initials="" userId="S::b.post@zorgbijjou.nl::a0ada9cf-f1f4-436d-9389-5ad7b22d5fd2" providerId="AD"/>
  <p188:author id="{F0B101BB-5E0E-1AB5-9F5D-BF763D8AFD10}" name="Julia  Wiersema | Zorg bij jou" initials="Jj" userId="S::j.wiersema@zorgbijjou.nl::45ec9de8-e3ae-471f-958b-f3d9c2c6aa6f" providerId="AD"/>
  <p188:author id="{FC6D88C3-D757-2882-75CF-C9A4B594F814}" name="Folmer  Ferment | Zorg bij jou" initials="FF" userId="S::F.Ferment@Zorgbijjou.nl::0ff4170c-66ac-446c-a56b-6293f7f71762" providerId="AD"/>
  <p188:author id="{DE2B17D0-4CD3-5051-951A-36324BBB16BD}" name="Julia  Wiersema | Zorg bij jou" initials="JW|Zbj" userId="S::J.Wiersema@Zorgbijjou.nl::45ec9de8-e3ae-471f-958b-f3d9c2c6aa6f" providerId="AD"/>
  <p188:author id="{83398DE4-84D0-996E-BABB-8C3581057A9A}" name="Jennie Bek | Zorg bij jou" initials="JB" userId="S::J.Bek@Zorgbijjou.nl::0a6398cf-c95e-494c-ac2a-b1fc4c336f0c" providerId="AD"/>
  <p188:author id="{3969C2EC-F0D5-1FAC-3DB7-8348918BFCD8}" name="Jente de Klerk | Zorg bij jou" initials="Jj" userId="S::j.deklerk@zorgbijjou.nl::e232fa26-ab18-4799-9ba4-ebe24bc350c9" providerId="AD"/>
  <p188:author id="{44A4F5EE-BF3B-47A0-8262-401C89F5750B}" name="Chris  Scholten | Zorg bij jou" initials="" userId="S::C.Scholten@Zorgbijjou.nl::f7346531-43e2-47c2-a928-3d1a231f15b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D"/>
    <a:srgbClr val="502C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C1AFA1-8F53-4404-8573-ADBBE1B9149F}" v="3" dt="2025-05-15T11:42:22.8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162" autoAdjust="0"/>
    <p:restoredTop sz="93690" autoAdjust="0"/>
  </p:normalViewPr>
  <p:slideViewPr>
    <p:cSldViewPr snapToGrid="0">
      <p:cViewPr varScale="1">
        <p:scale>
          <a:sx n="53" d="100"/>
          <a:sy n="53" d="100"/>
        </p:scale>
        <p:origin x="68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gs" Target="tags/tag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eere van Keulen | Santeon" userId="S::v.vankeulen@santeon.nl::083223cb-40c3-4d09-bc2d-e7ac2697a459" providerId="AD" clId="Web-{FA63F339-C9F1-AEA1-D55F-A2AFEE4DE44F}"/>
    <pc:docChg chg="mod delSld">
      <pc:chgData name="Veere van Keulen | Santeon" userId="S::v.vankeulen@santeon.nl::083223cb-40c3-4d09-bc2d-e7ac2697a459" providerId="AD" clId="Web-{FA63F339-C9F1-AEA1-D55F-A2AFEE4DE44F}" dt="2025-04-22T14:56:30.923" v="11"/>
      <pc:docMkLst>
        <pc:docMk/>
      </pc:docMkLst>
      <pc:sldChg chg="del">
        <pc:chgData name="Veere van Keulen | Santeon" userId="S::v.vankeulen@santeon.nl::083223cb-40c3-4d09-bc2d-e7ac2697a459" providerId="AD" clId="Web-{FA63F339-C9F1-AEA1-D55F-A2AFEE4DE44F}" dt="2025-04-22T14:55:18.826" v="1"/>
        <pc:sldMkLst>
          <pc:docMk/>
          <pc:sldMk cId="1176879283" sldId="257"/>
        </pc:sldMkLst>
      </pc:sldChg>
      <pc:sldChg chg="del">
        <pc:chgData name="Veere van Keulen | Santeon" userId="S::v.vankeulen@santeon.nl::083223cb-40c3-4d09-bc2d-e7ac2697a459" providerId="AD" clId="Web-{FA63F339-C9F1-AEA1-D55F-A2AFEE4DE44F}" dt="2025-04-22T14:56:03.234" v="8"/>
        <pc:sldMkLst>
          <pc:docMk/>
          <pc:sldMk cId="1127667396" sldId="2147308631"/>
        </pc:sldMkLst>
      </pc:sldChg>
      <pc:sldChg chg="del">
        <pc:chgData name="Veere van Keulen | Santeon" userId="S::v.vankeulen@santeon.nl::083223cb-40c3-4d09-bc2d-e7ac2697a459" providerId="AD" clId="Web-{FA63F339-C9F1-AEA1-D55F-A2AFEE4DE44F}" dt="2025-04-22T14:56:07.063" v="9"/>
        <pc:sldMkLst>
          <pc:docMk/>
          <pc:sldMk cId="376920434" sldId="2147308721"/>
        </pc:sldMkLst>
      </pc:sldChg>
      <pc:sldChg chg="del">
        <pc:chgData name="Veere van Keulen | Santeon" userId="S::v.vankeulen@santeon.nl::083223cb-40c3-4d09-bc2d-e7ac2697a459" providerId="AD" clId="Web-{FA63F339-C9F1-AEA1-D55F-A2AFEE4DE44F}" dt="2025-04-22T14:56:26.954" v="10"/>
        <pc:sldMkLst>
          <pc:docMk/>
          <pc:sldMk cId="1248230122" sldId="2147472488"/>
        </pc:sldMkLst>
      </pc:sldChg>
      <pc:sldChg chg="del">
        <pc:chgData name="Veere van Keulen | Santeon" userId="S::v.vankeulen@santeon.nl::083223cb-40c3-4d09-bc2d-e7ac2697a459" providerId="AD" clId="Web-{FA63F339-C9F1-AEA1-D55F-A2AFEE4DE44F}" dt="2025-04-22T14:55:58.578" v="7"/>
        <pc:sldMkLst>
          <pc:docMk/>
          <pc:sldMk cId="2212274122" sldId="2147481539"/>
        </pc:sldMkLst>
      </pc:sldChg>
      <pc:sldChg chg="del">
        <pc:chgData name="Veere van Keulen | Santeon" userId="S::v.vankeulen@santeon.nl::083223cb-40c3-4d09-bc2d-e7ac2697a459" providerId="AD" clId="Web-{FA63F339-C9F1-AEA1-D55F-A2AFEE4DE44F}" dt="2025-04-22T14:56:30.923" v="11"/>
        <pc:sldMkLst>
          <pc:docMk/>
          <pc:sldMk cId="1069272679" sldId="2147481545"/>
        </pc:sldMkLst>
      </pc:sldChg>
      <pc:sldChg chg="del">
        <pc:chgData name="Veere van Keulen | Santeon" userId="S::v.vankeulen@santeon.nl::083223cb-40c3-4d09-bc2d-e7ac2697a459" providerId="AD" clId="Web-{FA63F339-C9F1-AEA1-D55F-A2AFEE4DE44F}" dt="2025-04-22T14:55:49.828" v="6"/>
        <pc:sldMkLst>
          <pc:docMk/>
          <pc:sldMk cId="1526223356" sldId="2147481568"/>
        </pc:sldMkLst>
      </pc:sldChg>
      <pc:sldChg chg="del">
        <pc:chgData name="Veere van Keulen | Santeon" userId="S::v.vankeulen@santeon.nl::083223cb-40c3-4d09-bc2d-e7ac2697a459" providerId="AD" clId="Web-{FA63F339-C9F1-AEA1-D55F-A2AFEE4DE44F}" dt="2025-04-22T14:55:42.296" v="2"/>
        <pc:sldMkLst>
          <pc:docMk/>
          <pc:sldMk cId="2408454786" sldId="2147481569"/>
        </pc:sldMkLst>
      </pc:sldChg>
      <pc:sldChg chg="del">
        <pc:chgData name="Veere van Keulen | Santeon" userId="S::v.vankeulen@santeon.nl::083223cb-40c3-4d09-bc2d-e7ac2697a459" providerId="AD" clId="Web-{FA63F339-C9F1-AEA1-D55F-A2AFEE4DE44F}" dt="2025-04-22T14:55:44.218" v="3"/>
        <pc:sldMkLst>
          <pc:docMk/>
          <pc:sldMk cId="1371681759" sldId="2147481570"/>
        </pc:sldMkLst>
      </pc:sldChg>
      <pc:sldChg chg="del">
        <pc:chgData name="Veere van Keulen | Santeon" userId="S::v.vankeulen@santeon.nl::083223cb-40c3-4d09-bc2d-e7ac2697a459" providerId="AD" clId="Web-{FA63F339-C9F1-AEA1-D55F-A2AFEE4DE44F}" dt="2025-04-22T14:55:45.765" v="4"/>
        <pc:sldMkLst>
          <pc:docMk/>
          <pc:sldMk cId="3715031384" sldId="2147481571"/>
        </pc:sldMkLst>
      </pc:sldChg>
      <pc:sldChg chg="del">
        <pc:chgData name="Veere van Keulen | Santeon" userId="S::v.vankeulen@santeon.nl::083223cb-40c3-4d09-bc2d-e7ac2697a459" providerId="AD" clId="Web-{FA63F339-C9F1-AEA1-D55F-A2AFEE4DE44F}" dt="2025-04-22T14:55:47.171" v="5"/>
        <pc:sldMkLst>
          <pc:docMk/>
          <pc:sldMk cId="2167941932" sldId="2147481572"/>
        </pc:sldMkLst>
      </pc:sldChg>
    </pc:docChg>
  </pc:docChgLst>
  <pc:docChgLst>
    <pc:chgData name="Tessa Linssen" userId="S::t.linssen@santeon.nl::adffe968-f4d5-40b3-a652-325fbeda92a7" providerId="AD" clId="Web-{37C1AFA1-8F53-4404-8573-ADBBE1B9149F}"/>
    <pc:docChg chg="modSld">
      <pc:chgData name="Tessa Linssen" userId="S::t.linssen@santeon.nl::adffe968-f4d5-40b3-a652-325fbeda92a7" providerId="AD" clId="Web-{37C1AFA1-8F53-4404-8573-ADBBE1B9149F}" dt="2025-05-15T11:42:21.697" v="1" actId="20577"/>
      <pc:docMkLst>
        <pc:docMk/>
      </pc:docMkLst>
      <pc:sldChg chg="modSp">
        <pc:chgData name="Tessa Linssen" userId="S::t.linssen@santeon.nl::adffe968-f4d5-40b3-a652-325fbeda92a7" providerId="AD" clId="Web-{37C1AFA1-8F53-4404-8573-ADBBE1B9149F}" dt="2025-05-15T11:42:21.697" v="1" actId="20577"/>
        <pc:sldMkLst>
          <pc:docMk/>
          <pc:sldMk cId="1120892179" sldId="2147481568"/>
        </pc:sldMkLst>
        <pc:spChg chg="mod">
          <ac:chgData name="Tessa Linssen" userId="S::t.linssen@santeon.nl::adffe968-f4d5-40b3-a652-325fbeda92a7" providerId="AD" clId="Web-{37C1AFA1-8F53-4404-8573-ADBBE1B9149F}" dt="2025-05-15T11:42:21.697" v="1" actId="20577"/>
          <ac:spMkLst>
            <pc:docMk/>
            <pc:sldMk cId="1120892179" sldId="2147481568"/>
            <ac:spMk id="4" creationId="{3D0D4F78-883C-9531-3939-39D544181C62}"/>
          </ac:spMkLst>
        </pc:spChg>
      </pc:sldChg>
    </pc:docChg>
  </pc:docChgLst>
  <pc:docChgLst>
    <pc:chgData name="Veere van Keulen | Santeon" userId="S::v.vankeulen@santeon.nl::083223cb-40c3-4d09-bc2d-e7ac2697a459" providerId="AD" clId="Web-{E6748278-0B79-E3D0-91EF-14E3FF8FF9DA}"/>
    <pc:docChg chg="addSld delSld modSld">
      <pc:chgData name="Veere van Keulen | Santeon" userId="S::v.vankeulen@santeon.nl::083223cb-40c3-4d09-bc2d-e7ac2697a459" providerId="AD" clId="Web-{E6748278-0B79-E3D0-91EF-14E3FF8FF9DA}" dt="2025-04-25T10:08:38.963" v="12" actId="20577"/>
      <pc:docMkLst>
        <pc:docMk/>
      </pc:docMkLst>
      <pc:sldChg chg="addSp delSp modSp">
        <pc:chgData name="Veere van Keulen | Santeon" userId="S::v.vankeulen@santeon.nl::083223cb-40c3-4d09-bc2d-e7ac2697a459" providerId="AD" clId="Web-{E6748278-0B79-E3D0-91EF-14E3FF8FF9DA}" dt="2025-04-25T10:08:38.963" v="12" actId="20577"/>
        <pc:sldMkLst>
          <pc:docMk/>
          <pc:sldMk cId="1120892179" sldId="2147481568"/>
        </pc:sldMkLst>
        <pc:spChg chg="add del mod">
          <ac:chgData name="Veere van Keulen | Santeon" userId="S::v.vankeulen@santeon.nl::083223cb-40c3-4d09-bc2d-e7ac2697a459" providerId="AD" clId="Web-{E6748278-0B79-E3D0-91EF-14E3FF8FF9DA}" dt="2025-04-25T09:57:15.313" v="11"/>
          <ac:spMkLst>
            <pc:docMk/>
            <pc:sldMk cId="1120892179" sldId="2147481568"/>
            <ac:spMk id="3" creationId="{8530D25D-BBED-1B07-A3A9-6C13EAC1EB36}"/>
          </ac:spMkLst>
        </pc:spChg>
        <pc:spChg chg="mod">
          <ac:chgData name="Veere van Keulen | Santeon" userId="S::v.vankeulen@santeon.nl::083223cb-40c3-4d09-bc2d-e7ac2697a459" providerId="AD" clId="Web-{E6748278-0B79-E3D0-91EF-14E3FF8FF9DA}" dt="2025-04-25T10:08:38.963" v="12" actId="20577"/>
          <ac:spMkLst>
            <pc:docMk/>
            <pc:sldMk cId="1120892179" sldId="2147481568"/>
            <ac:spMk id="4" creationId="{3D0D4F78-883C-9531-3939-39D544181C62}"/>
          </ac:spMkLst>
        </pc:spChg>
      </pc:sldChg>
      <pc:sldChg chg="add del">
        <pc:chgData name="Veere van Keulen | Santeon" userId="S::v.vankeulen@santeon.nl::083223cb-40c3-4d09-bc2d-e7ac2697a459" providerId="AD" clId="Web-{E6748278-0B79-E3D0-91EF-14E3FF8FF9DA}" dt="2025-04-25T09:55:53.311" v="2"/>
        <pc:sldMkLst>
          <pc:docMk/>
          <pc:sldMk cId="2598294529" sldId="2147481570"/>
        </pc:sldMkLst>
      </pc:sldChg>
      <pc:sldChg chg="modSp new del">
        <pc:chgData name="Veere van Keulen | Santeon" userId="S::v.vankeulen@santeon.nl::083223cb-40c3-4d09-bc2d-e7ac2697a459" providerId="AD" clId="Web-{E6748278-0B79-E3D0-91EF-14E3FF8FF9DA}" dt="2025-04-25T09:56:52.110" v="6"/>
        <pc:sldMkLst>
          <pc:docMk/>
          <pc:sldMk cId="2551116233" sldId="2147481571"/>
        </pc:sldMkLst>
        <pc:spChg chg="mod">
          <ac:chgData name="Veere van Keulen | Santeon" userId="S::v.vankeulen@santeon.nl::083223cb-40c3-4d09-bc2d-e7ac2697a459" providerId="AD" clId="Web-{E6748278-0B79-E3D0-91EF-14E3FF8FF9DA}" dt="2025-04-25T09:56:46.125" v="4" actId="20577"/>
          <ac:spMkLst>
            <pc:docMk/>
            <pc:sldMk cId="2551116233" sldId="2147481571"/>
            <ac:spMk id="2" creationId="{09452169-E81E-8EDF-B49F-A4B6452F0412}"/>
          </ac:spMkLst>
        </pc:spChg>
      </pc:sldChg>
    </pc:docChg>
  </pc:docChgLst>
  <pc:docChgLst>
    <pc:chgData name="Veere van Keulen | Santeon" userId="S::v.vankeulen@santeon.nl::083223cb-40c3-4d09-bc2d-e7ac2697a459" providerId="AD" clId="Web-{9DC2CD4F-CB16-44AA-8C24-BF1C5966F1A6}"/>
    <pc:docChg chg="addSld modSld sldOrd">
      <pc:chgData name="Veere van Keulen | Santeon" userId="S::v.vankeulen@santeon.nl::083223cb-40c3-4d09-bc2d-e7ac2697a459" providerId="AD" clId="Web-{9DC2CD4F-CB16-44AA-8C24-BF1C5966F1A6}" dt="2025-04-25T09:33:45.941" v="42" actId="14100"/>
      <pc:docMkLst>
        <pc:docMk/>
      </pc:docMkLst>
      <pc:sldChg chg="addSp delSp modSp new ord">
        <pc:chgData name="Veere van Keulen | Santeon" userId="S::v.vankeulen@santeon.nl::083223cb-40c3-4d09-bc2d-e7ac2697a459" providerId="AD" clId="Web-{9DC2CD4F-CB16-44AA-8C24-BF1C5966F1A6}" dt="2025-04-25T09:33:45.941" v="42" actId="14100"/>
        <pc:sldMkLst>
          <pc:docMk/>
          <pc:sldMk cId="1120892179" sldId="2147481568"/>
        </pc:sldMkLst>
        <pc:spChg chg="add del">
          <ac:chgData name="Veere van Keulen | Santeon" userId="S::v.vankeulen@santeon.nl::083223cb-40c3-4d09-bc2d-e7ac2697a459" providerId="AD" clId="Web-{9DC2CD4F-CB16-44AA-8C24-BF1C5966F1A6}" dt="2025-04-25T09:28:04.897" v="15"/>
          <ac:spMkLst>
            <pc:docMk/>
            <pc:sldMk cId="1120892179" sldId="2147481568"/>
            <ac:spMk id="3" creationId="{EA7DD8B5-B6AF-4EE6-CE7D-89A5D9681E97}"/>
          </ac:spMkLst>
        </pc:spChg>
        <pc:spChg chg="mod">
          <ac:chgData name="Veere van Keulen | Santeon" userId="S::v.vankeulen@santeon.nl::083223cb-40c3-4d09-bc2d-e7ac2697a459" providerId="AD" clId="Web-{9DC2CD4F-CB16-44AA-8C24-BF1C5966F1A6}" dt="2025-04-25T09:33:16.783" v="35" actId="20577"/>
          <ac:spMkLst>
            <pc:docMk/>
            <pc:sldMk cId="1120892179" sldId="2147481568"/>
            <ac:spMk id="4" creationId="{3D0D4F78-883C-9531-3939-39D544181C62}"/>
          </ac:spMkLst>
        </pc:spChg>
        <pc:spChg chg="add del mod">
          <ac:chgData name="Veere van Keulen | Santeon" userId="S::v.vankeulen@santeon.nl::083223cb-40c3-4d09-bc2d-e7ac2697a459" providerId="AD" clId="Web-{9DC2CD4F-CB16-44AA-8C24-BF1C5966F1A6}" dt="2025-04-25T09:27:53.303" v="14"/>
          <ac:spMkLst>
            <pc:docMk/>
            <pc:sldMk cId="1120892179" sldId="2147481568"/>
            <ac:spMk id="6" creationId="{6FB342E7-8DC3-1064-6D16-332ABFAC5F64}"/>
          </ac:spMkLst>
        </pc:spChg>
        <pc:spChg chg="add mod">
          <ac:chgData name="Veere van Keulen | Santeon" userId="S::v.vankeulen@santeon.nl::083223cb-40c3-4d09-bc2d-e7ac2697a459" providerId="AD" clId="Web-{9DC2CD4F-CB16-44AA-8C24-BF1C5966F1A6}" dt="2025-04-25T09:33:45.941" v="42" actId="14100"/>
          <ac:spMkLst>
            <pc:docMk/>
            <pc:sldMk cId="1120892179" sldId="2147481568"/>
            <ac:spMk id="7" creationId="{9B2E9DE8-9427-3603-4058-6B7E20F7ACF9}"/>
          </ac:spMkLst>
        </pc:spChg>
      </pc:sldChg>
    </pc:docChg>
  </pc:docChgLst>
  <pc:docChgLst>
    <pc:chgData name="Mirte  Edens | Zorg bij jou" userId="S::m.edens@zorgbijjou.nl::5492b429-a31d-4cc3-9a36-cc8aafed6d28" providerId="AD" clId="Web-{FECCEAA5-CE7F-6BCE-3EDA-15872A09A662}"/>
    <pc:docChg chg="mod">
      <pc:chgData name="Mirte  Edens | Zorg bij jou" userId="S::m.edens@zorgbijjou.nl::5492b429-a31d-4cc3-9a36-cc8aafed6d28" providerId="AD" clId="Web-{FECCEAA5-CE7F-6BCE-3EDA-15872A09A662}" dt="2025-04-23T11:22:21.448" v="0"/>
      <pc:docMkLst>
        <pc:docMk/>
      </pc:docMkLst>
    </pc:docChg>
  </pc:docChgLst>
  <pc:docChgLst>
    <pc:chgData name="Veere van Keulen | Santeon" userId="083223cb-40c3-4d09-bc2d-e7ac2697a459" providerId="ADAL" clId="{5AE7DC84-F10F-44BD-90DE-0CFF28E0C63D}"/>
    <pc:docChg chg="undo custSel addSld delSld modSld sldOrd addMainMaster delMainMaster">
      <pc:chgData name="Veere van Keulen | Santeon" userId="083223cb-40c3-4d09-bc2d-e7ac2697a459" providerId="ADAL" clId="{5AE7DC84-F10F-44BD-90DE-0CFF28E0C63D}" dt="2025-04-25T09:44:43.026" v="481" actId="2711"/>
      <pc:docMkLst>
        <pc:docMk/>
      </pc:docMkLst>
      <pc:sldChg chg="ord addCm">
        <pc:chgData name="Veere van Keulen | Santeon" userId="083223cb-40c3-4d09-bc2d-e7ac2697a459" providerId="ADAL" clId="{5AE7DC84-F10F-44BD-90DE-0CFF28E0C63D}" dt="2025-04-18T07:45:47.245" v="190"/>
        <pc:sldMkLst>
          <pc:docMk/>
          <pc:sldMk cId="1176879283" sldId="25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Veere van Keulen | Santeon" userId="083223cb-40c3-4d09-bc2d-e7ac2697a459" providerId="ADAL" clId="{5AE7DC84-F10F-44BD-90DE-0CFF28E0C63D}" dt="2025-04-18T07:45:47.245" v="190"/>
              <pc2:cmMkLst xmlns:pc2="http://schemas.microsoft.com/office/powerpoint/2019/9/main/command">
                <pc:docMk/>
                <pc:sldMk cId="1176879283" sldId="257"/>
                <pc2:cmMk id="{85F3B8A0-9558-4504-A58F-830A1AA288C5}"/>
              </pc2:cmMkLst>
            </pc226:cmChg>
          </p:ext>
        </pc:extLst>
      </pc:sldChg>
      <pc:sldChg chg="modSp del mod">
        <pc:chgData name="Veere van Keulen | Santeon" userId="083223cb-40c3-4d09-bc2d-e7ac2697a459" providerId="ADAL" clId="{5AE7DC84-F10F-44BD-90DE-0CFF28E0C63D}" dt="2025-04-18T07:17:56.217" v="59" actId="47"/>
        <pc:sldMkLst>
          <pc:docMk/>
          <pc:sldMk cId="3670742314" sldId="260"/>
        </pc:sldMkLst>
        <pc:spChg chg="mod">
          <ac:chgData name="Veere van Keulen | Santeon" userId="083223cb-40c3-4d09-bc2d-e7ac2697a459" providerId="ADAL" clId="{5AE7DC84-F10F-44BD-90DE-0CFF28E0C63D}" dt="2025-04-18T07:01:52.604" v="22" actId="20577"/>
          <ac:spMkLst>
            <pc:docMk/>
            <pc:sldMk cId="3670742314" sldId="260"/>
            <ac:spMk id="2" creationId="{0C55CB29-4CC4-EE8C-E141-DD313837F374}"/>
          </ac:spMkLst>
        </pc:spChg>
      </pc:sldChg>
      <pc:sldChg chg="del">
        <pc:chgData name="Veere van Keulen | Santeon" userId="083223cb-40c3-4d09-bc2d-e7ac2697a459" providerId="ADAL" clId="{5AE7DC84-F10F-44BD-90DE-0CFF28E0C63D}" dt="2025-04-18T06:52:13.902" v="0" actId="47"/>
        <pc:sldMkLst>
          <pc:docMk/>
          <pc:sldMk cId="2484634739" sldId="261"/>
        </pc:sldMkLst>
      </pc:sldChg>
      <pc:sldChg chg="del">
        <pc:chgData name="Veere van Keulen | Santeon" userId="083223cb-40c3-4d09-bc2d-e7ac2697a459" providerId="ADAL" clId="{5AE7DC84-F10F-44BD-90DE-0CFF28E0C63D}" dt="2025-04-18T07:10:41.095" v="56" actId="47"/>
        <pc:sldMkLst>
          <pc:docMk/>
          <pc:sldMk cId="3449944616" sldId="270"/>
        </pc:sldMkLst>
      </pc:sldChg>
      <pc:sldChg chg="del">
        <pc:chgData name="Veere van Keulen | Santeon" userId="083223cb-40c3-4d09-bc2d-e7ac2697a459" providerId="ADAL" clId="{5AE7DC84-F10F-44BD-90DE-0CFF28E0C63D}" dt="2025-04-18T06:56:18.462" v="17" actId="47"/>
        <pc:sldMkLst>
          <pc:docMk/>
          <pc:sldMk cId="3256524107" sldId="296"/>
        </pc:sldMkLst>
      </pc:sldChg>
      <pc:sldChg chg="modSp del mod">
        <pc:chgData name="Veere van Keulen | Santeon" userId="083223cb-40c3-4d09-bc2d-e7ac2697a459" providerId="ADAL" clId="{5AE7DC84-F10F-44BD-90DE-0CFF28E0C63D}" dt="2025-04-18T07:07:12.607" v="43" actId="47"/>
        <pc:sldMkLst>
          <pc:docMk/>
          <pc:sldMk cId="3004589116" sldId="313"/>
        </pc:sldMkLst>
        <pc:picChg chg="mod">
          <ac:chgData name="Veere van Keulen | Santeon" userId="083223cb-40c3-4d09-bc2d-e7ac2697a459" providerId="ADAL" clId="{5AE7DC84-F10F-44BD-90DE-0CFF28E0C63D}" dt="2025-04-18T07:06:34.424" v="38" actId="1076"/>
          <ac:picMkLst>
            <pc:docMk/>
            <pc:sldMk cId="3004589116" sldId="313"/>
            <ac:picMk id="10" creationId="{00B0E8F2-9676-0B51-7D79-EE9451F8BC6F}"/>
          </ac:picMkLst>
        </pc:picChg>
      </pc:sldChg>
      <pc:sldChg chg="del">
        <pc:chgData name="Veere van Keulen | Santeon" userId="083223cb-40c3-4d09-bc2d-e7ac2697a459" providerId="ADAL" clId="{5AE7DC84-F10F-44BD-90DE-0CFF28E0C63D}" dt="2025-04-18T07:07:31.298" v="46" actId="47"/>
        <pc:sldMkLst>
          <pc:docMk/>
          <pc:sldMk cId="1341618004" sldId="316"/>
        </pc:sldMkLst>
      </pc:sldChg>
      <pc:sldChg chg="addCm delCm modNotesTx">
        <pc:chgData name="Veere van Keulen | Santeon" userId="083223cb-40c3-4d09-bc2d-e7ac2697a459" providerId="ADAL" clId="{5AE7DC84-F10F-44BD-90DE-0CFF28E0C63D}" dt="2025-04-18T07:18:19.406" v="60"/>
        <pc:sldMkLst>
          <pc:docMk/>
          <pc:sldMk cId="1793038441" sldId="32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Veere van Keulen | Santeon" userId="083223cb-40c3-4d09-bc2d-e7ac2697a459" providerId="ADAL" clId="{5AE7DC84-F10F-44BD-90DE-0CFF28E0C63D}" dt="2025-04-18T07:18:19.406" v="60"/>
              <pc2:cmMkLst xmlns:pc2="http://schemas.microsoft.com/office/powerpoint/2019/9/main/command">
                <pc:docMk/>
                <pc:sldMk cId="1793038441" sldId="321"/>
                <pc2:cmMk id="{2A3E17B4-BD56-4D11-8AD0-FEA0D09311EC}"/>
              </pc2:cmMkLst>
            </pc226:cmChg>
          </p:ext>
        </pc:extLst>
      </pc:sldChg>
      <pc:sldChg chg="del">
        <pc:chgData name="Veere van Keulen | Santeon" userId="083223cb-40c3-4d09-bc2d-e7ac2697a459" providerId="ADAL" clId="{5AE7DC84-F10F-44BD-90DE-0CFF28E0C63D}" dt="2025-04-18T07:08:17.890" v="48" actId="47"/>
        <pc:sldMkLst>
          <pc:docMk/>
          <pc:sldMk cId="1499312469" sldId="327"/>
        </pc:sldMkLst>
      </pc:sldChg>
      <pc:sldChg chg="del">
        <pc:chgData name="Veere van Keulen | Santeon" userId="083223cb-40c3-4d09-bc2d-e7ac2697a459" providerId="ADAL" clId="{5AE7DC84-F10F-44BD-90DE-0CFF28E0C63D}" dt="2025-04-18T07:38:33.499" v="176" actId="47"/>
        <pc:sldMkLst>
          <pc:docMk/>
          <pc:sldMk cId="499963496" sldId="466"/>
        </pc:sldMkLst>
      </pc:sldChg>
      <pc:sldChg chg="mod modShow addCm modNotesTx">
        <pc:chgData name="Veere van Keulen | Santeon" userId="083223cb-40c3-4d09-bc2d-e7ac2697a459" providerId="ADAL" clId="{5AE7DC84-F10F-44BD-90DE-0CFF28E0C63D}" dt="2025-04-18T07:36:56.533" v="173" actId="729"/>
        <pc:sldMkLst>
          <pc:docMk/>
          <pc:sldMk cId="1127667396" sldId="214730863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Veere van Keulen | Santeon" userId="083223cb-40c3-4d09-bc2d-e7ac2697a459" providerId="ADAL" clId="{5AE7DC84-F10F-44BD-90DE-0CFF28E0C63D}" dt="2025-04-18T07:12:51.626" v="58"/>
              <pc2:cmMkLst xmlns:pc2="http://schemas.microsoft.com/office/powerpoint/2019/9/main/command">
                <pc:docMk/>
                <pc:sldMk cId="1127667396" sldId="2147308631"/>
                <pc2:cmMk id="{153BD577-BAD5-4A0F-B159-9E5103DCCD48}"/>
              </pc2:cmMkLst>
            </pc226:cmChg>
          </p:ext>
        </pc:extLst>
      </pc:sldChg>
      <pc:sldChg chg="mod modShow addCm">
        <pc:chgData name="Veere van Keulen | Santeon" userId="083223cb-40c3-4d09-bc2d-e7ac2697a459" providerId="ADAL" clId="{5AE7DC84-F10F-44BD-90DE-0CFF28E0C63D}" dt="2025-04-18T07:40:18.356" v="181" actId="729"/>
        <pc:sldMkLst>
          <pc:docMk/>
          <pc:sldMk cId="376920434" sldId="214730872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Veere van Keulen | Santeon" userId="083223cb-40c3-4d09-bc2d-e7ac2697a459" providerId="ADAL" clId="{5AE7DC84-F10F-44BD-90DE-0CFF28E0C63D}" dt="2025-04-18T07:40:16.096" v="180"/>
              <pc2:cmMkLst xmlns:pc2="http://schemas.microsoft.com/office/powerpoint/2019/9/main/command">
                <pc:docMk/>
                <pc:sldMk cId="376920434" sldId="2147308721"/>
                <pc2:cmMk id="{667A126C-A700-4F35-A2B2-817069B5506C}"/>
              </pc2:cmMkLst>
            </pc226:cmChg>
          </p:ext>
        </pc:extLst>
      </pc:sldChg>
      <pc:sldChg chg="mod modShow addCm modCm">
        <pc:chgData name="Veere van Keulen | Santeon" userId="083223cb-40c3-4d09-bc2d-e7ac2697a459" providerId="ADAL" clId="{5AE7DC84-F10F-44BD-90DE-0CFF28E0C63D}" dt="2025-04-18T07:40:08.700" v="179"/>
        <pc:sldMkLst>
          <pc:docMk/>
          <pc:sldMk cId="1248230122" sldId="214747248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Veere van Keulen | Santeon" userId="083223cb-40c3-4d09-bc2d-e7ac2697a459" providerId="ADAL" clId="{5AE7DC84-F10F-44BD-90DE-0CFF28E0C63D}" dt="2025-04-18T07:40:08.700" v="179"/>
              <pc2:cmMkLst xmlns:pc2="http://schemas.microsoft.com/office/powerpoint/2019/9/main/command">
                <pc:docMk/>
                <pc:sldMk cId="1248230122" sldId="2147472488"/>
                <pc2:cmMk id="{4CF64F7F-A4E9-4820-8C59-C048D0343FAD}"/>
              </pc2:cmMkLst>
            </pc226:cmChg>
          </p:ext>
        </pc:extLst>
      </pc:sldChg>
      <pc:sldChg chg="del">
        <pc:chgData name="Veere van Keulen | Santeon" userId="083223cb-40c3-4d09-bc2d-e7ac2697a459" providerId="ADAL" clId="{5AE7DC84-F10F-44BD-90DE-0CFF28E0C63D}" dt="2025-04-18T07:06:25.707" v="37" actId="47"/>
        <pc:sldMkLst>
          <pc:docMk/>
          <pc:sldMk cId="3566466897" sldId="2147481401"/>
        </pc:sldMkLst>
      </pc:sldChg>
      <pc:sldChg chg="del">
        <pc:chgData name="Veere van Keulen | Santeon" userId="083223cb-40c3-4d09-bc2d-e7ac2697a459" providerId="ADAL" clId="{5AE7DC84-F10F-44BD-90DE-0CFF28E0C63D}" dt="2025-04-18T07:06:01.434" v="36" actId="47"/>
        <pc:sldMkLst>
          <pc:docMk/>
          <pc:sldMk cId="330234856" sldId="2147481402"/>
        </pc:sldMkLst>
      </pc:sldChg>
      <pc:sldChg chg="modNotesTx">
        <pc:chgData name="Veere van Keulen | Santeon" userId="083223cb-40c3-4d09-bc2d-e7ac2697a459" providerId="ADAL" clId="{5AE7DC84-F10F-44BD-90DE-0CFF28E0C63D}" dt="2025-04-18T06:57:46.075" v="20" actId="20577"/>
        <pc:sldMkLst>
          <pc:docMk/>
          <pc:sldMk cId="1984657744" sldId="2147481404"/>
        </pc:sldMkLst>
      </pc:sldChg>
      <pc:sldChg chg="del">
        <pc:chgData name="Veere van Keulen | Santeon" userId="083223cb-40c3-4d09-bc2d-e7ac2697a459" providerId="ADAL" clId="{5AE7DC84-F10F-44BD-90DE-0CFF28E0C63D}" dt="2025-04-18T06:55:58.361" v="6" actId="47"/>
        <pc:sldMkLst>
          <pc:docMk/>
          <pc:sldMk cId="3705847210" sldId="2147481505"/>
        </pc:sldMkLst>
      </pc:sldChg>
      <pc:sldChg chg="ord addCm modCm">
        <pc:chgData name="Veere van Keulen | Santeon" userId="083223cb-40c3-4d09-bc2d-e7ac2697a459" providerId="ADAL" clId="{5AE7DC84-F10F-44BD-90DE-0CFF28E0C63D}" dt="2025-04-18T07:41:26.428" v="185"/>
        <pc:sldMkLst>
          <pc:docMk/>
          <pc:sldMk cId="2643817787" sldId="214748150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Veere van Keulen | Santeon" userId="083223cb-40c3-4d09-bc2d-e7ac2697a459" providerId="ADAL" clId="{5AE7DC84-F10F-44BD-90DE-0CFF28E0C63D}" dt="2025-04-18T07:41:26.428" v="185"/>
              <pc2:cmMkLst xmlns:pc2="http://schemas.microsoft.com/office/powerpoint/2019/9/main/command">
                <pc:docMk/>
                <pc:sldMk cId="2643817787" sldId="2147481507"/>
                <pc2:cmMk id="{51F7BAF3-6A71-44D7-8350-5B5116F30F33}"/>
              </pc2:cmMkLst>
            </pc226:cmChg>
          </p:ext>
        </pc:extLst>
      </pc:sldChg>
      <pc:sldChg chg="del">
        <pc:chgData name="Veere van Keulen | Santeon" userId="083223cb-40c3-4d09-bc2d-e7ac2697a459" providerId="ADAL" clId="{5AE7DC84-F10F-44BD-90DE-0CFF28E0C63D}" dt="2025-04-18T07:09:54.445" v="49" actId="47"/>
        <pc:sldMkLst>
          <pc:docMk/>
          <pc:sldMk cId="724876757" sldId="2147481517"/>
        </pc:sldMkLst>
      </pc:sldChg>
      <pc:sldChg chg="del">
        <pc:chgData name="Veere van Keulen | Santeon" userId="083223cb-40c3-4d09-bc2d-e7ac2697a459" providerId="ADAL" clId="{5AE7DC84-F10F-44BD-90DE-0CFF28E0C63D}" dt="2025-04-18T07:09:55.097" v="50" actId="47"/>
        <pc:sldMkLst>
          <pc:docMk/>
          <pc:sldMk cId="1106426282" sldId="2147481519"/>
        </pc:sldMkLst>
      </pc:sldChg>
      <pc:sldChg chg="del">
        <pc:chgData name="Veere van Keulen | Santeon" userId="083223cb-40c3-4d09-bc2d-e7ac2697a459" providerId="ADAL" clId="{5AE7DC84-F10F-44BD-90DE-0CFF28E0C63D}" dt="2025-04-18T07:09:56.552" v="52" actId="47"/>
        <pc:sldMkLst>
          <pc:docMk/>
          <pc:sldMk cId="3916212182" sldId="2147481520"/>
        </pc:sldMkLst>
      </pc:sldChg>
      <pc:sldChg chg="del">
        <pc:chgData name="Veere van Keulen | Santeon" userId="083223cb-40c3-4d09-bc2d-e7ac2697a459" providerId="ADAL" clId="{5AE7DC84-F10F-44BD-90DE-0CFF28E0C63D}" dt="2025-04-18T07:09:55.722" v="51" actId="47"/>
        <pc:sldMkLst>
          <pc:docMk/>
          <pc:sldMk cId="3237974355" sldId="2147481522"/>
        </pc:sldMkLst>
      </pc:sldChg>
      <pc:sldChg chg="add del">
        <pc:chgData name="Veere van Keulen | Santeon" userId="083223cb-40c3-4d09-bc2d-e7ac2697a459" providerId="ADAL" clId="{5AE7DC84-F10F-44BD-90DE-0CFF28E0C63D}" dt="2025-04-18T07:10:05.483" v="55" actId="47"/>
        <pc:sldMkLst>
          <pc:docMk/>
          <pc:sldMk cId="2700168378" sldId="2147481525"/>
        </pc:sldMkLst>
      </pc:sldChg>
      <pc:sldChg chg="del">
        <pc:chgData name="Veere van Keulen | Santeon" userId="083223cb-40c3-4d09-bc2d-e7ac2697a459" providerId="ADAL" clId="{5AE7DC84-F10F-44BD-90DE-0CFF28E0C63D}" dt="2025-04-18T07:05:44.897" v="35" actId="47"/>
        <pc:sldMkLst>
          <pc:docMk/>
          <pc:sldMk cId="526997193" sldId="2147481537"/>
        </pc:sldMkLst>
      </pc:sldChg>
      <pc:sldChg chg="addCm">
        <pc:chgData name="Veere van Keulen | Santeon" userId="083223cb-40c3-4d09-bc2d-e7ac2697a459" providerId="ADAL" clId="{5AE7DC84-F10F-44BD-90DE-0CFF28E0C63D}" dt="2025-04-18T07:26:24.906" v="85"/>
        <pc:sldMkLst>
          <pc:docMk/>
          <pc:sldMk cId="3319638570" sldId="214748153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Veere van Keulen | Santeon" userId="083223cb-40c3-4d09-bc2d-e7ac2697a459" providerId="ADAL" clId="{5AE7DC84-F10F-44BD-90DE-0CFF28E0C63D}" dt="2025-04-18T07:26:24.906" v="85"/>
              <pc2:cmMkLst xmlns:pc2="http://schemas.microsoft.com/office/powerpoint/2019/9/main/command">
                <pc:docMk/>
                <pc:sldMk cId="3319638570" sldId="2147481538"/>
                <pc2:cmMk id="{E28C4442-FE51-402B-9E64-6F060C600F9E}"/>
              </pc2:cmMkLst>
            </pc226:cmChg>
          </p:ext>
        </pc:extLst>
      </pc:sldChg>
      <pc:sldChg chg="mod modShow addCm">
        <pc:chgData name="Veere van Keulen | Santeon" userId="083223cb-40c3-4d09-bc2d-e7ac2697a459" providerId="ADAL" clId="{5AE7DC84-F10F-44BD-90DE-0CFF28E0C63D}" dt="2025-04-18T07:37:18.694" v="175" actId="729"/>
        <pc:sldMkLst>
          <pc:docMk/>
          <pc:sldMk cId="2212274122" sldId="214748153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Veere van Keulen | Santeon" userId="083223cb-40c3-4d09-bc2d-e7ac2697a459" providerId="ADAL" clId="{5AE7DC84-F10F-44BD-90DE-0CFF28E0C63D}" dt="2025-04-18T07:37:13.789" v="174"/>
              <pc2:cmMkLst xmlns:pc2="http://schemas.microsoft.com/office/powerpoint/2019/9/main/command">
                <pc:docMk/>
                <pc:sldMk cId="2212274122" sldId="2147481539"/>
                <pc2:cmMk id="{BC017A0F-B8C4-42B0-8868-0CA10389EF2A}"/>
              </pc2:cmMkLst>
            </pc226:cmChg>
          </p:ext>
        </pc:extLst>
      </pc:sldChg>
      <pc:sldChg chg="ord">
        <pc:chgData name="Veere van Keulen | Santeon" userId="083223cb-40c3-4d09-bc2d-e7ac2697a459" providerId="ADAL" clId="{5AE7DC84-F10F-44BD-90DE-0CFF28E0C63D}" dt="2025-04-18T07:07:18.880" v="45"/>
        <pc:sldMkLst>
          <pc:docMk/>
          <pc:sldMk cId="3125691735" sldId="2147481540"/>
        </pc:sldMkLst>
      </pc:sldChg>
      <pc:sldChg chg="modSp del mod">
        <pc:chgData name="Veere van Keulen | Santeon" userId="083223cb-40c3-4d09-bc2d-e7ac2697a459" providerId="ADAL" clId="{5AE7DC84-F10F-44BD-90DE-0CFF28E0C63D}" dt="2025-04-18T07:30:56.562" v="168" actId="47"/>
        <pc:sldMkLst>
          <pc:docMk/>
          <pc:sldMk cId="2997547440" sldId="2147481543"/>
        </pc:sldMkLst>
        <pc:spChg chg="mod">
          <ac:chgData name="Veere van Keulen | Santeon" userId="083223cb-40c3-4d09-bc2d-e7ac2697a459" providerId="ADAL" clId="{5AE7DC84-F10F-44BD-90DE-0CFF28E0C63D}" dt="2025-04-18T07:29:14.445" v="86" actId="1076"/>
          <ac:spMkLst>
            <pc:docMk/>
            <pc:sldMk cId="2997547440" sldId="2147481543"/>
            <ac:spMk id="14" creationId="{A28A1E73-F43D-F21B-1DDB-5FB8BD12338E}"/>
          </ac:spMkLst>
        </pc:spChg>
      </pc:sldChg>
      <pc:sldChg chg="mod modShow addCm">
        <pc:chgData name="Veere van Keulen | Santeon" userId="083223cb-40c3-4d09-bc2d-e7ac2697a459" providerId="ADAL" clId="{5AE7DC84-F10F-44BD-90DE-0CFF28E0C63D}" dt="2025-04-18T07:43:23.093" v="187"/>
        <pc:sldMkLst>
          <pc:docMk/>
          <pc:sldMk cId="1069272679" sldId="214748154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Veere van Keulen | Santeon" userId="083223cb-40c3-4d09-bc2d-e7ac2697a459" providerId="ADAL" clId="{5AE7DC84-F10F-44BD-90DE-0CFF28E0C63D}" dt="2025-04-18T07:43:23.093" v="187"/>
              <pc2:cmMkLst xmlns:pc2="http://schemas.microsoft.com/office/powerpoint/2019/9/main/command">
                <pc:docMk/>
                <pc:sldMk cId="1069272679" sldId="2147481545"/>
                <pc2:cmMk id="{AB00DAD2-9477-431D-9AAD-2AA0CC562259}"/>
              </pc2:cmMkLst>
            </pc226:cmChg>
          </p:ext>
        </pc:extLst>
      </pc:sldChg>
      <pc:sldChg chg="del modNotesTx">
        <pc:chgData name="Veere van Keulen | Santeon" userId="083223cb-40c3-4d09-bc2d-e7ac2697a459" providerId="ADAL" clId="{5AE7DC84-F10F-44BD-90DE-0CFF28E0C63D}" dt="2025-04-18T07:03:12.407" v="23" actId="47"/>
        <pc:sldMkLst>
          <pc:docMk/>
          <pc:sldMk cId="900043103" sldId="2147481546"/>
        </pc:sldMkLst>
      </pc:sldChg>
      <pc:sldChg chg="add del mod modShow">
        <pc:chgData name="Veere van Keulen | Santeon" userId="083223cb-40c3-4d09-bc2d-e7ac2697a459" providerId="ADAL" clId="{5AE7DC84-F10F-44BD-90DE-0CFF28E0C63D}" dt="2025-04-18T07:25:12.547" v="84" actId="47"/>
        <pc:sldMkLst>
          <pc:docMk/>
          <pc:sldMk cId="3572116400" sldId="2147481547"/>
        </pc:sldMkLst>
      </pc:sldChg>
      <pc:sldChg chg="addSp delSp modSp mod">
        <pc:chgData name="Veere van Keulen | Santeon" userId="083223cb-40c3-4d09-bc2d-e7ac2697a459" providerId="ADAL" clId="{5AE7DC84-F10F-44BD-90DE-0CFF28E0C63D}" dt="2025-04-18T07:30:54.406" v="167" actId="1076"/>
        <pc:sldMkLst>
          <pc:docMk/>
          <pc:sldMk cId="3122827819" sldId="2147481550"/>
        </pc:sldMkLst>
        <pc:spChg chg="add del">
          <ac:chgData name="Veere van Keulen | Santeon" userId="083223cb-40c3-4d09-bc2d-e7ac2697a459" providerId="ADAL" clId="{5AE7DC84-F10F-44BD-90DE-0CFF28E0C63D}" dt="2025-04-18T07:29:42.566" v="88" actId="22"/>
          <ac:spMkLst>
            <pc:docMk/>
            <pc:sldMk cId="3122827819" sldId="2147481550"/>
            <ac:spMk id="17" creationId="{660C92C9-398D-B065-B465-65FFB0846575}"/>
          </ac:spMkLst>
        </pc:spChg>
        <pc:spChg chg="add mod">
          <ac:chgData name="Veere van Keulen | Santeon" userId="083223cb-40c3-4d09-bc2d-e7ac2697a459" providerId="ADAL" clId="{5AE7DC84-F10F-44BD-90DE-0CFF28E0C63D}" dt="2025-04-18T07:30:29.952" v="166" actId="20577"/>
          <ac:spMkLst>
            <pc:docMk/>
            <pc:sldMk cId="3122827819" sldId="2147481550"/>
            <ac:spMk id="18" creationId="{94A4CC1D-C869-FB81-F8C4-924AC79D4BB2}"/>
          </ac:spMkLst>
        </pc:spChg>
        <pc:picChg chg="add mod">
          <ac:chgData name="Veere van Keulen | Santeon" userId="083223cb-40c3-4d09-bc2d-e7ac2697a459" providerId="ADAL" clId="{5AE7DC84-F10F-44BD-90DE-0CFF28E0C63D}" dt="2025-04-18T07:30:54.406" v="167" actId="1076"/>
          <ac:picMkLst>
            <pc:docMk/>
            <pc:sldMk cId="3122827819" sldId="2147481550"/>
            <ac:picMk id="9" creationId="{92D5A774-B707-6DFA-377E-A6C2D7576C96}"/>
          </ac:picMkLst>
        </pc:picChg>
      </pc:sldChg>
      <pc:sldChg chg="del modNotesTx">
        <pc:chgData name="Veere van Keulen | Santeon" userId="083223cb-40c3-4d09-bc2d-e7ac2697a459" providerId="ADAL" clId="{5AE7DC84-F10F-44BD-90DE-0CFF28E0C63D}" dt="2025-04-18T06:57:37.887" v="19" actId="47"/>
        <pc:sldMkLst>
          <pc:docMk/>
          <pc:sldMk cId="230352166" sldId="2147481555"/>
        </pc:sldMkLst>
      </pc:sldChg>
      <pc:sldChg chg="modNotesTx">
        <pc:chgData name="Veere van Keulen | Santeon" userId="083223cb-40c3-4d09-bc2d-e7ac2697a459" providerId="ADAL" clId="{5AE7DC84-F10F-44BD-90DE-0CFF28E0C63D}" dt="2025-04-18T07:03:37.579" v="27" actId="20577"/>
        <pc:sldMkLst>
          <pc:docMk/>
          <pc:sldMk cId="426316439" sldId="2147481557"/>
        </pc:sldMkLst>
      </pc:sldChg>
      <pc:sldChg chg="modSp mod modNotesTx">
        <pc:chgData name="Veere van Keulen | Santeon" userId="083223cb-40c3-4d09-bc2d-e7ac2697a459" providerId="ADAL" clId="{5AE7DC84-F10F-44BD-90DE-0CFF28E0C63D}" dt="2025-04-18T07:20:13.026" v="79" actId="20577"/>
        <pc:sldMkLst>
          <pc:docMk/>
          <pc:sldMk cId="3561413475" sldId="2147481567"/>
        </pc:sldMkLst>
        <pc:spChg chg="mod">
          <ac:chgData name="Veere van Keulen | Santeon" userId="083223cb-40c3-4d09-bc2d-e7ac2697a459" providerId="ADAL" clId="{5AE7DC84-F10F-44BD-90DE-0CFF28E0C63D}" dt="2025-04-18T07:20:13.026" v="79" actId="20577"/>
          <ac:spMkLst>
            <pc:docMk/>
            <pc:sldMk cId="3561413475" sldId="2147481567"/>
            <ac:spMk id="13" creationId="{1CEFC611-F400-6679-734D-6F6B7F1EC8B6}"/>
          </ac:spMkLst>
        </pc:spChg>
      </pc:sldChg>
      <pc:sldChg chg="addSp delSp modSp mod">
        <pc:chgData name="Veere van Keulen | Santeon" userId="083223cb-40c3-4d09-bc2d-e7ac2697a459" providerId="ADAL" clId="{5AE7DC84-F10F-44BD-90DE-0CFF28E0C63D}" dt="2025-04-25T09:44:43.026" v="481" actId="2711"/>
        <pc:sldMkLst>
          <pc:docMk/>
          <pc:sldMk cId="1120892179" sldId="2147481568"/>
        </pc:sldMkLst>
        <pc:spChg chg="del mod">
          <ac:chgData name="Veere van Keulen | Santeon" userId="083223cb-40c3-4d09-bc2d-e7ac2697a459" providerId="ADAL" clId="{5AE7DC84-F10F-44BD-90DE-0CFF28E0C63D}" dt="2025-04-25T09:41:52.586" v="428" actId="478"/>
          <ac:spMkLst>
            <pc:docMk/>
            <pc:sldMk cId="1120892179" sldId="2147481568"/>
            <ac:spMk id="2" creationId="{3F7BDF34-3901-F22F-7BA6-645A8B2DFE76}"/>
          </ac:spMkLst>
        </pc:spChg>
        <pc:spChg chg="add del">
          <ac:chgData name="Veere van Keulen | Santeon" userId="083223cb-40c3-4d09-bc2d-e7ac2697a459" providerId="ADAL" clId="{5AE7DC84-F10F-44BD-90DE-0CFF28E0C63D}" dt="2025-04-25T09:38:39.154" v="389" actId="478"/>
          <ac:spMkLst>
            <pc:docMk/>
            <pc:sldMk cId="1120892179" sldId="2147481568"/>
            <ac:spMk id="3" creationId="{469A0F90-3FC1-F249-867A-3B55A7DB6C9B}"/>
          </ac:spMkLst>
        </pc:spChg>
        <pc:spChg chg="del">
          <ac:chgData name="Veere van Keulen | Santeon" userId="083223cb-40c3-4d09-bc2d-e7ac2697a459" providerId="ADAL" clId="{5AE7DC84-F10F-44BD-90DE-0CFF28E0C63D}" dt="2025-04-25T09:41:53.679" v="429" actId="478"/>
          <ac:spMkLst>
            <pc:docMk/>
            <pc:sldMk cId="1120892179" sldId="2147481568"/>
            <ac:spMk id="5" creationId="{77C00714-E574-E475-A308-4EA21872AEF5}"/>
          </ac:spMkLst>
        </pc:spChg>
        <pc:spChg chg="add del">
          <ac:chgData name="Veere van Keulen | Santeon" userId="083223cb-40c3-4d09-bc2d-e7ac2697a459" providerId="ADAL" clId="{5AE7DC84-F10F-44BD-90DE-0CFF28E0C63D}" dt="2025-04-25T09:39:01.249" v="391" actId="11529"/>
          <ac:spMkLst>
            <pc:docMk/>
            <pc:sldMk cId="1120892179" sldId="2147481568"/>
            <ac:spMk id="6" creationId="{02DCDFD3-8575-C924-C2A6-78AA97DB3423}"/>
          </ac:spMkLst>
        </pc:spChg>
        <pc:spChg chg="del mod">
          <ac:chgData name="Veere van Keulen | Santeon" userId="083223cb-40c3-4d09-bc2d-e7ac2697a459" providerId="ADAL" clId="{5AE7DC84-F10F-44BD-90DE-0CFF28E0C63D}" dt="2025-04-25T09:38:37.814" v="388" actId="478"/>
          <ac:spMkLst>
            <pc:docMk/>
            <pc:sldMk cId="1120892179" sldId="2147481568"/>
            <ac:spMk id="7" creationId="{9B2E9DE8-9427-3603-4058-6B7E20F7ACF9}"/>
          </ac:spMkLst>
        </pc:spChg>
        <pc:spChg chg="add del mod">
          <ac:chgData name="Veere van Keulen | Santeon" userId="083223cb-40c3-4d09-bc2d-e7ac2697a459" providerId="ADAL" clId="{5AE7DC84-F10F-44BD-90DE-0CFF28E0C63D}" dt="2025-04-25T09:40:28.906" v="407" actId="478"/>
          <ac:spMkLst>
            <pc:docMk/>
            <pc:sldMk cId="1120892179" sldId="2147481568"/>
            <ac:spMk id="8" creationId="{BC5D9A9D-C0D5-2485-5ED0-886D77158D02}"/>
          </ac:spMkLst>
        </pc:spChg>
        <pc:spChg chg="add mod">
          <ac:chgData name="Veere van Keulen | Santeon" userId="083223cb-40c3-4d09-bc2d-e7ac2697a459" providerId="ADAL" clId="{5AE7DC84-F10F-44BD-90DE-0CFF28E0C63D}" dt="2025-04-25T09:44:06.099" v="473" actId="1076"/>
          <ac:spMkLst>
            <pc:docMk/>
            <pc:sldMk cId="1120892179" sldId="2147481568"/>
            <ac:spMk id="9" creationId="{5695D66D-5F2D-6CE5-BEB1-0B143D6CB24C}"/>
          </ac:spMkLst>
        </pc:spChg>
        <pc:spChg chg="add mod">
          <ac:chgData name="Veere van Keulen | Santeon" userId="083223cb-40c3-4d09-bc2d-e7ac2697a459" providerId="ADAL" clId="{5AE7DC84-F10F-44BD-90DE-0CFF28E0C63D}" dt="2025-04-25T09:44:43.026" v="481" actId="2711"/>
          <ac:spMkLst>
            <pc:docMk/>
            <pc:sldMk cId="1120892179" sldId="2147481568"/>
            <ac:spMk id="10" creationId="{956F2CC3-15FD-C043-F4E3-04A2D9638B4E}"/>
          </ac:spMkLst>
        </pc:spChg>
      </pc:sldChg>
      <pc:sldChg chg="mod modShow addCm">
        <pc:chgData name="Veere van Keulen | Santeon" userId="083223cb-40c3-4d09-bc2d-e7ac2697a459" providerId="ADAL" clId="{5AE7DC84-F10F-44BD-90DE-0CFF28E0C63D}" dt="2025-04-18T07:36:22.738" v="171" actId="729"/>
        <pc:sldMkLst>
          <pc:docMk/>
          <pc:sldMk cId="1526223356" sldId="214748156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Veere van Keulen | Santeon" userId="083223cb-40c3-4d09-bc2d-e7ac2697a459" providerId="ADAL" clId="{5AE7DC84-F10F-44BD-90DE-0CFF28E0C63D}" dt="2025-04-18T07:36:15.086" v="170"/>
              <pc2:cmMkLst xmlns:pc2="http://schemas.microsoft.com/office/powerpoint/2019/9/main/command">
                <pc:docMk/>
                <pc:sldMk cId="1526223356" sldId="2147481568"/>
                <pc2:cmMk id="{B159655C-3151-4BAC-9A72-2448B6FE8556}"/>
              </pc2:cmMkLst>
            </pc226:cmChg>
          </p:ext>
        </pc:extLst>
      </pc:sldChg>
      <pc:sldChg chg="mod modShow">
        <pc:chgData name="Veere van Keulen | Santeon" userId="083223cb-40c3-4d09-bc2d-e7ac2697a459" providerId="ADAL" clId="{5AE7DC84-F10F-44BD-90DE-0CFF28E0C63D}" dt="2025-04-18T07:36:22.738" v="171" actId="729"/>
        <pc:sldMkLst>
          <pc:docMk/>
          <pc:sldMk cId="2408454786" sldId="2147481569"/>
        </pc:sldMkLst>
      </pc:sldChg>
      <pc:sldChg chg="mod modShow">
        <pc:chgData name="Veere van Keulen | Santeon" userId="083223cb-40c3-4d09-bc2d-e7ac2697a459" providerId="ADAL" clId="{5AE7DC84-F10F-44BD-90DE-0CFF28E0C63D}" dt="2025-04-18T07:36:22.738" v="171" actId="729"/>
        <pc:sldMkLst>
          <pc:docMk/>
          <pc:sldMk cId="1371681759" sldId="2147481570"/>
        </pc:sldMkLst>
      </pc:sldChg>
      <pc:sldChg chg="mod modShow">
        <pc:chgData name="Veere van Keulen | Santeon" userId="083223cb-40c3-4d09-bc2d-e7ac2697a459" providerId="ADAL" clId="{5AE7DC84-F10F-44BD-90DE-0CFF28E0C63D}" dt="2025-04-18T07:36:22.738" v="171" actId="729"/>
        <pc:sldMkLst>
          <pc:docMk/>
          <pc:sldMk cId="3715031384" sldId="2147481571"/>
        </pc:sldMkLst>
      </pc:sldChg>
      <pc:sldChg chg="mod modShow">
        <pc:chgData name="Veere van Keulen | Santeon" userId="083223cb-40c3-4d09-bc2d-e7ac2697a459" providerId="ADAL" clId="{5AE7DC84-F10F-44BD-90DE-0CFF28E0C63D}" dt="2025-04-18T07:36:22.738" v="171" actId="729"/>
        <pc:sldMkLst>
          <pc:docMk/>
          <pc:sldMk cId="2167941932" sldId="2147481572"/>
        </pc:sldMkLst>
      </pc:sldChg>
      <pc:sldChg chg="del">
        <pc:chgData name="Veere van Keulen | Santeon" userId="083223cb-40c3-4d09-bc2d-e7ac2697a459" providerId="ADAL" clId="{5AE7DC84-F10F-44BD-90DE-0CFF28E0C63D}" dt="2025-04-18T07:34:35.891" v="169" actId="47"/>
        <pc:sldMkLst>
          <pc:docMk/>
          <pc:sldMk cId="138001374" sldId="2147481573"/>
        </pc:sldMkLst>
      </pc:sldChg>
      <pc:sldChg chg="del">
        <pc:chgData name="Veere van Keulen | Santeon" userId="083223cb-40c3-4d09-bc2d-e7ac2697a459" providerId="ADAL" clId="{5AE7DC84-F10F-44BD-90DE-0CFF28E0C63D}" dt="2025-04-18T07:07:32.432" v="47" actId="47"/>
        <pc:sldMkLst>
          <pc:docMk/>
          <pc:sldMk cId="4120332174" sldId="2147481575"/>
        </pc:sldMkLst>
      </pc:sldChg>
      <pc:sldChg chg="del">
        <pc:chgData name="Veere van Keulen | Santeon" userId="083223cb-40c3-4d09-bc2d-e7ac2697a459" providerId="ADAL" clId="{5AE7DC84-F10F-44BD-90DE-0CFF28E0C63D}" dt="2025-04-18T07:21:00.483" v="80" actId="47"/>
        <pc:sldMkLst>
          <pc:docMk/>
          <pc:sldMk cId="1244067548" sldId="2147481576"/>
        </pc:sldMkLst>
      </pc:sldChg>
      <pc:sldChg chg="del">
        <pc:chgData name="Veere van Keulen | Santeon" userId="083223cb-40c3-4d09-bc2d-e7ac2697a459" providerId="ADAL" clId="{5AE7DC84-F10F-44BD-90DE-0CFF28E0C63D}" dt="2025-04-18T07:11:15.719" v="57" actId="47"/>
        <pc:sldMkLst>
          <pc:docMk/>
          <pc:sldMk cId="564727592" sldId="2147481579"/>
        </pc:sldMkLst>
      </pc:sldChg>
      <pc:sldMasterChg chg="delSldLayout">
        <pc:chgData name="Veere van Keulen | Santeon" userId="083223cb-40c3-4d09-bc2d-e7ac2697a459" providerId="ADAL" clId="{5AE7DC84-F10F-44BD-90DE-0CFF28E0C63D}" dt="2025-04-18T07:38:33.499" v="176" actId="47"/>
        <pc:sldMasterMkLst>
          <pc:docMk/>
          <pc:sldMasterMk cId="829207453" sldId="2147483703"/>
        </pc:sldMasterMkLst>
        <pc:sldLayoutChg chg="del">
          <pc:chgData name="Veere van Keulen | Santeon" userId="083223cb-40c3-4d09-bc2d-e7ac2697a459" providerId="ADAL" clId="{5AE7DC84-F10F-44BD-90DE-0CFF28E0C63D}" dt="2025-04-18T06:52:13.902" v="0" actId="47"/>
          <pc:sldLayoutMkLst>
            <pc:docMk/>
            <pc:sldMasterMk cId="829207453" sldId="2147483703"/>
            <pc:sldLayoutMk cId="3444006708" sldId="2147483747"/>
          </pc:sldLayoutMkLst>
        </pc:sldLayoutChg>
        <pc:sldLayoutChg chg="del">
          <pc:chgData name="Veere van Keulen | Santeon" userId="083223cb-40c3-4d09-bc2d-e7ac2697a459" providerId="ADAL" clId="{5AE7DC84-F10F-44BD-90DE-0CFF28E0C63D}" dt="2025-04-18T07:38:33.499" v="176" actId="47"/>
          <pc:sldLayoutMkLst>
            <pc:docMk/>
            <pc:sldMasterMk cId="829207453" sldId="2147483703"/>
            <pc:sldLayoutMk cId="1207129829" sldId="2147483750"/>
          </pc:sldLayoutMkLst>
        </pc:sldLayoutChg>
      </pc:sldMasterChg>
      <pc:sldMasterChg chg="del delSldLayout">
        <pc:chgData name="Veere van Keulen | Santeon" userId="083223cb-40c3-4d09-bc2d-e7ac2697a459" providerId="ADAL" clId="{5AE7DC84-F10F-44BD-90DE-0CFF28E0C63D}" dt="2025-04-18T07:11:15.719" v="57" actId="47"/>
        <pc:sldMasterMkLst>
          <pc:docMk/>
          <pc:sldMasterMk cId="4170037128" sldId="2147483753"/>
        </pc:sldMasterMkLst>
        <pc:sldLayoutChg chg="del">
          <pc:chgData name="Veere van Keulen | Santeon" userId="083223cb-40c3-4d09-bc2d-e7ac2697a459" providerId="ADAL" clId="{5AE7DC84-F10F-44BD-90DE-0CFF28E0C63D}" dt="2025-04-18T07:11:15.719" v="57" actId="47"/>
          <pc:sldLayoutMkLst>
            <pc:docMk/>
            <pc:sldMasterMk cId="4170037128" sldId="2147483753"/>
            <pc:sldLayoutMk cId="1872965184" sldId="2147483754"/>
          </pc:sldLayoutMkLst>
        </pc:sldLayoutChg>
        <pc:sldLayoutChg chg="del">
          <pc:chgData name="Veere van Keulen | Santeon" userId="083223cb-40c3-4d09-bc2d-e7ac2697a459" providerId="ADAL" clId="{5AE7DC84-F10F-44BD-90DE-0CFF28E0C63D}" dt="2025-04-18T07:11:15.719" v="57" actId="47"/>
          <pc:sldLayoutMkLst>
            <pc:docMk/>
            <pc:sldMasterMk cId="4170037128" sldId="2147483753"/>
            <pc:sldLayoutMk cId="3973529631" sldId="2147483755"/>
          </pc:sldLayoutMkLst>
        </pc:sldLayoutChg>
        <pc:sldLayoutChg chg="del">
          <pc:chgData name="Veere van Keulen | Santeon" userId="083223cb-40c3-4d09-bc2d-e7ac2697a459" providerId="ADAL" clId="{5AE7DC84-F10F-44BD-90DE-0CFF28E0C63D}" dt="2025-04-18T07:11:15.719" v="57" actId="47"/>
          <pc:sldLayoutMkLst>
            <pc:docMk/>
            <pc:sldMasterMk cId="4170037128" sldId="2147483753"/>
            <pc:sldLayoutMk cId="1828598451" sldId="2147483756"/>
          </pc:sldLayoutMkLst>
        </pc:sldLayoutChg>
        <pc:sldLayoutChg chg="del">
          <pc:chgData name="Veere van Keulen | Santeon" userId="083223cb-40c3-4d09-bc2d-e7ac2697a459" providerId="ADAL" clId="{5AE7DC84-F10F-44BD-90DE-0CFF28E0C63D}" dt="2025-04-18T07:11:15.719" v="57" actId="47"/>
          <pc:sldLayoutMkLst>
            <pc:docMk/>
            <pc:sldMasterMk cId="4170037128" sldId="2147483753"/>
            <pc:sldLayoutMk cId="663169126" sldId="2147483757"/>
          </pc:sldLayoutMkLst>
        </pc:sldLayoutChg>
        <pc:sldLayoutChg chg="del">
          <pc:chgData name="Veere van Keulen | Santeon" userId="083223cb-40c3-4d09-bc2d-e7ac2697a459" providerId="ADAL" clId="{5AE7DC84-F10F-44BD-90DE-0CFF28E0C63D}" dt="2025-04-18T07:11:15.719" v="57" actId="47"/>
          <pc:sldLayoutMkLst>
            <pc:docMk/>
            <pc:sldMasterMk cId="4170037128" sldId="2147483753"/>
            <pc:sldLayoutMk cId="604483269" sldId="2147483758"/>
          </pc:sldLayoutMkLst>
        </pc:sldLayoutChg>
        <pc:sldLayoutChg chg="del">
          <pc:chgData name="Veere van Keulen | Santeon" userId="083223cb-40c3-4d09-bc2d-e7ac2697a459" providerId="ADAL" clId="{5AE7DC84-F10F-44BD-90DE-0CFF28E0C63D}" dt="2025-04-18T07:11:15.719" v="57" actId="47"/>
          <pc:sldLayoutMkLst>
            <pc:docMk/>
            <pc:sldMasterMk cId="4170037128" sldId="2147483753"/>
            <pc:sldLayoutMk cId="1253042972" sldId="2147483759"/>
          </pc:sldLayoutMkLst>
        </pc:sldLayoutChg>
        <pc:sldLayoutChg chg="del">
          <pc:chgData name="Veere van Keulen | Santeon" userId="083223cb-40c3-4d09-bc2d-e7ac2697a459" providerId="ADAL" clId="{5AE7DC84-F10F-44BD-90DE-0CFF28E0C63D}" dt="2025-04-18T07:11:15.719" v="57" actId="47"/>
          <pc:sldLayoutMkLst>
            <pc:docMk/>
            <pc:sldMasterMk cId="4170037128" sldId="2147483753"/>
            <pc:sldLayoutMk cId="3480059031" sldId="2147483760"/>
          </pc:sldLayoutMkLst>
        </pc:sldLayoutChg>
        <pc:sldLayoutChg chg="del">
          <pc:chgData name="Veere van Keulen | Santeon" userId="083223cb-40c3-4d09-bc2d-e7ac2697a459" providerId="ADAL" clId="{5AE7DC84-F10F-44BD-90DE-0CFF28E0C63D}" dt="2025-04-18T07:11:15.719" v="57" actId="47"/>
          <pc:sldLayoutMkLst>
            <pc:docMk/>
            <pc:sldMasterMk cId="4170037128" sldId="2147483753"/>
            <pc:sldLayoutMk cId="1769906119" sldId="2147483761"/>
          </pc:sldLayoutMkLst>
        </pc:sldLayoutChg>
        <pc:sldLayoutChg chg="del">
          <pc:chgData name="Veere van Keulen | Santeon" userId="083223cb-40c3-4d09-bc2d-e7ac2697a459" providerId="ADAL" clId="{5AE7DC84-F10F-44BD-90DE-0CFF28E0C63D}" dt="2025-04-18T07:11:15.719" v="57" actId="47"/>
          <pc:sldLayoutMkLst>
            <pc:docMk/>
            <pc:sldMasterMk cId="4170037128" sldId="2147483753"/>
            <pc:sldLayoutMk cId="1773667135" sldId="2147483762"/>
          </pc:sldLayoutMkLst>
        </pc:sldLayoutChg>
        <pc:sldLayoutChg chg="del">
          <pc:chgData name="Veere van Keulen | Santeon" userId="083223cb-40c3-4d09-bc2d-e7ac2697a459" providerId="ADAL" clId="{5AE7DC84-F10F-44BD-90DE-0CFF28E0C63D}" dt="2025-04-18T07:11:15.719" v="57" actId="47"/>
          <pc:sldLayoutMkLst>
            <pc:docMk/>
            <pc:sldMasterMk cId="4170037128" sldId="2147483753"/>
            <pc:sldLayoutMk cId="2864180825" sldId="2147483763"/>
          </pc:sldLayoutMkLst>
        </pc:sldLayoutChg>
        <pc:sldLayoutChg chg="del">
          <pc:chgData name="Veere van Keulen | Santeon" userId="083223cb-40c3-4d09-bc2d-e7ac2697a459" providerId="ADAL" clId="{5AE7DC84-F10F-44BD-90DE-0CFF28E0C63D}" dt="2025-04-18T07:11:15.719" v="57" actId="47"/>
          <pc:sldLayoutMkLst>
            <pc:docMk/>
            <pc:sldMasterMk cId="4170037128" sldId="2147483753"/>
            <pc:sldLayoutMk cId="4290277873" sldId="2147483764"/>
          </pc:sldLayoutMkLst>
        </pc:sldLayoutChg>
        <pc:sldLayoutChg chg="del">
          <pc:chgData name="Veere van Keulen | Santeon" userId="083223cb-40c3-4d09-bc2d-e7ac2697a459" providerId="ADAL" clId="{5AE7DC84-F10F-44BD-90DE-0CFF28E0C63D}" dt="2025-04-18T07:11:15.719" v="57" actId="47"/>
          <pc:sldLayoutMkLst>
            <pc:docMk/>
            <pc:sldMasterMk cId="4170037128" sldId="2147483753"/>
            <pc:sldLayoutMk cId="322814468" sldId="2147483765"/>
          </pc:sldLayoutMkLst>
        </pc:sldLayoutChg>
        <pc:sldLayoutChg chg="del">
          <pc:chgData name="Veere van Keulen | Santeon" userId="083223cb-40c3-4d09-bc2d-e7ac2697a459" providerId="ADAL" clId="{5AE7DC84-F10F-44BD-90DE-0CFF28E0C63D}" dt="2025-04-18T07:11:15.719" v="57" actId="47"/>
          <pc:sldLayoutMkLst>
            <pc:docMk/>
            <pc:sldMasterMk cId="4170037128" sldId="2147483753"/>
            <pc:sldLayoutMk cId="1722696864" sldId="2147483766"/>
          </pc:sldLayoutMkLst>
        </pc:sldLayoutChg>
        <pc:sldLayoutChg chg="del">
          <pc:chgData name="Veere van Keulen | Santeon" userId="083223cb-40c3-4d09-bc2d-e7ac2697a459" providerId="ADAL" clId="{5AE7DC84-F10F-44BD-90DE-0CFF28E0C63D}" dt="2025-04-18T07:11:15.719" v="57" actId="47"/>
          <pc:sldLayoutMkLst>
            <pc:docMk/>
            <pc:sldMasterMk cId="4170037128" sldId="2147483753"/>
            <pc:sldLayoutMk cId="304934887" sldId="2147483767"/>
          </pc:sldLayoutMkLst>
        </pc:sldLayoutChg>
        <pc:sldLayoutChg chg="del">
          <pc:chgData name="Veere van Keulen | Santeon" userId="083223cb-40c3-4d09-bc2d-e7ac2697a459" providerId="ADAL" clId="{5AE7DC84-F10F-44BD-90DE-0CFF28E0C63D}" dt="2025-04-18T07:11:15.719" v="57" actId="47"/>
          <pc:sldLayoutMkLst>
            <pc:docMk/>
            <pc:sldMasterMk cId="4170037128" sldId="2147483753"/>
            <pc:sldLayoutMk cId="474976984" sldId="2147483768"/>
          </pc:sldLayoutMkLst>
        </pc:sldLayoutChg>
        <pc:sldLayoutChg chg="del">
          <pc:chgData name="Veere van Keulen | Santeon" userId="083223cb-40c3-4d09-bc2d-e7ac2697a459" providerId="ADAL" clId="{5AE7DC84-F10F-44BD-90DE-0CFF28E0C63D}" dt="2025-04-18T07:11:15.719" v="57" actId="47"/>
          <pc:sldLayoutMkLst>
            <pc:docMk/>
            <pc:sldMasterMk cId="4170037128" sldId="2147483753"/>
            <pc:sldLayoutMk cId="2918353958" sldId="2147483769"/>
          </pc:sldLayoutMkLst>
        </pc:sldLayoutChg>
        <pc:sldLayoutChg chg="del">
          <pc:chgData name="Veere van Keulen | Santeon" userId="083223cb-40c3-4d09-bc2d-e7ac2697a459" providerId="ADAL" clId="{5AE7DC84-F10F-44BD-90DE-0CFF28E0C63D}" dt="2025-04-18T07:11:15.719" v="57" actId="47"/>
          <pc:sldLayoutMkLst>
            <pc:docMk/>
            <pc:sldMasterMk cId="4170037128" sldId="2147483753"/>
            <pc:sldLayoutMk cId="2899229559" sldId="2147483770"/>
          </pc:sldLayoutMkLst>
        </pc:sldLayoutChg>
        <pc:sldLayoutChg chg="del">
          <pc:chgData name="Veere van Keulen | Santeon" userId="083223cb-40c3-4d09-bc2d-e7ac2697a459" providerId="ADAL" clId="{5AE7DC84-F10F-44BD-90DE-0CFF28E0C63D}" dt="2025-04-18T07:11:15.719" v="57" actId="47"/>
          <pc:sldLayoutMkLst>
            <pc:docMk/>
            <pc:sldMasterMk cId="4170037128" sldId="2147483753"/>
            <pc:sldLayoutMk cId="508558442" sldId="2147483771"/>
          </pc:sldLayoutMkLst>
        </pc:sldLayoutChg>
        <pc:sldLayoutChg chg="del">
          <pc:chgData name="Veere van Keulen | Santeon" userId="083223cb-40c3-4d09-bc2d-e7ac2697a459" providerId="ADAL" clId="{5AE7DC84-F10F-44BD-90DE-0CFF28E0C63D}" dt="2025-04-18T07:11:15.719" v="57" actId="47"/>
          <pc:sldLayoutMkLst>
            <pc:docMk/>
            <pc:sldMasterMk cId="4170037128" sldId="2147483753"/>
            <pc:sldLayoutMk cId="4201931580" sldId="2147483772"/>
          </pc:sldLayoutMkLst>
        </pc:sldLayoutChg>
        <pc:sldLayoutChg chg="del">
          <pc:chgData name="Veere van Keulen | Santeon" userId="083223cb-40c3-4d09-bc2d-e7ac2697a459" providerId="ADAL" clId="{5AE7DC84-F10F-44BD-90DE-0CFF28E0C63D}" dt="2025-04-18T07:11:15.719" v="57" actId="47"/>
          <pc:sldLayoutMkLst>
            <pc:docMk/>
            <pc:sldMasterMk cId="4170037128" sldId="2147483753"/>
            <pc:sldLayoutMk cId="287340646" sldId="2147483773"/>
          </pc:sldLayoutMkLst>
        </pc:sldLayoutChg>
        <pc:sldLayoutChg chg="del">
          <pc:chgData name="Veere van Keulen | Santeon" userId="083223cb-40c3-4d09-bc2d-e7ac2697a459" providerId="ADAL" clId="{5AE7DC84-F10F-44BD-90DE-0CFF28E0C63D}" dt="2025-04-18T07:11:15.719" v="57" actId="47"/>
          <pc:sldLayoutMkLst>
            <pc:docMk/>
            <pc:sldMasterMk cId="4170037128" sldId="2147483753"/>
            <pc:sldLayoutMk cId="868382121" sldId="2147483774"/>
          </pc:sldLayoutMkLst>
        </pc:sldLayoutChg>
        <pc:sldLayoutChg chg="del">
          <pc:chgData name="Veere van Keulen | Santeon" userId="083223cb-40c3-4d09-bc2d-e7ac2697a459" providerId="ADAL" clId="{5AE7DC84-F10F-44BD-90DE-0CFF28E0C63D}" dt="2025-04-18T07:11:15.719" v="57" actId="47"/>
          <pc:sldLayoutMkLst>
            <pc:docMk/>
            <pc:sldMasterMk cId="4170037128" sldId="2147483753"/>
            <pc:sldLayoutMk cId="515582061" sldId="2147483775"/>
          </pc:sldLayoutMkLst>
        </pc:sldLayoutChg>
      </pc:sldMasterChg>
      <pc:sldMasterChg chg="add del addSldLayout delSldLayout">
        <pc:chgData name="Veere van Keulen | Santeon" userId="083223cb-40c3-4d09-bc2d-e7ac2697a459" providerId="ADAL" clId="{5AE7DC84-F10F-44BD-90DE-0CFF28E0C63D}" dt="2025-04-18T07:10:05.483" v="55" actId="47"/>
        <pc:sldMasterMkLst>
          <pc:docMk/>
          <pc:sldMasterMk cId="1854196410" sldId="2147483776"/>
        </pc:sldMasterMkLst>
        <pc:sldLayoutChg chg="add del">
          <pc:chgData name="Veere van Keulen | Santeon" userId="083223cb-40c3-4d09-bc2d-e7ac2697a459" providerId="ADAL" clId="{5AE7DC84-F10F-44BD-90DE-0CFF28E0C63D}" dt="2025-04-18T07:10:05.483" v="55" actId="47"/>
          <pc:sldLayoutMkLst>
            <pc:docMk/>
            <pc:sldMasterMk cId="1854196410" sldId="2147483776"/>
            <pc:sldLayoutMk cId="3315885629" sldId="2147483777"/>
          </pc:sldLayoutMkLst>
        </pc:sldLayoutChg>
        <pc:sldLayoutChg chg="add del">
          <pc:chgData name="Veere van Keulen | Santeon" userId="083223cb-40c3-4d09-bc2d-e7ac2697a459" providerId="ADAL" clId="{5AE7DC84-F10F-44BD-90DE-0CFF28E0C63D}" dt="2025-04-18T07:10:05.483" v="55" actId="47"/>
          <pc:sldLayoutMkLst>
            <pc:docMk/>
            <pc:sldMasterMk cId="1854196410" sldId="2147483776"/>
            <pc:sldLayoutMk cId="2031955297" sldId="2147483778"/>
          </pc:sldLayoutMkLst>
        </pc:sldLayoutChg>
        <pc:sldLayoutChg chg="add del">
          <pc:chgData name="Veere van Keulen | Santeon" userId="083223cb-40c3-4d09-bc2d-e7ac2697a459" providerId="ADAL" clId="{5AE7DC84-F10F-44BD-90DE-0CFF28E0C63D}" dt="2025-04-18T07:10:05.483" v="55" actId="47"/>
          <pc:sldLayoutMkLst>
            <pc:docMk/>
            <pc:sldMasterMk cId="1854196410" sldId="2147483776"/>
            <pc:sldLayoutMk cId="3733567406" sldId="2147483779"/>
          </pc:sldLayoutMkLst>
        </pc:sldLayoutChg>
        <pc:sldLayoutChg chg="add del">
          <pc:chgData name="Veere van Keulen | Santeon" userId="083223cb-40c3-4d09-bc2d-e7ac2697a459" providerId="ADAL" clId="{5AE7DC84-F10F-44BD-90DE-0CFF28E0C63D}" dt="2025-04-18T07:10:05.483" v="55" actId="47"/>
          <pc:sldLayoutMkLst>
            <pc:docMk/>
            <pc:sldMasterMk cId="1854196410" sldId="2147483776"/>
            <pc:sldLayoutMk cId="3298196786" sldId="2147483780"/>
          </pc:sldLayoutMkLst>
        </pc:sldLayoutChg>
        <pc:sldLayoutChg chg="add del">
          <pc:chgData name="Veere van Keulen | Santeon" userId="083223cb-40c3-4d09-bc2d-e7ac2697a459" providerId="ADAL" clId="{5AE7DC84-F10F-44BD-90DE-0CFF28E0C63D}" dt="2025-04-18T07:10:05.483" v="55" actId="47"/>
          <pc:sldLayoutMkLst>
            <pc:docMk/>
            <pc:sldMasterMk cId="1854196410" sldId="2147483776"/>
            <pc:sldLayoutMk cId="4091441101" sldId="2147483781"/>
          </pc:sldLayoutMkLst>
        </pc:sldLayoutChg>
        <pc:sldLayoutChg chg="add del">
          <pc:chgData name="Veere van Keulen | Santeon" userId="083223cb-40c3-4d09-bc2d-e7ac2697a459" providerId="ADAL" clId="{5AE7DC84-F10F-44BD-90DE-0CFF28E0C63D}" dt="2025-04-18T07:10:05.483" v="55" actId="47"/>
          <pc:sldLayoutMkLst>
            <pc:docMk/>
            <pc:sldMasterMk cId="1854196410" sldId="2147483776"/>
            <pc:sldLayoutMk cId="2070960282" sldId="2147483782"/>
          </pc:sldLayoutMkLst>
        </pc:sldLayoutChg>
        <pc:sldLayoutChg chg="add del">
          <pc:chgData name="Veere van Keulen | Santeon" userId="083223cb-40c3-4d09-bc2d-e7ac2697a459" providerId="ADAL" clId="{5AE7DC84-F10F-44BD-90DE-0CFF28E0C63D}" dt="2025-04-18T07:10:05.483" v="55" actId="47"/>
          <pc:sldLayoutMkLst>
            <pc:docMk/>
            <pc:sldMasterMk cId="1854196410" sldId="2147483776"/>
            <pc:sldLayoutMk cId="3695526096" sldId="2147483783"/>
          </pc:sldLayoutMkLst>
        </pc:sldLayoutChg>
        <pc:sldLayoutChg chg="add del">
          <pc:chgData name="Veere van Keulen | Santeon" userId="083223cb-40c3-4d09-bc2d-e7ac2697a459" providerId="ADAL" clId="{5AE7DC84-F10F-44BD-90DE-0CFF28E0C63D}" dt="2025-04-18T07:10:05.483" v="55" actId="47"/>
          <pc:sldLayoutMkLst>
            <pc:docMk/>
            <pc:sldMasterMk cId="1854196410" sldId="2147483776"/>
            <pc:sldLayoutMk cId="3430497931" sldId="2147483784"/>
          </pc:sldLayoutMkLst>
        </pc:sldLayoutChg>
        <pc:sldLayoutChg chg="add del">
          <pc:chgData name="Veere van Keulen | Santeon" userId="083223cb-40c3-4d09-bc2d-e7ac2697a459" providerId="ADAL" clId="{5AE7DC84-F10F-44BD-90DE-0CFF28E0C63D}" dt="2025-04-18T07:10:05.483" v="55" actId="47"/>
          <pc:sldLayoutMkLst>
            <pc:docMk/>
            <pc:sldMasterMk cId="1854196410" sldId="2147483776"/>
            <pc:sldLayoutMk cId="4187771864" sldId="2147483785"/>
          </pc:sldLayoutMkLst>
        </pc:sldLayoutChg>
        <pc:sldLayoutChg chg="add del">
          <pc:chgData name="Veere van Keulen | Santeon" userId="083223cb-40c3-4d09-bc2d-e7ac2697a459" providerId="ADAL" clId="{5AE7DC84-F10F-44BD-90DE-0CFF28E0C63D}" dt="2025-04-18T07:10:05.483" v="55" actId="47"/>
          <pc:sldLayoutMkLst>
            <pc:docMk/>
            <pc:sldMasterMk cId="1854196410" sldId="2147483776"/>
            <pc:sldLayoutMk cId="3960580703" sldId="2147483786"/>
          </pc:sldLayoutMkLst>
        </pc:sldLayoutChg>
        <pc:sldLayoutChg chg="add del">
          <pc:chgData name="Veere van Keulen | Santeon" userId="083223cb-40c3-4d09-bc2d-e7ac2697a459" providerId="ADAL" clId="{5AE7DC84-F10F-44BD-90DE-0CFF28E0C63D}" dt="2025-04-18T07:10:05.483" v="55" actId="47"/>
          <pc:sldLayoutMkLst>
            <pc:docMk/>
            <pc:sldMasterMk cId="1854196410" sldId="2147483776"/>
            <pc:sldLayoutMk cId="3568950573" sldId="2147483787"/>
          </pc:sldLayoutMkLst>
        </pc:sldLayoutChg>
        <pc:sldLayoutChg chg="add del">
          <pc:chgData name="Veere van Keulen | Santeon" userId="083223cb-40c3-4d09-bc2d-e7ac2697a459" providerId="ADAL" clId="{5AE7DC84-F10F-44BD-90DE-0CFF28E0C63D}" dt="2025-04-18T07:10:05.483" v="55" actId="47"/>
          <pc:sldLayoutMkLst>
            <pc:docMk/>
            <pc:sldMasterMk cId="1854196410" sldId="2147483776"/>
            <pc:sldLayoutMk cId="2795134492" sldId="2147483788"/>
          </pc:sldLayoutMkLst>
        </pc:sldLayoutChg>
        <pc:sldLayoutChg chg="add del">
          <pc:chgData name="Veere van Keulen | Santeon" userId="083223cb-40c3-4d09-bc2d-e7ac2697a459" providerId="ADAL" clId="{5AE7DC84-F10F-44BD-90DE-0CFF28E0C63D}" dt="2025-04-18T07:10:05.483" v="55" actId="47"/>
          <pc:sldLayoutMkLst>
            <pc:docMk/>
            <pc:sldMasterMk cId="1854196410" sldId="2147483776"/>
            <pc:sldLayoutMk cId="1312107859" sldId="2147483789"/>
          </pc:sldLayoutMkLst>
        </pc:sldLayoutChg>
        <pc:sldLayoutChg chg="add del">
          <pc:chgData name="Veere van Keulen | Santeon" userId="083223cb-40c3-4d09-bc2d-e7ac2697a459" providerId="ADAL" clId="{5AE7DC84-F10F-44BD-90DE-0CFF28E0C63D}" dt="2025-04-18T07:10:05.483" v="55" actId="47"/>
          <pc:sldLayoutMkLst>
            <pc:docMk/>
            <pc:sldMasterMk cId="1854196410" sldId="2147483776"/>
            <pc:sldLayoutMk cId="3362499919" sldId="2147483790"/>
          </pc:sldLayoutMkLst>
        </pc:sldLayoutChg>
        <pc:sldLayoutChg chg="add del">
          <pc:chgData name="Veere van Keulen | Santeon" userId="083223cb-40c3-4d09-bc2d-e7ac2697a459" providerId="ADAL" clId="{5AE7DC84-F10F-44BD-90DE-0CFF28E0C63D}" dt="2025-04-18T07:10:05.483" v="55" actId="47"/>
          <pc:sldLayoutMkLst>
            <pc:docMk/>
            <pc:sldMasterMk cId="1854196410" sldId="2147483776"/>
            <pc:sldLayoutMk cId="3153246289" sldId="2147483791"/>
          </pc:sldLayoutMkLst>
        </pc:sldLayoutChg>
        <pc:sldLayoutChg chg="add del">
          <pc:chgData name="Veere van Keulen | Santeon" userId="083223cb-40c3-4d09-bc2d-e7ac2697a459" providerId="ADAL" clId="{5AE7DC84-F10F-44BD-90DE-0CFF28E0C63D}" dt="2025-04-18T07:10:05.483" v="55" actId="47"/>
          <pc:sldLayoutMkLst>
            <pc:docMk/>
            <pc:sldMasterMk cId="1854196410" sldId="2147483776"/>
            <pc:sldLayoutMk cId="1030247997" sldId="2147483792"/>
          </pc:sldLayoutMkLst>
        </pc:sldLayoutChg>
        <pc:sldLayoutChg chg="add del">
          <pc:chgData name="Veere van Keulen | Santeon" userId="083223cb-40c3-4d09-bc2d-e7ac2697a459" providerId="ADAL" clId="{5AE7DC84-F10F-44BD-90DE-0CFF28E0C63D}" dt="2025-04-18T07:10:05.483" v="55" actId="47"/>
          <pc:sldLayoutMkLst>
            <pc:docMk/>
            <pc:sldMasterMk cId="1854196410" sldId="2147483776"/>
            <pc:sldLayoutMk cId="1371954971" sldId="2147483793"/>
          </pc:sldLayoutMkLst>
        </pc:sldLayoutChg>
        <pc:sldLayoutChg chg="add del">
          <pc:chgData name="Veere van Keulen | Santeon" userId="083223cb-40c3-4d09-bc2d-e7ac2697a459" providerId="ADAL" clId="{5AE7DC84-F10F-44BD-90DE-0CFF28E0C63D}" dt="2025-04-18T07:10:05.483" v="55" actId="47"/>
          <pc:sldLayoutMkLst>
            <pc:docMk/>
            <pc:sldMasterMk cId="1854196410" sldId="2147483776"/>
            <pc:sldLayoutMk cId="2332703195" sldId="2147483794"/>
          </pc:sldLayoutMkLst>
        </pc:sldLayoutChg>
        <pc:sldLayoutChg chg="add del">
          <pc:chgData name="Veere van Keulen | Santeon" userId="083223cb-40c3-4d09-bc2d-e7ac2697a459" providerId="ADAL" clId="{5AE7DC84-F10F-44BD-90DE-0CFF28E0C63D}" dt="2025-04-18T07:10:05.483" v="55" actId="47"/>
          <pc:sldLayoutMkLst>
            <pc:docMk/>
            <pc:sldMasterMk cId="1854196410" sldId="2147483776"/>
            <pc:sldLayoutMk cId="1450178227" sldId="2147483795"/>
          </pc:sldLayoutMkLst>
        </pc:sldLayoutChg>
        <pc:sldLayoutChg chg="add del">
          <pc:chgData name="Veere van Keulen | Santeon" userId="083223cb-40c3-4d09-bc2d-e7ac2697a459" providerId="ADAL" clId="{5AE7DC84-F10F-44BD-90DE-0CFF28E0C63D}" dt="2025-04-18T07:10:05.483" v="55" actId="47"/>
          <pc:sldLayoutMkLst>
            <pc:docMk/>
            <pc:sldMasterMk cId="1854196410" sldId="2147483776"/>
            <pc:sldLayoutMk cId="1965103135" sldId="2147483796"/>
          </pc:sldLayoutMkLst>
        </pc:sldLayoutChg>
        <pc:sldLayoutChg chg="add del">
          <pc:chgData name="Veere van Keulen | Santeon" userId="083223cb-40c3-4d09-bc2d-e7ac2697a459" providerId="ADAL" clId="{5AE7DC84-F10F-44BD-90DE-0CFF28E0C63D}" dt="2025-04-18T07:10:05.483" v="55" actId="47"/>
          <pc:sldLayoutMkLst>
            <pc:docMk/>
            <pc:sldMasterMk cId="1854196410" sldId="2147483776"/>
            <pc:sldLayoutMk cId="1966684001" sldId="2147483797"/>
          </pc:sldLayoutMkLst>
        </pc:sldLayoutChg>
        <pc:sldLayoutChg chg="add del">
          <pc:chgData name="Veere van Keulen | Santeon" userId="083223cb-40c3-4d09-bc2d-e7ac2697a459" providerId="ADAL" clId="{5AE7DC84-F10F-44BD-90DE-0CFF28E0C63D}" dt="2025-04-18T07:10:05.483" v="55" actId="47"/>
          <pc:sldLayoutMkLst>
            <pc:docMk/>
            <pc:sldMasterMk cId="1854196410" sldId="2147483776"/>
            <pc:sldLayoutMk cId="1947462997" sldId="2147483798"/>
          </pc:sldLayoutMkLst>
        </pc:sldLayoutChg>
        <pc:sldLayoutChg chg="add del">
          <pc:chgData name="Veere van Keulen | Santeon" userId="083223cb-40c3-4d09-bc2d-e7ac2697a459" providerId="ADAL" clId="{5AE7DC84-F10F-44BD-90DE-0CFF28E0C63D}" dt="2025-04-18T07:10:05.483" v="55" actId="47"/>
          <pc:sldLayoutMkLst>
            <pc:docMk/>
            <pc:sldMasterMk cId="1854196410" sldId="2147483776"/>
            <pc:sldLayoutMk cId="4151359975" sldId="2147483799"/>
          </pc:sldLayoutMkLst>
        </pc:sldLayoutChg>
        <pc:sldLayoutChg chg="add del">
          <pc:chgData name="Veere van Keulen | Santeon" userId="083223cb-40c3-4d09-bc2d-e7ac2697a459" providerId="ADAL" clId="{5AE7DC84-F10F-44BD-90DE-0CFF28E0C63D}" dt="2025-04-18T07:10:05.483" v="55" actId="47"/>
          <pc:sldLayoutMkLst>
            <pc:docMk/>
            <pc:sldMasterMk cId="1854196410" sldId="2147483776"/>
            <pc:sldLayoutMk cId="1641445904" sldId="2147483800"/>
          </pc:sldLayoutMkLst>
        </pc:sldLayoutChg>
        <pc:sldLayoutChg chg="add del">
          <pc:chgData name="Veere van Keulen | Santeon" userId="083223cb-40c3-4d09-bc2d-e7ac2697a459" providerId="ADAL" clId="{5AE7DC84-F10F-44BD-90DE-0CFF28E0C63D}" dt="2025-04-18T07:10:05.483" v="55" actId="47"/>
          <pc:sldLayoutMkLst>
            <pc:docMk/>
            <pc:sldMasterMk cId="1854196410" sldId="2147483776"/>
            <pc:sldLayoutMk cId="3841184506" sldId="2147483801"/>
          </pc:sldLayoutMkLst>
        </pc:sldLayoutChg>
        <pc:sldLayoutChg chg="add del">
          <pc:chgData name="Veere van Keulen | Santeon" userId="083223cb-40c3-4d09-bc2d-e7ac2697a459" providerId="ADAL" clId="{5AE7DC84-F10F-44BD-90DE-0CFF28E0C63D}" dt="2025-04-18T07:10:05.483" v="55" actId="47"/>
          <pc:sldLayoutMkLst>
            <pc:docMk/>
            <pc:sldMasterMk cId="1854196410" sldId="2147483776"/>
            <pc:sldLayoutMk cId="1078440568" sldId="2147483802"/>
          </pc:sldLayoutMkLst>
        </pc:sldLayoutChg>
        <pc:sldLayoutChg chg="add del">
          <pc:chgData name="Veere van Keulen | Santeon" userId="083223cb-40c3-4d09-bc2d-e7ac2697a459" providerId="ADAL" clId="{5AE7DC84-F10F-44BD-90DE-0CFF28E0C63D}" dt="2025-04-18T07:10:05.483" v="55" actId="47"/>
          <pc:sldLayoutMkLst>
            <pc:docMk/>
            <pc:sldMasterMk cId="1854196410" sldId="2147483776"/>
            <pc:sldLayoutMk cId="2809207002" sldId="2147483803"/>
          </pc:sldLayoutMkLst>
        </pc:sldLayoutChg>
        <pc:sldLayoutChg chg="add del">
          <pc:chgData name="Veere van Keulen | Santeon" userId="083223cb-40c3-4d09-bc2d-e7ac2697a459" providerId="ADAL" clId="{5AE7DC84-F10F-44BD-90DE-0CFF28E0C63D}" dt="2025-04-18T07:10:05.483" v="55" actId="47"/>
          <pc:sldLayoutMkLst>
            <pc:docMk/>
            <pc:sldMasterMk cId="1854196410" sldId="2147483776"/>
            <pc:sldLayoutMk cId="3772161148" sldId="2147483804"/>
          </pc:sldLayoutMkLst>
        </pc:sldLayoutChg>
        <pc:sldLayoutChg chg="add del">
          <pc:chgData name="Veere van Keulen | Santeon" userId="083223cb-40c3-4d09-bc2d-e7ac2697a459" providerId="ADAL" clId="{5AE7DC84-F10F-44BD-90DE-0CFF28E0C63D}" dt="2025-04-18T07:10:05.483" v="55" actId="47"/>
          <pc:sldLayoutMkLst>
            <pc:docMk/>
            <pc:sldMasterMk cId="1854196410" sldId="2147483776"/>
            <pc:sldLayoutMk cId="2418800755" sldId="2147483805"/>
          </pc:sldLayoutMkLst>
        </pc:sldLayoutChg>
        <pc:sldLayoutChg chg="add del">
          <pc:chgData name="Veere van Keulen | Santeon" userId="083223cb-40c3-4d09-bc2d-e7ac2697a459" providerId="ADAL" clId="{5AE7DC84-F10F-44BD-90DE-0CFF28E0C63D}" dt="2025-04-18T07:10:05.483" v="55" actId="47"/>
          <pc:sldLayoutMkLst>
            <pc:docMk/>
            <pc:sldMasterMk cId="1854196410" sldId="2147483776"/>
            <pc:sldLayoutMk cId="1345706859" sldId="2147483806"/>
          </pc:sldLayoutMkLst>
        </pc:sldLayoutChg>
        <pc:sldLayoutChg chg="add del">
          <pc:chgData name="Veere van Keulen | Santeon" userId="083223cb-40c3-4d09-bc2d-e7ac2697a459" providerId="ADAL" clId="{5AE7DC84-F10F-44BD-90DE-0CFF28E0C63D}" dt="2025-04-18T07:10:05.483" v="55" actId="47"/>
          <pc:sldLayoutMkLst>
            <pc:docMk/>
            <pc:sldMasterMk cId="1854196410" sldId="2147483776"/>
            <pc:sldLayoutMk cId="3460283781" sldId="2147483807"/>
          </pc:sldLayoutMkLst>
        </pc:sldLayoutChg>
        <pc:sldLayoutChg chg="add del">
          <pc:chgData name="Veere van Keulen | Santeon" userId="083223cb-40c3-4d09-bc2d-e7ac2697a459" providerId="ADAL" clId="{5AE7DC84-F10F-44BD-90DE-0CFF28E0C63D}" dt="2025-04-18T07:10:05.483" v="55" actId="47"/>
          <pc:sldLayoutMkLst>
            <pc:docMk/>
            <pc:sldMasterMk cId="1854196410" sldId="2147483776"/>
            <pc:sldLayoutMk cId="2065253154" sldId="2147483808"/>
          </pc:sldLayoutMkLst>
        </pc:sldLayoutChg>
        <pc:sldLayoutChg chg="add del">
          <pc:chgData name="Veere van Keulen | Santeon" userId="083223cb-40c3-4d09-bc2d-e7ac2697a459" providerId="ADAL" clId="{5AE7DC84-F10F-44BD-90DE-0CFF28E0C63D}" dt="2025-04-18T07:10:05.483" v="55" actId="47"/>
          <pc:sldLayoutMkLst>
            <pc:docMk/>
            <pc:sldMasterMk cId="1854196410" sldId="2147483776"/>
            <pc:sldLayoutMk cId="2365434674" sldId="2147483809"/>
          </pc:sldLayoutMkLst>
        </pc:sldLayoutChg>
        <pc:sldLayoutChg chg="add del">
          <pc:chgData name="Veere van Keulen | Santeon" userId="083223cb-40c3-4d09-bc2d-e7ac2697a459" providerId="ADAL" clId="{5AE7DC84-F10F-44BD-90DE-0CFF28E0C63D}" dt="2025-04-18T07:10:05.483" v="55" actId="47"/>
          <pc:sldLayoutMkLst>
            <pc:docMk/>
            <pc:sldMasterMk cId="1854196410" sldId="2147483776"/>
            <pc:sldLayoutMk cId="3138752040" sldId="2147483810"/>
          </pc:sldLayoutMkLst>
        </pc:sldLayoutChg>
        <pc:sldLayoutChg chg="add del">
          <pc:chgData name="Veere van Keulen | Santeon" userId="083223cb-40c3-4d09-bc2d-e7ac2697a459" providerId="ADAL" clId="{5AE7DC84-F10F-44BD-90DE-0CFF28E0C63D}" dt="2025-04-18T07:10:05.483" v="55" actId="47"/>
          <pc:sldLayoutMkLst>
            <pc:docMk/>
            <pc:sldMasterMk cId="1854196410" sldId="2147483776"/>
            <pc:sldLayoutMk cId="3413984182" sldId="2147483811"/>
          </pc:sldLayoutMkLst>
        </pc:sldLayoutChg>
        <pc:sldLayoutChg chg="add del">
          <pc:chgData name="Veere van Keulen | Santeon" userId="083223cb-40c3-4d09-bc2d-e7ac2697a459" providerId="ADAL" clId="{5AE7DC84-F10F-44BD-90DE-0CFF28E0C63D}" dt="2025-04-18T07:10:05.483" v="55" actId="47"/>
          <pc:sldLayoutMkLst>
            <pc:docMk/>
            <pc:sldMasterMk cId="1854196410" sldId="2147483776"/>
            <pc:sldLayoutMk cId="1389216513" sldId="2147483812"/>
          </pc:sldLayoutMkLst>
        </pc:sldLayoutChg>
        <pc:sldLayoutChg chg="add del">
          <pc:chgData name="Veere van Keulen | Santeon" userId="083223cb-40c3-4d09-bc2d-e7ac2697a459" providerId="ADAL" clId="{5AE7DC84-F10F-44BD-90DE-0CFF28E0C63D}" dt="2025-04-18T07:10:05.483" v="55" actId="47"/>
          <pc:sldLayoutMkLst>
            <pc:docMk/>
            <pc:sldMasterMk cId="1854196410" sldId="2147483776"/>
            <pc:sldLayoutMk cId="2322259315" sldId="2147483813"/>
          </pc:sldLayoutMkLst>
        </pc:sldLayoutChg>
        <pc:sldLayoutChg chg="add del">
          <pc:chgData name="Veere van Keulen | Santeon" userId="083223cb-40c3-4d09-bc2d-e7ac2697a459" providerId="ADAL" clId="{5AE7DC84-F10F-44BD-90DE-0CFF28E0C63D}" dt="2025-04-18T07:10:05.483" v="55" actId="47"/>
          <pc:sldLayoutMkLst>
            <pc:docMk/>
            <pc:sldMasterMk cId="1854196410" sldId="2147483776"/>
            <pc:sldLayoutMk cId="3960259678" sldId="2147483814"/>
          </pc:sldLayoutMkLst>
        </pc:sldLayoutChg>
        <pc:sldLayoutChg chg="add del">
          <pc:chgData name="Veere van Keulen | Santeon" userId="083223cb-40c3-4d09-bc2d-e7ac2697a459" providerId="ADAL" clId="{5AE7DC84-F10F-44BD-90DE-0CFF28E0C63D}" dt="2025-04-18T07:10:05.483" v="55" actId="47"/>
          <pc:sldLayoutMkLst>
            <pc:docMk/>
            <pc:sldMasterMk cId="1854196410" sldId="2147483776"/>
            <pc:sldLayoutMk cId="1130829446" sldId="2147483815"/>
          </pc:sldLayoutMkLst>
        </pc:sldLayoutChg>
        <pc:sldLayoutChg chg="add del">
          <pc:chgData name="Veere van Keulen | Santeon" userId="083223cb-40c3-4d09-bc2d-e7ac2697a459" providerId="ADAL" clId="{5AE7DC84-F10F-44BD-90DE-0CFF28E0C63D}" dt="2025-04-18T07:10:05.483" v="55" actId="47"/>
          <pc:sldLayoutMkLst>
            <pc:docMk/>
            <pc:sldMasterMk cId="1854196410" sldId="2147483776"/>
            <pc:sldLayoutMk cId="3614262279" sldId="2147483816"/>
          </pc:sldLayoutMkLst>
        </pc:sldLayoutChg>
        <pc:sldLayoutChg chg="add del">
          <pc:chgData name="Veere van Keulen | Santeon" userId="083223cb-40c3-4d09-bc2d-e7ac2697a459" providerId="ADAL" clId="{5AE7DC84-F10F-44BD-90DE-0CFF28E0C63D}" dt="2025-04-18T07:10:05.483" v="55" actId="47"/>
          <pc:sldLayoutMkLst>
            <pc:docMk/>
            <pc:sldMasterMk cId="1854196410" sldId="2147483776"/>
            <pc:sldLayoutMk cId="4151221976" sldId="2147483817"/>
          </pc:sldLayoutMkLst>
        </pc:sldLayoutChg>
        <pc:sldLayoutChg chg="add del">
          <pc:chgData name="Veere van Keulen | Santeon" userId="083223cb-40c3-4d09-bc2d-e7ac2697a459" providerId="ADAL" clId="{5AE7DC84-F10F-44BD-90DE-0CFF28E0C63D}" dt="2025-04-18T07:10:05.483" v="55" actId="47"/>
          <pc:sldLayoutMkLst>
            <pc:docMk/>
            <pc:sldMasterMk cId="1854196410" sldId="2147483776"/>
            <pc:sldLayoutMk cId="531080495" sldId="2147483818"/>
          </pc:sldLayoutMkLst>
        </pc:sldLayoutChg>
        <pc:sldLayoutChg chg="add del">
          <pc:chgData name="Veere van Keulen | Santeon" userId="083223cb-40c3-4d09-bc2d-e7ac2697a459" providerId="ADAL" clId="{5AE7DC84-F10F-44BD-90DE-0CFF28E0C63D}" dt="2025-04-18T07:10:05.483" v="55" actId="47"/>
          <pc:sldLayoutMkLst>
            <pc:docMk/>
            <pc:sldMasterMk cId="1854196410" sldId="2147483776"/>
            <pc:sldLayoutMk cId="4092388353" sldId="2147483819"/>
          </pc:sldLayoutMkLst>
        </pc:sldLayoutChg>
        <pc:sldLayoutChg chg="add del">
          <pc:chgData name="Veere van Keulen | Santeon" userId="083223cb-40c3-4d09-bc2d-e7ac2697a459" providerId="ADAL" clId="{5AE7DC84-F10F-44BD-90DE-0CFF28E0C63D}" dt="2025-04-18T07:10:05.483" v="55" actId="47"/>
          <pc:sldLayoutMkLst>
            <pc:docMk/>
            <pc:sldMasterMk cId="1854196410" sldId="2147483776"/>
            <pc:sldLayoutMk cId="2024399998" sldId="2147483820"/>
          </pc:sldLayoutMkLst>
        </pc:sldLayoutChg>
        <pc:sldLayoutChg chg="add del">
          <pc:chgData name="Veere van Keulen | Santeon" userId="083223cb-40c3-4d09-bc2d-e7ac2697a459" providerId="ADAL" clId="{5AE7DC84-F10F-44BD-90DE-0CFF28E0C63D}" dt="2025-04-18T07:10:05.483" v="55" actId="47"/>
          <pc:sldLayoutMkLst>
            <pc:docMk/>
            <pc:sldMasterMk cId="1854196410" sldId="2147483776"/>
            <pc:sldLayoutMk cId="3837596474" sldId="2147483821"/>
          </pc:sldLayoutMkLst>
        </pc:sldLayoutChg>
        <pc:sldLayoutChg chg="add del">
          <pc:chgData name="Veere van Keulen | Santeon" userId="083223cb-40c3-4d09-bc2d-e7ac2697a459" providerId="ADAL" clId="{5AE7DC84-F10F-44BD-90DE-0CFF28E0C63D}" dt="2025-04-18T07:10:05.483" v="55" actId="47"/>
          <pc:sldLayoutMkLst>
            <pc:docMk/>
            <pc:sldMasterMk cId="1854196410" sldId="2147483776"/>
            <pc:sldLayoutMk cId="3599195106" sldId="2147483822"/>
          </pc:sldLayoutMkLst>
        </pc:sldLayoutChg>
        <pc:sldLayoutChg chg="add del">
          <pc:chgData name="Veere van Keulen | Santeon" userId="083223cb-40c3-4d09-bc2d-e7ac2697a459" providerId="ADAL" clId="{5AE7DC84-F10F-44BD-90DE-0CFF28E0C63D}" dt="2025-04-18T07:10:05.483" v="55" actId="47"/>
          <pc:sldLayoutMkLst>
            <pc:docMk/>
            <pc:sldMasterMk cId="1854196410" sldId="2147483776"/>
            <pc:sldLayoutMk cId="2360311394" sldId="2147483823"/>
          </pc:sldLayoutMkLst>
        </pc:sldLayoutChg>
        <pc:sldLayoutChg chg="add del">
          <pc:chgData name="Veere van Keulen | Santeon" userId="083223cb-40c3-4d09-bc2d-e7ac2697a459" providerId="ADAL" clId="{5AE7DC84-F10F-44BD-90DE-0CFF28E0C63D}" dt="2025-04-18T07:10:05.483" v="55" actId="47"/>
          <pc:sldLayoutMkLst>
            <pc:docMk/>
            <pc:sldMasterMk cId="1854196410" sldId="2147483776"/>
            <pc:sldLayoutMk cId="1388899281" sldId="2147483824"/>
          </pc:sldLayoutMkLst>
        </pc:sldLayoutChg>
        <pc:sldLayoutChg chg="add del">
          <pc:chgData name="Veere van Keulen | Santeon" userId="083223cb-40c3-4d09-bc2d-e7ac2697a459" providerId="ADAL" clId="{5AE7DC84-F10F-44BD-90DE-0CFF28E0C63D}" dt="2025-04-18T07:10:05.483" v="55" actId="47"/>
          <pc:sldLayoutMkLst>
            <pc:docMk/>
            <pc:sldMasterMk cId="1854196410" sldId="2147483776"/>
            <pc:sldLayoutMk cId="603128449" sldId="2147483825"/>
          </pc:sldLayoutMkLst>
        </pc:sldLayoutChg>
        <pc:sldLayoutChg chg="add del">
          <pc:chgData name="Veere van Keulen | Santeon" userId="083223cb-40c3-4d09-bc2d-e7ac2697a459" providerId="ADAL" clId="{5AE7DC84-F10F-44BD-90DE-0CFF28E0C63D}" dt="2025-04-18T07:10:05.483" v="55" actId="47"/>
          <pc:sldLayoutMkLst>
            <pc:docMk/>
            <pc:sldMasterMk cId="1854196410" sldId="2147483776"/>
            <pc:sldLayoutMk cId="2932676536" sldId="2147483826"/>
          </pc:sldLayoutMkLst>
        </pc:sldLayoutChg>
        <pc:sldLayoutChg chg="add del">
          <pc:chgData name="Veere van Keulen | Santeon" userId="083223cb-40c3-4d09-bc2d-e7ac2697a459" providerId="ADAL" clId="{5AE7DC84-F10F-44BD-90DE-0CFF28E0C63D}" dt="2025-04-18T07:10:05.483" v="55" actId="47"/>
          <pc:sldLayoutMkLst>
            <pc:docMk/>
            <pc:sldMasterMk cId="1854196410" sldId="2147483776"/>
            <pc:sldLayoutMk cId="974664417" sldId="2147483827"/>
          </pc:sldLayoutMkLst>
        </pc:sldLayoutChg>
        <pc:sldLayoutChg chg="add del">
          <pc:chgData name="Veere van Keulen | Santeon" userId="083223cb-40c3-4d09-bc2d-e7ac2697a459" providerId="ADAL" clId="{5AE7DC84-F10F-44BD-90DE-0CFF28E0C63D}" dt="2025-04-18T07:10:05.483" v="55" actId="47"/>
          <pc:sldLayoutMkLst>
            <pc:docMk/>
            <pc:sldMasterMk cId="1854196410" sldId="2147483776"/>
            <pc:sldLayoutMk cId="3762321881" sldId="2147483828"/>
          </pc:sldLayoutMkLst>
        </pc:sldLayoutChg>
        <pc:sldLayoutChg chg="add del">
          <pc:chgData name="Veere van Keulen | Santeon" userId="083223cb-40c3-4d09-bc2d-e7ac2697a459" providerId="ADAL" clId="{5AE7DC84-F10F-44BD-90DE-0CFF28E0C63D}" dt="2025-04-18T07:10:05.483" v="55" actId="47"/>
          <pc:sldLayoutMkLst>
            <pc:docMk/>
            <pc:sldMasterMk cId="1854196410" sldId="2147483776"/>
            <pc:sldLayoutMk cId="3520065351" sldId="2147483829"/>
          </pc:sldLayoutMkLst>
        </pc:sldLayoutChg>
        <pc:sldLayoutChg chg="add del">
          <pc:chgData name="Veere van Keulen | Santeon" userId="083223cb-40c3-4d09-bc2d-e7ac2697a459" providerId="ADAL" clId="{5AE7DC84-F10F-44BD-90DE-0CFF28E0C63D}" dt="2025-04-18T07:10:05.483" v="55" actId="47"/>
          <pc:sldLayoutMkLst>
            <pc:docMk/>
            <pc:sldMasterMk cId="1854196410" sldId="2147483776"/>
            <pc:sldLayoutMk cId="2173941058" sldId="2147483830"/>
          </pc:sldLayoutMkLst>
        </pc:sldLayoutChg>
        <pc:sldLayoutChg chg="add del">
          <pc:chgData name="Veere van Keulen | Santeon" userId="083223cb-40c3-4d09-bc2d-e7ac2697a459" providerId="ADAL" clId="{5AE7DC84-F10F-44BD-90DE-0CFF28E0C63D}" dt="2025-04-18T07:10:05.483" v="55" actId="47"/>
          <pc:sldLayoutMkLst>
            <pc:docMk/>
            <pc:sldMasterMk cId="1854196410" sldId="2147483776"/>
            <pc:sldLayoutMk cId="983478890" sldId="2147483831"/>
          </pc:sldLayoutMkLst>
        </pc:sldLayoutChg>
        <pc:sldLayoutChg chg="add del">
          <pc:chgData name="Veere van Keulen | Santeon" userId="083223cb-40c3-4d09-bc2d-e7ac2697a459" providerId="ADAL" clId="{5AE7DC84-F10F-44BD-90DE-0CFF28E0C63D}" dt="2025-04-18T07:10:05.483" v="55" actId="47"/>
          <pc:sldLayoutMkLst>
            <pc:docMk/>
            <pc:sldMasterMk cId="1854196410" sldId="2147483776"/>
            <pc:sldLayoutMk cId="1478310772" sldId="2147483832"/>
          </pc:sldLayoutMkLst>
        </pc:sldLayoutChg>
        <pc:sldLayoutChg chg="add del">
          <pc:chgData name="Veere van Keulen | Santeon" userId="083223cb-40c3-4d09-bc2d-e7ac2697a459" providerId="ADAL" clId="{5AE7DC84-F10F-44BD-90DE-0CFF28E0C63D}" dt="2025-04-18T07:10:05.483" v="55" actId="47"/>
          <pc:sldLayoutMkLst>
            <pc:docMk/>
            <pc:sldMasterMk cId="1854196410" sldId="2147483776"/>
            <pc:sldLayoutMk cId="265908711" sldId="2147483833"/>
          </pc:sldLayoutMkLst>
        </pc:sldLayoutChg>
        <pc:sldLayoutChg chg="add del">
          <pc:chgData name="Veere van Keulen | Santeon" userId="083223cb-40c3-4d09-bc2d-e7ac2697a459" providerId="ADAL" clId="{5AE7DC84-F10F-44BD-90DE-0CFF28E0C63D}" dt="2025-04-18T07:10:05.483" v="55" actId="47"/>
          <pc:sldLayoutMkLst>
            <pc:docMk/>
            <pc:sldMasterMk cId="1854196410" sldId="2147483776"/>
            <pc:sldLayoutMk cId="1007910630" sldId="2147483834"/>
          </pc:sldLayoutMkLst>
        </pc:sldLayoutChg>
        <pc:sldLayoutChg chg="add del">
          <pc:chgData name="Veere van Keulen | Santeon" userId="083223cb-40c3-4d09-bc2d-e7ac2697a459" providerId="ADAL" clId="{5AE7DC84-F10F-44BD-90DE-0CFF28E0C63D}" dt="2025-04-18T07:10:05.483" v="55" actId="47"/>
          <pc:sldLayoutMkLst>
            <pc:docMk/>
            <pc:sldMasterMk cId="1854196410" sldId="2147483776"/>
            <pc:sldLayoutMk cId="1374672469" sldId="2147483835"/>
          </pc:sldLayoutMkLst>
        </pc:sldLayoutChg>
        <pc:sldLayoutChg chg="add del">
          <pc:chgData name="Veere van Keulen | Santeon" userId="083223cb-40c3-4d09-bc2d-e7ac2697a459" providerId="ADAL" clId="{5AE7DC84-F10F-44BD-90DE-0CFF28E0C63D}" dt="2025-04-18T07:10:05.483" v="55" actId="47"/>
          <pc:sldLayoutMkLst>
            <pc:docMk/>
            <pc:sldMasterMk cId="1854196410" sldId="2147483776"/>
            <pc:sldLayoutMk cId="2661388841" sldId="2147483836"/>
          </pc:sldLayoutMkLst>
        </pc:sldLayoutChg>
        <pc:sldLayoutChg chg="add del">
          <pc:chgData name="Veere van Keulen | Santeon" userId="083223cb-40c3-4d09-bc2d-e7ac2697a459" providerId="ADAL" clId="{5AE7DC84-F10F-44BD-90DE-0CFF28E0C63D}" dt="2025-04-18T07:10:05.483" v="55" actId="47"/>
          <pc:sldLayoutMkLst>
            <pc:docMk/>
            <pc:sldMasterMk cId="1854196410" sldId="2147483776"/>
            <pc:sldLayoutMk cId="3030015641" sldId="2147483837"/>
          </pc:sldLayoutMkLst>
        </pc:sldLayoutChg>
        <pc:sldLayoutChg chg="add del">
          <pc:chgData name="Veere van Keulen | Santeon" userId="083223cb-40c3-4d09-bc2d-e7ac2697a459" providerId="ADAL" clId="{5AE7DC84-F10F-44BD-90DE-0CFF28E0C63D}" dt="2025-04-18T07:10:05.483" v="55" actId="47"/>
          <pc:sldLayoutMkLst>
            <pc:docMk/>
            <pc:sldMasterMk cId="1854196410" sldId="2147483776"/>
            <pc:sldLayoutMk cId="3038202910" sldId="2147483838"/>
          </pc:sldLayoutMkLst>
        </pc:sldLayoutChg>
        <pc:sldLayoutChg chg="add del">
          <pc:chgData name="Veere van Keulen | Santeon" userId="083223cb-40c3-4d09-bc2d-e7ac2697a459" providerId="ADAL" clId="{5AE7DC84-F10F-44BD-90DE-0CFF28E0C63D}" dt="2025-04-18T07:10:05.483" v="55" actId="47"/>
          <pc:sldLayoutMkLst>
            <pc:docMk/>
            <pc:sldMasterMk cId="1854196410" sldId="2147483776"/>
            <pc:sldLayoutMk cId="3744094868" sldId="2147483839"/>
          </pc:sldLayoutMkLst>
        </pc:sldLayoutChg>
        <pc:sldLayoutChg chg="add del">
          <pc:chgData name="Veere van Keulen | Santeon" userId="083223cb-40c3-4d09-bc2d-e7ac2697a459" providerId="ADAL" clId="{5AE7DC84-F10F-44BD-90DE-0CFF28E0C63D}" dt="2025-04-18T07:10:05.483" v="55" actId="47"/>
          <pc:sldLayoutMkLst>
            <pc:docMk/>
            <pc:sldMasterMk cId="1854196410" sldId="2147483776"/>
            <pc:sldLayoutMk cId="3735250464" sldId="2147483840"/>
          </pc:sldLayoutMkLst>
        </pc:sldLayoutChg>
        <pc:sldLayoutChg chg="add del">
          <pc:chgData name="Veere van Keulen | Santeon" userId="083223cb-40c3-4d09-bc2d-e7ac2697a459" providerId="ADAL" clId="{5AE7DC84-F10F-44BD-90DE-0CFF28E0C63D}" dt="2025-04-18T07:10:05.483" v="55" actId="47"/>
          <pc:sldLayoutMkLst>
            <pc:docMk/>
            <pc:sldMasterMk cId="1854196410" sldId="2147483776"/>
            <pc:sldLayoutMk cId="4079274041" sldId="2147483841"/>
          </pc:sldLayoutMkLst>
        </pc:sldLayoutChg>
        <pc:sldLayoutChg chg="add del">
          <pc:chgData name="Veere van Keulen | Santeon" userId="083223cb-40c3-4d09-bc2d-e7ac2697a459" providerId="ADAL" clId="{5AE7DC84-F10F-44BD-90DE-0CFF28E0C63D}" dt="2025-04-18T07:10:05.483" v="55" actId="47"/>
          <pc:sldLayoutMkLst>
            <pc:docMk/>
            <pc:sldMasterMk cId="1854196410" sldId="2147483776"/>
            <pc:sldLayoutMk cId="3349210284" sldId="2147483842"/>
          </pc:sldLayoutMkLst>
        </pc:sldLayoutChg>
        <pc:sldLayoutChg chg="add del">
          <pc:chgData name="Veere van Keulen | Santeon" userId="083223cb-40c3-4d09-bc2d-e7ac2697a459" providerId="ADAL" clId="{5AE7DC84-F10F-44BD-90DE-0CFF28E0C63D}" dt="2025-04-18T07:10:05.483" v="55" actId="47"/>
          <pc:sldLayoutMkLst>
            <pc:docMk/>
            <pc:sldMasterMk cId="1854196410" sldId="2147483776"/>
            <pc:sldLayoutMk cId="3235582226" sldId="2147483843"/>
          </pc:sldLayoutMkLst>
        </pc:sldLayoutChg>
        <pc:sldLayoutChg chg="add del">
          <pc:chgData name="Veere van Keulen | Santeon" userId="083223cb-40c3-4d09-bc2d-e7ac2697a459" providerId="ADAL" clId="{5AE7DC84-F10F-44BD-90DE-0CFF28E0C63D}" dt="2025-04-18T07:10:05.483" v="55" actId="47"/>
          <pc:sldLayoutMkLst>
            <pc:docMk/>
            <pc:sldMasterMk cId="1854196410" sldId="2147483776"/>
            <pc:sldLayoutMk cId="4129992558" sldId="2147483844"/>
          </pc:sldLayoutMkLst>
        </pc:sldLayoutChg>
        <pc:sldLayoutChg chg="add del">
          <pc:chgData name="Veere van Keulen | Santeon" userId="083223cb-40c3-4d09-bc2d-e7ac2697a459" providerId="ADAL" clId="{5AE7DC84-F10F-44BD-90DE-0CFF28E0C63D}" dt="2025-04-18T07:10:05.483" v="55" actId="47"/>
          <pc:sldLayoutMkLst>
            <pc:docMk/>
            <pc:sldMasterMk cId="1854196410" sldId="2147483776"/>
            <pc:sldLayoutMk cId="1490006903" sldId="2147483845"/>
          </pc:sldLayoutMkLst>
        </pc:sldLayoutChg>
        <pc:sldLayoutChg chg="add del">
          <pc:chgData name="Veere van Keulen | Santeon" userId="083223cb-40c3-4d09-bc2d-e7ac2697a459" providerId="ADAL" clId="{5AE7DC84-F10F-44BD-90DE-0CFF28E0C63D}" dt="2025-04-18T07:10:05.483" v="55" actId="47"/>
          <pc:sldLayoutMkLst>
            <pc:docMk/>
            <pc:sldMasterMk cId="1854196410" sldId="2147483776"/>
            <pc:sldLayoutMk cId="1690543365" sldId="2147483846"/>
          </pc:sldLayoutMkLst>
        </pc:sldLayoutChg>
        <pc:sldLayoutChg chg="add del">
          <pc:chgData name="Veere van Keulen | Santeon" userId="083223cb-40c3-4d09-bc2d-e7ac2697a459" providerId="ADAL" clId="{5AE7DC84-F10F-44BD-90DE-0CFF28E0C63D}" dt="2025-04-18T07:10:05.483" v="55" actId="47"/>
          <pc:sldLayoutMkLst>
            <pc:docMk/>
            <pc:sldMasterMk cId="1854196410" sldId="2147483776"/>
            <pc:sldLayoutMk cId="3501181706" sldId="2147483847"/>
          </pc:sldLayoutMkLst>
        </pc:sldLayoutChg>
        <pc:sldLayoutChg chg="add del">
          <pc:chgData name="Veere van Keulen | Santeon" userId="083223cb-40c3-4d09-bc2d-e7ac2697a459" providerId="ADAL" clId="{5AE7DC84-F10F-44BD-90DE-0CFF28E0C63D}" dt="2025-04-18T07:10:05.483" v="55" actId="47"/>
          <pc:sldLayoutMkLst>
            <pc:docMk/>
            <pc:sldMasterMk cId="1854196410" sldId="2147483776"/>
            <pc:sldLayoutMk cId="493722885" sldId="2147483848"/>
          </pc:sldLayoutMkLst>
        </pc:sldLayoutChg>
        <pc:sldLayoutChg chg="add del">
          <pc:chgData name="Veere van Keulen | Santeon" userId="083223cb-40c3-4d09-bc2d-e7ac2697a459" providerId="ADAL" clId="{5AE7DC84-F10F-44BD-90DE-0CFF28E0C63D}" dt="2025-04-18T07:10:05.483" v="55" actId="47"/>
          <pc:sldLayoutMkLst>
            <pc:docMk/>
            <pc:sldMasterMk cId="1854196410" sldId="2147483776"/>
            <pc:sldLayoutMk cId="607944637" sldId="2147483849"/>
          </pc:sldLayoutMkLst>
        </pc:sldLayoutChg>
        <pc:sldLayoutChg chg="add del">
          <pc:chgData name="Veere van Keulen | Santeon" userId="083223cb-40c3-4d09-bc2d-e7ac2697a459" providerId="ADAL" clId="{5AE7DC84-F10F-44BD-90DE-0CFF28E0C63D}" dt="2025-04-18T07:10:05.483" v="55" actId="47"/>
          <pc:sldLayoutMkLst>
            <pc:docMk/>
            <pc:sldMasterMk cId="1854196410" sldId="2147483776"/>
            <pc:sldLayoutMk cId="2631322700" sldId="2147483850"/>
          </pc:sldLayoutMkLst>
        </pc:sldLayoutChg>
        <pc:sldLayoutChg chg="add del">
          <pc:chgData name="Veere van Keulen | Santeon" userId="083223cb-40c3-4d09-bc2d-e7ac2697a459" providerId="ADAL" clId="{5AE7DC84-F10F-44BD-90DE-0CFF28E0C63D}" dt="2025-04-18T07:10:05.483" v="55" actId="47"/>
          <pc:sldLayoutMkLst>
            <pc:docMk/>
            <pc:sldMasterMk cId="1854196410" sldId="2147483776"/>
            <pc:sldLayoutMk cId="3876031041" sldId="2147483851"/>
          </pc:sldLayoutMkLst>
        </pc:sldLayoutChg>
        <pc:sldLayoutChg chg="add del">
          <pc:chgData name="Veere van Keulen | Santeon" userId="083223cb-40c3-4d09-bc2d-e7ac2697a459" providerId="ADAL" clId="{5AE7DC84-F10F-44BD-90DE-0CFF28E0C63D}" dt="2025-04-18T07:10:05.483" v="55" actId="47"/>
          <pc:sldLayoutMkLst>
            <pc:docMk/>
            <pc:sldMasterMk cId="1854196410" sldId="2147483776"/>
            <pc:sldLayoutMk cId="1328121218" sldId="2147483852"/>
          </pc:sldLayoutMkLst>
        </pc:sldLayoutChg>
        <pc:sldLayoutChg chg="add del">
          <pc:chgData name="Veere van Keulen | Santeon" userId="083223cb-40c3-4d09-bc2d-e7ac2697a459" providerId="ADAL" clId="{5AE7DC84-F10F-44BD-90DE-0CFF28E0C63D}" dt="2025-04-18T07:10:05.483" v="55" actId="47"/>
          <pc:sldLayoutMkLst>
            <pc:docMk/>
            <pc:sldMasterMk cId="1854196410" sldId="2147483776"/>
            <pc:sldLayoutMk cId="969655041" sldId="2147483853"/>
          </pc:sldLayoutMkLst>
        </pc:sldLayoutChg>
        <pc:sldLayoutChg chg="add del">
          <pc:chgData name="Veere van Keulen | Santeon" userId="083223cb-40c3-4d09-bc2d-e7ac2697a459" providerId="ADAL" clId="{5AE7DC84-F10F-44BD-90DE-0CFF28E0C63D}" dt="2025-04-18T07:10:05.483" v="55" actId="47"/>
          <pc:sldLayoutMkLst>
            <pc:docMk/>
            <pc:sldMasterMk cId="1854196410" sldId="2147483776"/>
            <pc:sldLayoutMk cId="3625900713" sldId="2147483854"/>
          </pc:sldLayoutMkLst>
        </pc:sldLayoutChg>
        <pc:sldLayoutChg chg="add del">
          <pc:chgData name="Veere van Keulen | Santeon" userId="083223cb-40c3-4d09-bc2d-e7ac2697a459" providerId="ADAL" clId="{5AE7DC84-F10F-44BD-90DE-0CFF28E0C63D}" dt="2025-04-18T07:10:05.483" v="55" actId="47"/>
          <pc:sldLayoutMkLst>
            <pc:docMk/>
            <pc:sldMasterMk cId="1854196410" sldId="2147483776"/>
            <pc:sldLayoutMk cId="1875655293" sldId="2147483855"/>
          </pc:sldLayoutMkLst>
        </pc:sldLayoutChg>
        <pc:sldLayoutChg chg="add del">
          <pc:chgData name="Veere van Keulen | Santeon" userId="083223cb-40c3-4d09-bc2d-e7ac2697a459" providerId="ADAL" clId="{5AE7DC84-F10F-44BD-90DE-0CFF28E0C63D}" dt="2025-04-18T07:10:05.483" v="55" actId="47"/>
          <pc:sldLayoutMkLst>
            <pc:docMk/>
            <pc:sldMasterMk cId="1854196410" sldId="2147483776"/>
            <pc:sldLayoutMk cId="4051907350" sldId="2147483856"/>
          </pc:sldLayoutMkLst>
        </pc:sldLayoutChg>
        <pc:sldLayoutChg chg="add del">
          <pc:chgData name="Veere van Keulen | Santeon" userId="083223cb-40c3-4d09-bc2d-e7ac2697a459" providerId="ADAL" clId="{5AE7DC84-F10F-44BD-90DE-0CFF28E0C63D}" dt="2025-04-18T07:10:05.483" v="55" actId="47"/>
          <pc:sldLayoutMkLst>
            <pc:docMk/>
            <pc:sldMasterMk cId="1854196410" sldId="2147483776"/>
            <pc:sldLayoutMk cId="845173691" sldId="2147483857"/>
          </pc:sldLayoutMkLst>
        </pc:sldLayoutChg>
        <pc:sldLayoutChg chg="add del">
          <pc:chgData name="Veere van Keulen | Santeon" userId="083223cb-40c3-4d09-bc2d-e7ac2697a459" providerId="ADAL" clId="{5AE7DC84-F10F-44BD-90DE-0CFF28E0C63D}" dt="2025-04-18T07:10:05.483" v="55" actId="47"/>
          <pc:sldLayoutMkLst>
            <pc:docMk/>
            <pc:sldMasterMk cId="1854196410" sldId="2147483776"/>
            <pc:sldLayoutMk cId="3260606937" sldId="2147483858"/>
          </pc:sldLayoutMkLst>
        </pc:sldLayoutChg>
        <pc:sldLayoutChg chg="add del">
          <pc:chgData name="Veere van Keulen | Santeon" userId="083223cb-40c3-4d09-bc2d-e7ac2697a459" providerId="ADAL" clId="{5AE7DC84-F10F-44BD-90DE-0CFF28E0C63D}" dt="2025-04-18T07:10:05.483" v="55" actId="47"/>
          <pc:sldLayoutMkLst>
            <pc:docMk/>
            <pc:sldMasterMk cId="1854196410" sldId="2147483776"/>
            <pc:sldLayoutMk cId="1293098190" sldId="2147483859"/>
          </pc:sldLayoutMkLst>
        </pc:sldLayoutChg>
        <pc:sldLayoutChg chg="add del">
          <pc:chgData name="Veere van Keulen | Santeon" userId="083223cb-40c3-4d09-bc2d-e7ac2697a459" providerId="ADAL" clId="{5AE7DC84-F10F-44BD-90DE-0CFF28E0C63D}" dt="2025-04-18T07:10:05.483" v="55" actId="47"/>
          <pc:sldLayoutMkLst>
            <pc:docMk/>
            <pc:sldMasterMk cId="1854196410" sldId="2147483776"/>
            <pc:sldLayoutMk cId="3930679183" sldId="2147483860"/>
          </pc:sldLayoutMkLst>
        </pc:sldLayoutChg>
        <pc:sldLayoutChg chg="add del">
          <pc:chgData name="Veere van Keulen | Santeon" userId="083223cb-40c3-4d09-bc2d-e7ac2697a459" providerId="ADAL" clId="{5AE7DC84-F10F-44BD-90DE-0CFF28E0C63D}" dt="2025-04-18T07:10:05.483" v="55" actId="47"/>
          <pc:sldLayoutMkLst>
            <pc:docMk/>
            <pc:sldMasterMk cId="1854196410" sldId="2147483776"/>
            <pc:sldLayoutMk cId="3222241812" sldId="2147483861"/>
          </pc:sldLayoutMkLst>
        </pc:sldLayoutChg>
        <pc:sldLayoutChg chg="add del">
          <pc:chgData name="Veere van Keulen | Santeon" userId="083223cb-40c3-4d09-bc2d-e7ac2697a459" providerId="ADAL" clId="{5AE7DC84-F10F-44BD-90DE-0CFF28E0C63D}" dt="2025-04-18T07:10:05.483" v="55" actId="47"/>
          <pc:sldLayoutMkLst>
            <pc:docMk/>
            <pc:sldMasterMk cId="1854196410" sldId="2147483776"/>
            <pc:sldLayoutMk cId="1723667697" sldId="2147483862"/>
          </pc:sldLayoutMkLst>
        </pc:sldLayoutChg>
        <pc:sldLayoutChg chg="add del">
          <pc:chgData name="Veere van Keulen | Santeon" userId="083223cb-40c3-4d09-bc2d-e7ac2697a459" providerId="ADAL" clId="{5AE7DC84-F10F-44BD-90DE-0CFF28E0C63D}" dt="2025-04-18T07:10:05.483" v="55" actId="47"/>
          <pc:sldLayoutMkLst>
            <pc:docMk/>
            <pc:sldMasterMk cId="1854196410" sldId="2147483776"/>
            <pc:sldLayoutMk cId="4013554744" sldId="2147483863"/>
          </pc:sldLayoutMkLst>
        </pc:sldLayoutChg>
      </pc:sldMasterChg>
    </pc:docChg>
  </pc:docChgLst>
  <pc:docChgLst>
    <pc:chgData name="Julia  Wiersema | Zorg bij jou" userId="45ec9de8-e3ae-471f-958b-f3d9c2c6aa6f" providerId="ADAL" clId="{EE84FBA1-BF05-4659-B46B-F6DE05BDEC11}"/>
    <pc:docChg chg="modSld">
      <pc:chgData name="Julia  Wiersema | Zorg bij jou" userId="45ec9de8-e3ae-471f-958b-f3d9c2c6aa6f" providerId="ADAL" clId="{EE84FBA1-BF05-4659-B46B-F6DE05BDEC11}" dt="2025-04-04T06:56:51.257" v="7" actId="20577"/>
      <pc:docMkLst>
        <pc:docMk/>
      </pc:docMkLst>
      <pc:sldChg chg="modSp mod">
        <pc:chgData name="Julia  Wiersema | Zorg bij jou" userId="45ec9de8-e3ae-471f-958b-f3d9c2c6aa6f" providerId="ADAL" clId="{EE84FBA1-BF05-4659-B46B-F6DE05BDEC11}" dt="2025-04-04T06:56:51.257" v="7" actId="20577"/>
        <pc:sldMkLst>
          <pc:docMk/>
          <pc:sldMk cId="3523121419" sldId="312"/>
        </pc:sldMkLst>
        <pc:spChg chg="mod">
          <ac:chgData name="Julia  Wiersema | Zorg bij jou" userId="45ec9de8-e3ae-471f-958b-f3d9c2c6aa6f" providerId="ADAL" clId="{EE84FBA1-BF05-4659-B46B-F6DE05BDEC11}" dt="2025-04-04T06:56:51.257" v="7" actId="20577"/>
          <ac:spMkLst>
            <pc:docMk/>
            <pc:sldMk cId="3523121419" sldId="312"/>
            <ac:spMk id="4" creationId="{41669A3E-77EA-31BC-758A-D5EDFB20656D}"/>
          </ac:spMkLst>
        </pc:spChg>
      </pc:sldChg>
      <pc:sldChg chg="delCm">
        <pc:chgData name="Julia  Wiersema | Zorg bij jou" userId="45ec9de8-e3ae-471f-958b-f3d9c2c6aa6f" providerId="ADAL" clId="{EE84FBA1-BF05-4659-B46B-F6DE05BDEC11}" dt="2025-04-04T06:55:56.655" v="2"/>
        <pc:sldMkLst>
          <pc:docMk/>
          <pc:sldMk cId="3916212182" sldId="214748152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ulia  Wiersema | Zorg bij jou" userId="45ec9de8-e3ae-471f-958b-f3d9c2c6aa6f" providerId="ADAL" clId="{EE84FBA1-BF05-4659-B46B-F6DE05BDEC11}" dt="2025-04-04T06:55:56.655" v="2"/>
              <pc2:cmMkLst xmlns:pc2="http://schemas.microsoft.com/office/powerpoint/2019/9/main/command">
                <pc:docMk/>
                <pc:sldMk cId="3916212182" sldId="2147481520"/>
                <pc2:cmMk id="{3F669E54-4BCE-4F37-9C72-49A80B649BB4}"/>
              </pc2:cmMkLst>
            </pc226:cmChg>
            <pc226:cmChg xmlns:pc226="http://schemas.microsoft.com/office/powerpoint/2022/06/main/command" chg="del">
              <pc226:chgData name="Julia  Wiersema | Zorg bij jou" userId="45ec9de8-e3ae-471f-958b-f3d9c2c6aa6f" providerId="ADAL" clId="{EE84FBA1-BF05-4659-B46B-F6DE05BDEC11}" dt="2025-04-04T06:55:55.478" v="1"/>
              <pc2:cmMkLst xmlns:pc2="http://schemas.microsoft.com/office/powerpoint/2019/9/main/command">
                <pc:docMk/>
                <pc:sldMk cId="3916212182" sldId="2147481520"/>
                <pc2:cmMk id="{5ED982BA-2431-448A-9C64-2F396B216738}"/>
              </pc2:cmMkLst>
            </pc226:cmChg>
            <pc226:cmChg xmlns:pc226="http://schemas.microsoft.com/office/powerpoint/2022/06/main/command" chg="del">
              <pc226:chgData name="Julia  Wiersema | Zorg bij jou" userId="45ec9de8-e3ae-471f-958b-f3d9c2c6aa6f" providerId="ADAL" clId="{EE84FBA1-BF05-4659-B46B-F6DE05BDEC11}" dt="2025-04-04T06:55:53.904" v="0"/>
              <pc2:cmMkLst xmlns:pc2="http://schemas.microsoft.com/office/powerpoint/2019/9/main/command">
                <pc:docMk/>
                <pc:sldMk cId="3916212182" sldId="2147481520"/>
                <pc2:cmMk id="{A01104E1-11DF-4644-82D4-872EF5796478}"/>
              </pc2:cmMkLst>
            </pc226:cmChg>
          </p:ext>
        </pc:extLst>
      </pc:sldChg>
    </pc:docChg>
  </pc:docChgLst>
  <pc:docChgLst>
    <pc:chgData name="Mirte  Edens | Zorg bij jou" userId="5492b429-a31d-4cc3-9a36-cc8aafed6d28" providerId="ADAL" clId="{E76280A7-6CE0-49FE-9C41-44F7F6D0C01B}"/>
    <pc:docChg chg="">
      <pc:chgData name="Mirte  Edens | Zorg bij jou" userId="5492b429-a31d-4cc3-9a36-cc8aafed6d28" providerId="ADAL" clId="{E76280A7-6CE0-49FE-9C41-44F7F6D0C01B}" dt="2025-05-12T07:17:44.762" v="1"/>
      <pc:docMkLst>
        <pc:docMk/>
      </pc:docMkLst>
      <pc:sldChg chg="delCm">
        <pc:chgData name="Mirte  Edens | Zorg bij jou" userId="5492b429-a31d-4cc3-9a36-cc8aafed6d28" providerId="ADAL" clId="{E76280A7-6CE0-49FE-9C41-44F7F6D0C01B}" dt="2025-05-12T07:17:44.762" v="1"/>
        <pc:sldMkLst>
          <pc:docMk/>
          <pc:sldMk cId="2643817787" sldId="214748150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Mirte  Edens | Zorg bij jou" userId="5492b429-a31d-4cc3-9a36-cc8aafed6d28" providerId="ADAL" clId="{E76280A7-6CE0-49FE-9C41-44F7F6D0C01B}" dt="2025-05-12T07:17:44.762" v="1"/>
              <pc2:cmMkLst xmlns:pc2="http://schemas.microsoft.com/office/powerpoint/2019/9/main/command">
                <pc:docMk/>
                <pc:sldMk cId="2643817787" sldId="2147481507"/>
                <pc2:cmMk id="{51F7BAF3-6A71-44D7-8350-5B5116F30F33}"/>
              </pc2:cmMkLst>
            </pc226:cmChg>
          </p:ext>
        </pc:extLst>
      </pc:sldChg>
      <pc:sldChg chg="delCm">
        <pc:chgData name="Mirte  Edens | Zorg bij jou" userId="5492b429-a31d-4cc3-9a36-cc8aafed6d28" providerId="ADAL" clId="{E76280A7-6CE0-49FE-9C41-44F7F6D0C01B}" dt="2025-05-12T07:17:34.921" v="0"/>
        <pc:sldMkLst>
          <pc:docMk/>
          <pc:sldMk cId="2598294529" sldId="214748157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Mirte  Edens | Zorg bij jou" userId="5492b429-a31d-4cc3-9a36-cc8aafed6d28" providerId="ADAL" clId="{E76280A7-6CE0-49FE-9C41-44F7F6D0C01B}" dt="2025-05-12T07:17:34.921" v="0"/>
              <pc2:cmMkLst xmlns:pc2="http://schemas.microsoft.com/office/powerpoint/2019/9/main/command">
                <pc:docMk/>
                <pc:sldMk cId="2598294529" sldId="2147481570"/>
                <pc2:cmMk id="{D20031A9-3C0A-45FF-99CF-CB5591602E64}"/>
              </pc2:cmMkLst>
            </pc226:cmChg>
          </p:ext>
        </pc:extLst>
      </pc:sldChg>
    </pc:docChg>
  </pc:docChgLst>
  <pc:docChgLst>
    <pc:chgData name="Veere van Keulen | Santeon" userId="S::v.vankeulen@santeon.nl::083223cb-40c3-4d09-bc2d-e7ac2697a459" providerId="AD" clId="Web-{380FE0BB-43DD-9EA0-FCE8-75930B0CF76C}"/>
    <pc:docChg chg="modSld">
      <pc:chgData name="Veere van Keulen | Santeon" userId="S::v.vankeulen@santeon.nl::083223cb-40c3-4d09-bc2d-e7ac2697a459" providerId="AD" clId="Web-{380FE0BB-43DD-9EA0-FCE8-75930B0CF76C}" dt="2025-04-18T07:48:31.960" v="14"/>
      <pc:docMkLst>
        <pc:docMk/>
      </pc:docMkLst>
      <pc:sldChg chg="modNotes">
        <pc:chgData name="Veere van Keulen | Santeon" userId="S::v.vankeulen@santeon.nl::083223cb-40c3-4d09-bc2d-e7ac2697a459" providerId="AD" clId="Web-{380FE0BB-43DD-9EA0-FCE8-75930B0CF76C}" dt="2025-04-18T07:48:09.006" v="7"/>
        <pc:sldMkLst>
          <pc:docMk/>
          <pc:sldMk cId="3523121419" sldId="312"/>
        </pc:sldMkLst>
      </pc:sldChg>
      <pc:sldChg chg="modNotes">
        <pc:chgData name="Veere van Keulen | Santeon" userId="S::v.vankeulen@santeon.nl::083223cb-40c3-4d09-bc2d-e7ac2697a459" providerId="AD" clId="Web-{380FE0BB-43DD-9EA0-FCE8-75930B0CF76C}" dt="2025-04-18T07:48:31.960" v="14"/>
        <pc:sldMkLst>
          <pc:docMk/>
          <pc:sldMk cId="619333134" sldId="318"/>
        </pc:sldMkLst>
      </pc:sldChg>
      <pc:sldChg chg="modNotes">
        <pc:chgData name="Veere van Keulen | Santeon" userId="S::v.vankeulen@santeon.nl::083223cb-40c3-4d09-bc2d-e7ac2697a459" providerId="AD" clId="Web-{380FE0BB-43DD-9EA0-FCE8-75930B0CF76C}" dt="2025-04-18T07:48:29.459" v="13"/>
        <pc:sldMkLst>
          <pc:docMk/>
          <pc:sldMk cId="1253227247" sldId="319"/>
        </pc:sldMkLst>
      </pc:sldChg>
      <pc:sldChg chg="modNotes">
        <pc:chgData name="Veere van Keulen | Santeon" userId="S::v.vankeulen@santeon.nl::083223cb-40c3-4d09-bc2d-e7ac2697a459" providerId="AD" clId="Web-{380FE0BB-43DD-9EA0-FCE8-75930B0CF76C}" dt="2025-04-18T07:47:59.849" v="4"/>
        <pc:sldMkLst>
          <pc:docMk/>
          <pc:sldMk cId="1013079769" sldId="2147481504"/>
        </pc:sldMkLst>
      </pc:sldChg>
      <pc:sldChg chg="modNotes">
        <pc:chgData name="Veere van Keulen | Santeon" userId="S::v.vankeulen@santeon.nl::083223cb-40c3-4d09-bc2d-e7ac2697a459" providerId="AD" clId="Web-{380FE0BB-43DD-9EA0-FCE8-75930B0CF76C}" dt="2025-04-18T07:48:22.225" v="12"/>
        <pc:sldMkLst>
          <pc:docMk/>
          <pc:sldMk cId="112948250" sldId="2147481536"/>
        </pc:sldMkLst>
      </pc:sldChg>
      <pc:sldChg chg="modNotes">
        <pc:chgData name="Veere van Keulen | Santeon" userId="S::v.vankeulen@santeon.nl::083223cb-40c3-4d09-bc2d-e7ac2697a459" providerId="AD" clId="Web-{380FE0BB-43DD-9EA0-FCE8-75930B0CF76C}" dt="2025-04-18T07:48:06.459" v="6"/>
        <pc:sldMkLst>
          <pc:docMk/>
          <pc:sldMk cId="3319638570" sldId="2147481538"/>
        </pc:sldMkLst>
      </pc:sldChg>
      <pc:sldChg chg="modNotes">
        <pc:chgData name="Veere van Keulen | Santeon" userId="S::v.vankeulen@santeon.nl::083223cb-40c3-4d09-bc2d-e7ac2697a459" providerId="AD" clId="Web-{380FE0BB-43DD-9EA0-FCE8-75930B0CF76C}" dt="2025-04-18T07:48:16.443" v="10"/>
        <pc:sldMkLst>
          <pc:docMk/>
          <pc:sldMk cId="3125691735" sldId="2147481540"/>
        </pc:sldMkLst>
      </pc:sldChg>
      <pc:sldChg chg="modNotes">
        <pc:chgData name="Veere van Keulen | Santeon" userId="S::v.vankeulen@santeon.nl::083223cb-40c3-4d09-bc2d-e7ac2697a459" providerId="AD" clId="Web-{380FE0BB-43DD-9EA0-FCE8-75930B0CF76C}" dt="2025-04-18T07:47:52.974" v="3"/>
        <pc:sldMkLst>
          <pc:docMk/>
          <pc:sldMk cId="3329772804" sldId="2147481548"/>
        </pc:sldMkLst>
      </pc:sldChg>
      <pc:sldChg chg="modNotes">
        <pc:chgData name="Veere van Keulen | Santeon" userId="S::v.vankeulen@santeon.nl::083223cb-40c3-4d09-bc2d-e7ac2697a459" providerId="AD" clId="Web-{380FE0BB-43DD-9EA0-FCE8-75930B0CF76C}" dt="2025-04-18T07:48:13.490" v="8"/>
        <pc:sldMkLst>
          <pc:docMk/>
          <pc:sldMk cId="4074341110" sldId="2147481549"/>
        </pc:sldMkLst>
      </pc:sldChg>
      <pc:sldChg chg="modNotes">
        <pc:chgData name="Veere van Keulen | Santeon" userId="S::v.vankeulen@santeon.nl::083223cb-40c3-4d09-bc2d-e7ac2697a459" providerId="AD" clId="Web-{380FE0BB-43DD-9EA0-FCE8-75930B0CF76C}" dt="2025-04-18T07:48:18.600" v="11"/>
        <pc:sldMkLst>
          <pc:docMk/>
          <pc:sldMk cId="3122827819" sldId="2147481550"/>
        </pc:sldMkLst>
      </pc:sldChg>
      <pc:sldChg chg="modNotes">
        <pc:chgData name="Veere van Keulen | Santeon" userId="S::v.vankeulen@santeon.nl::083223cb-40c3-4d09-bc2d-e7ac2697a459" providerId="AD" clId="Web-{380FE0BB-43DD-9EA0-FCE8-75930B0CF76C}" dt="2025-04-18T07:47:47.786" v="2"/>
        <pc:sldMkLst>
          <pc:docMk/>
          <pc:sldMk cId="906237600" sldId="2147481559"/>
        </pc:sldMkLst>
      </pc:sldChg>
    </pc:docChg>
  </pc:docChgLst>
  <pc:docChgLst>
    <pc:chgData name="Tessa Linssen" userId="S::t.linssen@santeon.nl::adffe968-f4d5-40b3-a652-325fbeda92a7" providerId="AD" clId="Web-{94ADF7A5-B163-1AB4-1515-5EA33BB1FB61}"/>
    <pc:docChg chg="mod modSld">
      <pc:chgData name="Tessa Linssen" userId="S::t.linssen@santeon.nl::adffe968-f4d5-40b3-a652-325fbeda92a7" providerId="AD" clId="Web-{94ADF7A5-B163-1AB4-1515-5EA33BB1FB61}" dt="2025-04-23T13:49:26.105" v="4"/>
      <pc:docMkLst>
        <pc:docMk/>
      </pc:docMkLst>
      <pc:sldChg chg="modSp">
        <pc:chgData name="Tessa Linssen" userId="S::t.linssen@santeon.nl::adffe968-f4d5-40b3-a652-325fbeda92a7" providerId="AD" clId="Web-{94ADF7A5-B163-1AB4-1515-5EA33BB1FB61}" dt="2025-04-23T13:46:06.020" v="1" actId="20577"/>
        <pc:sldMkLst>
          <pc:docMk/>
          <pc:sldMk cId="1793038441" sldId="321"/>
        </pc:sldMkLst>
        <pc:spChg chg="mod">
          <ac:chgData name="Tessa Linssen" userId="S::t.linssen@santeon.nl::adffe968-f4d5-40b3-a652-325fbeda92a7" providerId="AD" clId="Web-{94ADF7A5-B163-1AB4-1515-5EA33BB1FB61}" dt="2025-04-23T13:46:06.020" v="1" actId="20577"/>
          <ac:spMkLst>
            <pc:docMk/>
            <pc:sldMk cId="1793038441" sldId="321"/>
            <ac:spMk id="4" creationId="{E85DC138-886B-DBB7-C18D-691E2FD3F29D}"/>
          </ac:spMkLst>
        </pc:spChg>
      </pc:sldChg>
      <pc:sldChg chg="modSp">
        <pc:chgData name="Tessa Linssen" userId="S::t.linssen@santeon.nl::adffe968-f4d5-40b3-a652-325fbeda92a7" providerId="AD" clId="Web-{94ADF7A5-B163-1AB4-1515-5EA33BB1FB61}" dt="2025-04-23T13:48:17.103" v="3" actId="20577"/>
        <pc:sldMkLst>
          <pc:docMk/>
          <pc:sldMk cId="3561413475" sldId="2147481567"/>
        </pc:sldMkLst>
        <pc:spChg chg="mod">
          <ac:chgData name="Tessa Linssen" userId="S::t.linssen@santeon.nl::adffe968-f4d5-40b3-a652-325fbeda92a7" providerId="AD" clId="Web-{94ADF7A5-B163-1AB4-1515-5EA33BB1FB61}" dt="2025-04-23T13:48:17.103" v="3" actId="20577"/>
          <ac:spMkLst>
            <pc:docMk/>
            <pc:sldMk cId="3561413475" sldId="2147481567"/>
            <ac:spMk id="13" creationId="{1CEFC611-F400-6679-734D-6F6B7F1EC8B6}"/>
          </ac:spMkLst>
        </pc:spChg>
      </pc:sldChg>
    </pc:docChg>
  </pc:docChgLst>
  <pc:docChgLst>
    <pc:chgData name="Mirte  Edens | Zorg bij jou" userId="S::m.edens@zorgbijjou.nl::5492b429-a31d-4cc3-9a36-cc8aafed6d28" providerId="AD" clId="Web-{48F713C0-D088-13C2-59E4-6011C80CD49E}"/>
    <pc:docChg chg="modSld">
      <pc:chgData name="Mirte  Edens | Zorg bij jou" userId="S::m.edens@zorgbijjou.nl::5492b429-a31d-4cc3-9a36-cc8aafed6d28" providerId="AD" clId="Web-{48F713C0-D088-13C2-59E4-6011C80CD49E}" dt="2025-04-30T08:22:20.166" v="1" actId="20577"/>
      <pc:docMkLst>
        <pc:docMk/>
      </pc:docMkLst>
      <pc:sldChg chg="modSp">
        <pc:chgData name="Mirte  Edens | Zorg bij jou" userId="S::m.edens@zorgbijjou.nl::5492b429-a31d-4cc3-9a36-cc8aafed6d28" providerId="AD" clId="Web-{48F713C0-D088-13C2-59E4-6011C80CD49E}" dt="2025-04-30T08:22:20.166" v="1" actId="20577"/>
        <pc:sldMkLst>
          <pc:docMk/>
          <pc:sldMk cId="2598294529" sldId="2147481570"/>
        </pc:sldMkLst>
        <pc:spChg chg="mod">
          <ac:chgData name="Mirte  Edens | Zorg bij jou" userId="S::m.edens@zorgbijjou.nl::5492b429-a31d-4cc3-9a36-cc8aafed6d28" providerId="AD" clId="Web-{48F713C0-D088-13C2-59E4-6011C80CD49E}" dt="2025-04-30T08:22:20.166" v="1" actId="20577"/>
          <ac:spMkLst>
            <pc:docMk/>
            <pc:sldMk cId="2598294529" sldId="2147481570"/>
            <ac:spMk id="5" creationId="{B7DC1AD0-F790-3FE5-D722-83D93CDD6644}"/>
          </ac:spMkLst>
        </pc:spChg>
      </pc:sldChg>
    </pc:docChg>
  </pc:docChgLst>
  <pc:docChgLst>
    <pc:chgData name="Veere van Keulen | Santeon" userId="S::v.vankeulen@santeon.nl::083223cb-40c3-4d09-bc2d-e7ac2697a459" providerId="AD" clId="Web-{B3EDB95D-9E46-9BFE-496E-FC6C872207BC}"/>
    <pc:docChg chg="delSld modSld">
      <pc:chgData name="Veere van Keulen | Santeon" userId="S::v.vankeulen@santeon.nl::083223cb-40c3-4d09-bc2d-e7ac2697a459" providerId="AD" clId="Web-{B3EDB95D-9E46-9BFE-496E-FC6C872207BC}" dt="2025-04-29T07:52:45.419" v="10"/>
      <pc:docMkLst>
        <pc:docMk/>
      </pc:docMkLst>
      <pc:sldChg chg="del">
        <pc:chgData name="Veere van Keulen | Santeon" userId="S::v.vankeulen@santeon.nl::083223cb-40c3-4d09-bc2d-e7ac2697a459" providerId="AD" clId="Web-{B3EDB95D-9E46-9BFE-496E-FC6C872207BC}" dt="2025-04-29T07:52:43.450" v="9"/>
        <pc:sldMkLst>
          <pc:docMk/>
          <pc:sldMk cId="4100819597" sldId="278"/>
        </pc:sldMkLst>
      </pc:sldChg>
      <pc:sldChg chg="modSp">
        <pc:chgData name="Veere van Keulen | Santeon" userId="S::v.vankeulen@santeon.nl::083223cb-40c3-4d09-bc2d-e7ac2697a459" providerId="AD" clId="Web-{B3EDB95D-9E46-9BFE-496E-FC6C872207BC}" dt="2025-04-29T07:49:39.738" v="6" actId="20577"/>
        <pc:sldMkLst>
          <pc:docMk/>
          <pc:sldMk cId="3523121419" sldId="312"/>
        </pc:sldMkLst>
        <pc:spChg chg="mod">
          <ac:chgData name="Veere van Keulen | Santeon" userId="S::v.vankeulen@santeon.nl::083223cb-40c3-4d09-bc2d-e7ac2697a459" providerId="AD" clId="Web-{B3EDB95D-9E46-9BFE-496E-FC6C872207BC}" dt="2025-04-29T07:49:39.738" v="6" actId="20577"/>
          <ac:spMkLst>
            <pc:docMk/>
            <pc:sldMk cId="3523121419" sldId="312"/>
            <ac:spMk id="5" creationId="{7E30866E-1A06-DF35-916F-92E1DF7BBF01}"/>
          </ac:spMkLst>
        </pc:spChg>
      </pc:sldChg>
      <pc:sldChg chg="del">
        <pc:chgData name="Veere van Keulen | Santeon" userId="S::v.vankeulen@santeon.nl::083223cb-40c3-4d09-bc2d-e7ac2697a459" providerId="AD" clId="Web-{B3EDB95D-9E46-9BFE-496E-FC6C872207BC}" dt="2025-04-29T07:52:37.435" v="8"/>
        <pc:sldMkLst>
          <pc:docMk/>
          <pc:sldMk cId="619333134" sldId="318"/>
        </pc:sldMkLst>
      </pc:sldChg>
      <pc:sldChg chg="del">
        <pc:chgData name="Veere van Keulen | Santeon" userId="S::v.vankeulen@santeon.nl::083223cb-40c3-4d09-bc2d-e7ac2697a459" providerId="AD" clId="Web-{B3EDB95D-9E46-9BFE-496E-FC6C872207BC}" dt="2025-04-29T07:52:35.044" v="7"/>
        <pc:sldMkLst>
          <pc:docMk/>
          <pc:sldMk cId="1253227247" sldId="319"/>
        </pc:sldMkLst>
      </pc:sldChg>
      <pc:sldChg chg="modSp modCm">
        <pc:chgData name="Veere van Keulen | Santeon" userId="S::v.vankeulen@santeon.nl::083223cb-40c3-4d09-bc2d-e7ac2697a459" providerId="AD" clId="Web-{B3EDB95D-9E46-9BFE-496E-FC6C872207BC}" dt="2025-04-29T07:49:21.283" v="2" actId="20577"/>
        <pc:sldMkLst>
          <pc:docMk/>
          <pc:sldMk cId="3319638570" sldId="2147481538"/>
        </pc:sldMkLst>
        <pc:spChg chg="mod">
          <ac:chgData name="Veere van Keulen | Santeon" userId="S::v.vankeulen@santeon.nl::083223cb-40c3-4d09-bc2d-e7ac2697a459" providerId="AD" clId="Web-{B3EDB95D-9E46-9BFE-496E-FC6C872207BC}" dt="2025-04-29T07:49:21.283" v="2" actId="20577"/>
          <ac:spMkLst>
            <pc:docMk/>
            <pc:sldMk cId="3319638570" sldId="2147481538"/>
            <ac:spMk id="5" creationId="{8AA4CA60-FB02-D9B3-1047-CA21EB56838C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Veere van Keulen | Santeon" userId="S::v.vankeulen@santeon.nl::083223cb-40c3-4d09-bc2d-e7ac2697a459" providerId="AD" clId="Web-{B3EDB95D-9E46-9BFE-496E-FC6C872207BC}" dt="2025-04-29T07:49:21.283" v="2" actId="20577"/>
              <pc2:cmMkLst xmlns:pc2="http://schemas.microsoft.com/office/powerpoint/2019/9/main/command">
                <pc:docMk/>
                <pc:sldMk cId="3319638570" sldId="2147481538"/>
                <pc2:cmMk id="{E28C4442-FE51-402B-9E64-6F060C600F9E}"/>
              </pc2:cmMkLst>
            </pc226:cmChg>
          </p:ext>
        </pc:extLst>
      </pc:sldChg>
      <pc:sldChg chg="del">
        <pc:chgData name="Veere van Keulen | Santeon" userId="S::v.vankeulen@santeon.nl::083223cb-40c3-4d09-bc2d-e7ac2697a459" providerId="AD" clId="Web-{B3EDB95D-9E46-9BFE-496E-FC6C872207BC}" dt="2025-04-29T07:52:45.419" v="10"/>
        <pc:sldMkLst>
          <pc:docMk/>
          <pc:sldMk cId="1726601789" sldId="2147481544"/>
        </pc:sldMkLst>
      </pc:sldChg>
      <pc:sldChg chg="modSp">
        <pc:chgData name="Veere van Keulen | Santeon" userId="S::v.vankeulen@santeon.nl::083223cb-40c3-4d09-bc2d-e7ac2697a459" providerId="AD" clId="Web-{B3EDB95D-9E46-9BFE-496E-FC6C872207BC}" dt="2025-04-29T07:49:34.003" v="4" actId="20577"/>
        <pc:sldMkLst>
          <pc:docMk/>
          <pc:sldMk cId="3329772804" sldId="2147481548"/>
        </pc:sldMkLst>
        <pc:spChg chg="mod">
          <ac:chgData name="Veere van Keulen | Santeon" userId="S::v.vankeulen@santeon.nl::083223cb-40c3-4d09-bc2d-e7ac2697a459" providerId="AD" clId="Web-{B3EDB95D-9E46-9BFE-496E-FC6C872207BC}" dt="2025-04-29T07:49:34.003" v="4" actId="20577"/>
          <ac:spMkLst>
            <pc:docMk/>
            <pc:sldMk cId="3329772804" sldId="2147481548"/>
            <ac:spMk id="8" creationId="{8A122205-DF35-A107-6045-F34C79F2550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Calibri" panose="020F0502020204030204" pitchFamily="34" charset="0"/>
              </a:defRPr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Calibri" panose="020F0502020204030204" pitchFamily="34" charset="0"/>
              </a:defRPr>
            </a:lvl1pPr>
          </a:lstStyle>
          <a:p>
            <a:fld id="{E310B150-0953-DE42-AD72-86C47B3A3B7F}" type="datetimeFigureOut">
              <a:rPr lang="nl-NL" smtClean="0"/>
              <a:pPr/>
              <a:t>15-5-2025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Calibri" panose="020F0502020204030204" pitchFamily="34" charset="0"/>
              </a:defRPr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Calibri" panose="020F0502020204030204" pitchFamily="34" charset="0"/>
              </a:defRPr>
            </a:lvl1pPr>
          </a:lstStyle>
          <a:p>
            <a:fld id="{E33543E2-5531-664E-A9B9-C21EA30639CB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6266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3543E2-5531-664E-A9B9-C21EA30639CB}" type="slidenum">
              <a:rPr lang="nl-NL" smtClean="0"/>
              <a:pPr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6625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0EB7B2-F22E-3E77-6D2F-11156DBA34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9C7184-AA59-947A-15B3-B56502B165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A8D4F3-63F6-0C51-45B7-627F8F4E64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CCBE2C-EF77-3EA2-1E94-2D06ED6A4A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3543E2-5531-664E-A9B9-C21EA30639CB}" type="slidenum">
              <a:rPr lang="nl-NL" smtClean="0"/>
              <a:pPr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75523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3543E2-5531-664E-A9B9-C21EA30639CB}" type="slidenum">
              <a:rPr lang="nl-NL" smtClean="0"/>
              <a:pPr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40117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E598D4-3D28-C936-8991-41B241EC00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C74C49-A5FB-F044-9BC3-100AE51DD8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C65176-B572-FE84-A6AD-B2E57064DB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673E0-6355-26ED-D22B-CA4200ABA5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3543E2-5531-664E-A9B9-C21EA30639CB}" type="slidenum">
              <a:rPr lang="nl-NL" smtClean="0"/>
              <a:pPr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64679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>
              <a:latin typeface="Calibri"/>
              <a:ea typeface="Calibri"/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3543E2-5531-664E-A9B9-C21EA30639CB}" type="slidenum">
              <a:rPr lang="nl-NL" smtClean="0"/>
              <a:pPr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65600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3543E2-5531-664E-A9B9-C21EA30639CB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5511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3543E2-5531-664E-A9B9-C21EA30639CB}" type="slidenum">
              <a:rPr lang="nl-NL" smtClean="0"/>
              <a:pPr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80148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3543E2-5531-664E-A9B9-C21EA30639CB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78639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3543E2-5531-664E-A9B9-C21EA30639CB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88550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>
              <a:ea typeface="Calibri"/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3543E2-5531-664E-A9B9-C21EA30639CB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40689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BA5F72-61B8-DD77-EC46-C337980281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3F0752-22D9-5AFF-2F46-2A8FA656B6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7050DD-0A74-4BE4-361A-B2012A7CC4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="1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8B804-FBA9-7449-0C5B-E01AA4F057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3543E2-5531-664E-A9B9-C21EA30639CB}" type="slidenum">
              <a:rPr lang="nl-NL" smtClean="0"/>
              <a:pPr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789339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>
              <a:ea typeface="Calibri" panose="020F0502020204030204" pitchFamily="34" charset="0"/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3543E2-5531-664E-A9B9-C21EA30639CB}" type="slidenum">
              <a:rPr lang="nl-NL" smtClean="0"/>
              <a:pPr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98750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>
              <a:latin typeface="Calibri"/>
              <a:ea typeface="Calibri"/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3543E2-5531-664E-A9B9-C21EA30639CB}" type="slidenum">
              <a:rPr lang="nl-NL" smtClean="0"/>
              <a:pPr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8685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175">
              <a:lnSpc>
                <a:spcPct val="150000"/>
              </a:lnSpc>
              <a:spcAft>
                <a:spcPts val="1700"/>
              </a:spcAft>
            </a:pPr>
            <a:endParaRPr lang="nl-NL" dirty="0">
              <a:ea typeface="Calibri"/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3543E2-5531-664E-A9B9-C21EA30639CB}" type="slidenum">
              <a:rPr lang="nl-NL" smtClean="0"/>
              <a:pPr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67458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svg"/><Relationship Id="rId3" Type="http://schemas.openxmlformats.org/officeDocument/2006/relationships/image" Target="../media/image5.svg"/><Relationship Id="rId7" Type="http://schemas.openxmlformats.org/officeDocument/2006/relationships/image" Target="../media/image14.svg"/><Relationship Id="rId12" Type="http://schemas.openxmlformats.org/officeDocument/2006/relationships/image" Target="../media/image1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11" Type="http://schemas.openxmlformats.org/officeDocument/2006/relationships/image" Target="../media/image17.svg"/><Relationship Id="rId5" Type="http://schemas.openxmlformats.org/officeDocument/2006/relationships/image" Target="../media/image12.svg"/><Relationship Id="rId10" Type="http://schemas.openxmlformats.org/officeDocument/2006/relationships/hyperlink" Target="http://www.zorgbijjou.nl/" TargetMode="External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.svg"/><Relationship Id="rId7" Type="http://schemas.openxmlformats.org/officeDocument/2006/relationships/image" Target="../media/image14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10" Type="http://schemas.openxmlformats.org/officeDocument/2006/relationships/hyperlink" Target="http://www.zorgbijjou.nl/" TargetMode="External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90A868F4-D9D2-D8C6-4B67-4D8CC59431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7988" y="4571999"/>
            <a:ext cx="4618037" cy="1355726"/>
          </a:xfrm>
          <a:solidFill>
            <a:schemeClr val="bg1"/>
          </a:solidFill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75000"/>
              </a:lnSpc>
              <a:buNone/>
              <a:defRPr sz="1200" b="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Introductietekst van de presentatie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7C5E697-8994-D354-EBBD-49450FA3ED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7987" y="406399"/>
            <a:ext cx="1725613" cy="507533"/>
          </a:xfrm>
          <a:prstGeom prst="rect">
            <a:avLst/>
          </a:prstGeom>
        </p:spPr>
      </p:pic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DB13E403-1890-7AF1-6B55-F398BC2F8C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32400" y="406400"/>
            <a:ext cx="6551612" cy="64516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7E008BD-51F8-A91C-100D-11AC8E63ABD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8" y="1447799"/>
            <a:ext cx="7513638" cy="2917825"/>
          </a:xfrm>
        </p:spPr>
        <p:txBody>
          <a:bodyPr anchor="t">
            <a:noAutofit/>
          </a:bodyPr>
          <a:lstStyle>
            <a:lvl1pPr algn="l">
              <a:defRPr sz="64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Presentatie titel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509CBBF-5811-7177-30EF-07395E8A3C0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7987" y="6134099"/>
            <a:ext cx="4618037" cy="317500"/>
          </a:xfrm>
          <a:solidFill>
            <a:schemeClr val="bg1"/>
          </a:solidFill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200" b="0">
                <a:solidFill>
                  <a:schemeClr val="accent3"/>
                </a:solidFill>
              </a:defRPr>
            </a:lvl1pPr>
          </a:lstStyle>
          <a:p>
            <a:pPr lvl="0"/>
            <a:r>
              <a:rPr lang="nl-NL"/>
              <a:t>Naam auteur </a:t>
            </a:r>
            <a:r>
              <a:rPr lang="nl-NL">
                <a:effectLst/>
              </a:rPr>
              <a:t>— 2024</a:t>
            </a:r>
            <a:endParaRPr lang="nl-NL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92C1848-9C29-D7EA-67AF-06B106466A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7987" y="406399"/>
            <a:ext cx="1725613" cy="507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4296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EA0FD59-82D6-54DC-7C33-3DEEC963A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Hybride zorgpaden die impact maken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A64660A-6702-A8D7-3A71-269C7FCD1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alibri" panose="020F0502020204030204" pitchFamily="34" charset="0"/>
              </a:defRPr>
            </a:lvl1pPr>
          </a:lstStyle>
          <a:p>
            <a:fld id="{A247B2F0-6972-934D-9DFC-5317D5B3E4B3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C0C11A6-DE68-7AFF-A8FA-258EC835EC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79538" y="927101"/>
            <a:ext cx="9437687" cy="44831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25000"/>
              </a:lnSpc>
              <a:buNone/>
              <a:defRPr sz="3200" b="1" i="1">
                <a:solidFill>
                  <a:schemeClr val="tx2"/>
                </a:solidFill>
              </a:defRPr>
            </a:lvl1pPr>
            <a:lvl2pPr marL="457200" indent="0">
              <a:buNone/>
              <a:defRPr sz="2400">
                <a:solidFill>
                  <a:schemeClr val="tx2"/>
                </a:solidFill>
              </a:defRPr>
            </a:lvl2pPr>
            <a:lvl3pPr marL="914400" indent="0">
              <a:buNone/>
              <a:defRPr sz="2400">
                <a:solidFill>
                  <a:schemeClr val="tx2"/>
                </a:solidFill>
              </a:defRPr>
            </a:lvl3pPr>
            <a:lvl4pPr marL="1371600" indent="0">
              <a:buNone/>
              <a:defRPr sz="2400">
                <a:solidFill>
                  <a:schemeClr val="tx2"/>
                </a:solidFill>
              </a:defRPr>
            </a:lvl4pPr>
            <a:lvl5pPr marL="1828800" indent="0">
              <a:buNone/>
              <a:defRPr sz="2400">
                <a:solidFill>
                  <a:schemeClr val="tx2"/>
                </a:solidFill>
              </a:defRPr>
            </a:lvl5pPr>
          </a:lstStyle>
          <a:p>
            <a:pPr lvl="0"/>
            <a:r>
              <a:rPr lang="nl-NL">
                <a:effectLst/>
              </a:rPr>
              <a:t>Als je quote veel tekst bevat, probeer dan alleen de essentie van de quote op te schrijven.</a:t>
            </a:r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6C5CB73-6ADE-A101-8C16-03B4057670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79538" y="5613400"/>
            <a:ext cx="9437687" cy="314325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200" b="0" i="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457200" indent="0" algn="ctr">
              <a:buNone/>
              <a:defRPr sz="1200" b="0" i="0">
                <a:latin typeface="FS Me" panose="02000506040000020004" pitchFamily="2" charset="77"/>
              </a:defRPr>
            </a:lvl2pPr>
            <a:lvl3pPr marL="914400" indent="0" algn="ctr">
              <a:buNone/>
              <a:defRPr sz="1200" b="0" i="0">
                <a:latin typeface="FS Me" panose="02000506040000020004" pitchFamily="2" charset="77"/>
              </a:defRPr>
            </a:lvl3pPr>
            <a:lvl4pPr marL="1371600" indent="0" algn="ctr">
              <a:buNone/>
              <a:defRPr sz="1200" b="0" i="0">
                <a:latin typeface="FS Me" panose="02000506040000020004" pitchFamily="2" charset="77"/>
              </a:defRPr>
            </a:lvl4pPr>
            <a:lvl5pPr marL="1828800" indent="0" algn="ctr">
              <a:buNone/>
              <a:defRPr sz="1200" b="0" i="0">
                <a:latin typeface="FS Me" panose="02000506040000020004" pitchFamily="2" charset="77"/>
              </a:defRPr>
            </a:lvl5pPr>
          </a:lstStyle>
          <a:p>
            <a:pPr lvl="0"/>
            <a:r>
              <a:rPr lang="nl-NL">
                <a:effectLst/>
              </a:rPr>
              <a:t>Naam — en/of functie/beroep/bedrijf</a:t>
            </a:r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B3B755A-F08E-0646-4F54-3BA749A74A98}"/>
              </a:ext>
            </a:extLst>
          </p:cNvPr>
          <p:cNvSpPr txBox="1"/>
          <p:nvPr/>
        </p:nvSpPr>
        <p:spPr>
          <a:xfrm>
            <a:off x="1351567" y="783190"/>
            <a:ext cx="387082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6400" b="0" i="0">
                <a:solidFill>
                  <a:schemeClr val="tx2"/>
                </a:solidFill>
                <a:latin typeface="Calibri" panose="020F0502020204030204" pitchFamily="34" charset="0"/>
              </a:rPr>
              <a:t>“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41FB5F10-ADDD-F8E0-9D7A-AEDA1256641F}"/>
              </a:ext>
            </a:extLst>
          </p:cNvPr>
          <p:cNvSpPr txBox="1"/>
          <p:nvPr/>
        </p:nvSpPr>
        <p:spPr>
          <a:xfrm>
            <a:off x="10450491" y="4955944"/>
            <a:ext cx="387082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6400" b="0" i="0">
                <a:solidFill>
                  <a:schemeClr val="tx2"/>
                </a:solidFill>
                <a:latin typeface="Calibri" panose="020F0502020204030204" pitchFamily="34" charset="0"/>
              </a:rPr>
              <a:t>”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4F95685D-ED5A-1604-D01E-41F35355A608}"/>
              </a:ext>
            </a:extLst>
          </p:cNvPr>
          <p:cNvSpPr txBox="1"/>
          <p:nvPr userDrawn="1"/>
        </p:nvSpPr>
        <p:spPr>
          <a:xfrm>
            <a:off x="1351567" y="783190"/>
            <a:ext cx="387082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6400" b="0" i="0">
                <a:solidFill>
                  <a:schemeClr val="tx2"/>
                </a:solidFill>
                <a:latin typeface="Calibri" panose="020F0502020204030204" pitchFamily="34" charset="0"/>
              </a:rPr>
              <a:t>“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CF6DF663-5656-17E5-E97A-7E74F6699A5E}"/>
              </a:ext>
            </a:extLst>
          </p:cNvPr>
          <p:cNvSpPr txBox="1"/>
          <p:nvPr userDrawn="1"/>
        </p:nvSpPr>
        <p:spPr>
          <a:xfrm>
            <a:off x="10450491" y="4955944"/>
            <a:ext cx="387082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6400" b="0" i="0">
                <a:solidFill>
                  <a:schemeClr val="tx2"/>
                </a:solidFill>
                <a:latin typeface="Calibri" panose="020F0502020204030204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20422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EA0FD59-82D6-54DC-7C33-3DEEC963A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Hybride zorgpaden die impact maken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A64660A-6702-A8D7-3A71-269C7FCD1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fld id="{A247B2F0-6972-934D-9DFC-5317D5B3E4B3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C0C11A6-DE68-7AFF-A8FA-258EC835EC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79538" y="927101"/>
            <a:ext cx="9437687" cy="44831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25000"/>
              </a:lnSpc>
              <a:buNone/>
              <a:defRPr sz="3200" b="1" i="1">
                <a:solidFill>
                  <a:schemeClr val="bg1"/>
                </a:solidFill>
              </a:defRPr>
            </a:lvl1pPr>
            <a:lvl2pPr marL="457200" indent="0">
              <a:buNone/>
              <a:defRPr sz="2400">
                <a:solidFill>
                  <a:schemeClr val="tx2"/>
                </a:solidFill>
              </a:defRPr>
            </a:lvl2pPr>
            <a:lvl3pPr marL="914400" indent="0">
              <a:buNone/>
              <a:defRPr sz="2400">
                <a:solidFill>
                  <a:schemeClr val="tx2"/>
                </a:solidFill>
              </a:defRPr>
            </a:lvl3pPr>
            <a:lvl4pPr marL="1371600" indent="0">
              <a:buNone/>
              <a:defRPr sz="2400">
                <a:solidFill>
                  <a:schemeClr val="tx2"/>
                </a:solidFill>
              </a:defRPr>
            </a:lvl4pPr>
            <a:lvl5pPr marL="1828800" indent="0">
              <a:buNone/>
              <a:defRPr sz="2400">
                <a:solidFill>
                  <a:schemeClr val="tx2"/>
                </a:solidFill>
              </a:defRPr>
            </a:lvl5pPr>
          </a:lstStyle>
          <a:p>
            <a:pPr lvl="0"/>
            <a:r>
              <a:rPr lang="nl-NL">
                <a:effectLst/>
              </a:rPr>
              <a:t>Als je quote veel tekst bevat, probeer dan alleen de essentie van de quote op te schrijven.</a:t>
            </a:r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6C5CB73-6ADE-A101-8C16-03B4057670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79538" y="5613400"/>
            <a:ext cx="9437687" cy="314325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 algn="ctr">
              <a:buNone/>
              <a:defRPr sz="1200" b="0" i="0">
                <a:latin typeface="FS Me" panose="02000506040000020004" pitchFamily="2" charset="77"/>
              </a:defRPr>
            </a:lvl2pPr>
            <a:lvl3pPr marL="914400" indent="0" algn="ctr">
              <a:buNone/>
              <a:defRPr sz="1200" b="0" i="0">
                <a:latin typeface="FS Me" panose="02000506040000020004" pitchFamily="2" charset="77"/>
              </a:defRPr>
            </a:lvl3pPr>
            <a:lvl4pPr marL="1371600" indent="0" algn="ctr">
              <a:buNone/>
              <a:defRPr sz="1200" b="0" i="0">
                <a:latin typeface="FS Me" panose="02000506040000020004" pitchFamily="2" charset="77"/>
              </a:defRPr>
            </a:lvl4pPr>
            <a:lvl5pPr marL="1828800" indent="0" algn="ctr">
              <a:buNone/>
              <a:defRPr sz="1200" b="0" i="0">
                <a:latin typeface="FS Me" panose="02000506040000020004" pitchFamily="2" charset="77"/>
              </a:defRPr>
            </a:lvl5pPr>
          </a:lstStyle>
          <a:p>
            <a:pPr lvl="0"/>
            <a:r>
              <a:rPr lang="nl-NL">
                <a:effectLst/>
              </a:rPr>
              <a:t>Naam — en/of functie/beroep/bedrijf</a:t>
            </a:r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B3B755A-F08E-0646-4F54-3BA749A74A98}"/>
              </a:ext>
            </a:extLst>
          </p:cNvPr>
          <p:cNvSpPr txBox="1"/>
          <p:nvPr/>
        </p:nvSpPr>
        <p:spPr>
          <a:xfrm>
            <a:off x="1351567" y="783190"/>
            <a:ext cx="387082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6400" b="0" i="0">
                <a:solidFill>
                  <a:schemeClr val="bg1"/>
                </a:solidFill>
                <a:latin typeface="Calibri" panose="020F0502020204030204" pitchFamily="34" charset="0"/>
              </a:rPr>
              <a:t>“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41FB5F10-ADDD-F8E0-9D7A-AEDA1256641F}"/>
              </a:ext>
            </a:extLst>
          </p:cNvPr>
          <p:cNvSpPr txBox="1"/>
          <p:nvPr/>
        </p:nvSpPr>
        <p:spPr>
          <a:xfrm>
            <a:off x="10450491" y="4955944"/>
            <a:ext cx="387082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6400" b="0" i="0">
                <a:solidFill>
                  <a:schemeClr val="bg1"/>
                </a:solidFill>
                <a:latin typeface="Calibri" panose="020F0502020204030204" pitchFamily="34" charset="0"/>
              </a:rPr>
              <a:t>”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D51591F6-954E-BFA5-18B7-9A762DD40022}"/>
              </a:ext>
            </a:extLst>
          </p:cNvPr>
          <p:cNvSpPr txBox="1"/>
          <p:nvPr/>
        </p:nvSpPr>
        <p:spPr>
          <a:xfrm>
            <a:off x="407988" y="6328490"/>
            <a:ext cx="5380037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nl-NL" sz="800" b="0" i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© Zorg bij jou</a:t>
            </a:r>
            <a:endParaRPr lang="nl-NL" sz="800" b="0" i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56F169F-0BF4-0231-CFEC-61BDC9607B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64924" y="6134100"/>
            <a:ext cx="317500" cy="317500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A51A13E0-A3E5-D0EB-C3B1-C8951EB63052}"/>
              </a:ext>
            </a:extLst>
          </p:cNvPr>
          <p:cNvSpPr txBox="1"/>
          <p:nvPr userDrawn="1"/>
        </p:nvSpPr>
        <p:spPr>
          <a:xfrm>
            <a:off x="1351567" y="783190"/>
            <a:ext cx="387082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6400" b="0" i="0">
                <a:solidFill>
                  <a:schemeClr val="bg1"/>
                </a:solidFill>
                <a:latin typeface="Calibri" panose="020F0502020204030204" pitchFamily="34" charset="0"/>
              </a:rPr>
              <a:t>“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67201828-8C5F-F2C4-9CF9-21FD77A2FDB7}"/>
              </a:ext>
            </a:extLst>
          </p:cNvPr>
          <p:cNvSpPr txBox="1"/>
          <p:nvPr userDrawn="1"/>
        </p:nvSpPr>
        <p:spPr>
          <a:xfrm>
            <a:off x="10450491" y="4955944"/>
            <a:ext cx="387082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6400" b="0" i="0">
                <a:solidFill>
                  <a:schemeClr val="bg1"/>
                </a:solidFill>
                <a:latin typeface="Calibri" panose="020F0502020204030204" pitchFamily="34" charset="0"/>
              </a:rPr>
              <a:t>”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37334722-493A-8293-9B07-B0C0D753FF12}"/>
              </a:ext>
            </a:extLst>
          </p:cNvPr>
          <p:cNvSpPr txBox="1"/>
          <p:nvPr userDrawn="1"/>
        </p:nvSpPr>
        <p:spPr>
          <a:xfrm>
            <a:off x="407988" y="6328490"/>
            <a:ext cx="5380037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nl-NL" sz="800" b="0" i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© Zorg bij jou</a:t>
            </a:r>
            <a:endParaRPr lang="nl-NL" sz="800" b="0" i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F021BD2-8E89-7139-50D5-CCD887A946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64924" y="6134100"/>
            <a:ext cx="3175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92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gemeen titel boven - 2 kolom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EA0FD59-82D6-54DC-7C33-3DEEC963A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Hybride zorgpaden die impact maken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A64660A-6702-A8D7-3A71-269C7FCD1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alibri" panose="020F0502020204030204" pitchFamily="34" charset="0"/>
              </a:defRPr>
            </a:lvl1pPr>
          </a:lstStyle>
          <a:p>
            <a:fld id="{A247B2F0-6972-934D-9DFC-5317D5B3E4B3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38" name="Tijdelijke aanduiding voor tekst 37">
            <a:extLst>
              <a:ext uri="{FF2B5EF4-FFF2-40B4-BE49-F238E27FC236}">
                <a16:creationId xmlns:a16="http://schemas.microsoft.com/office/drawing/2014/main" id="{9AD7E51D-4E0B-9691-C0C6-F72144AC7799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408666" y="2282826"/>
            <a:ext cx="5379359" cy="3644900"/>
          </a:xfrm>
        </p:spPr>
        <p:txBody>
          <a:bodyPr lIns="0" tIns="0" rIns="0" bIns="0" numCol="1" spcCol="630000">
            <a:noAutofit/>
          </a:bodyPr>
          <a:lstStyle>
            <a:lvl1pPr marL="3600" indent="0">
              <a:lnSpc>
                <a:spcPct val="150000"/>
              </a:lnSpc>
              <a:spcBef>
                <a:spcPts val="0"/>
              </a:spcBef>
              <a:spcAft>
                <a:spcPts val="1700"/>
              </a:spcAft>
              <a:buFontTx/>
              <a:buNone/>
              <a:defRPr sz="16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360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1700"/>
              </a:spcAft>
              <a:buClrTx/>
              <a:buSzTx/>
              <a:buFontTx/>
              <a:buNone/>
              <a:tabLst/>
              <a:defRPr/>
            </a:pPr>
            <a:r>
              <a:rPr lang="nl-NL"/>
              <a:t>Klikken om de tekststijl van het model te bewerken</a:t>
            </a:r>
          </a:p>
        </p:txBody>
      </p:sp>
      <p:sp>
        <p:nvSpPr>
          <p:cNvPr id="2" name="Tijdelijke aanduiding voor tekst 37">
            <a:extLst>
              <a:ext uri="{FF2B5EF4-FFF2-40B4-BE49-F238E27FC236}">
                <a16:creationId xmlns:a16="http://schemas.microsoft.com/office/drawing/2014/main" id="{92A7C270-010F-10C0-7060-6149FF1014F6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408666" y="1452493"/>
            <a:ext cx="11373758" cy="516008"/>
          </a:xfrm>
        </p:spPr>
        <p:txBody>
          <a:bodyPr lIns="0" tIns="0" rIns="0" bIns="0" anchor="b">
            <a:noAutofit/>
          </a:bodyPr>
          <a:lstStyle>
            <a:lvl1pPr marL="3600" indent="0">
              <a:lnSpc>
                <a:spcPct val="100000"/>
              </a:lnSpc>
              <a:spcBef>
                <a:spcPts val="0"/>
              </a:spcBef>
              <a:spcAft>
                <a:spcPts val="1700"/>
              </a:spcAft>
              <a:buFont typeface="Arial" panose="020B0604020202020204" pitchFamily="34" charset="0"/>
              <a:buNone/>
              <a:defRPr sz="3200" b="1" i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nl-NL"/>
              <a:t>Titel</a:t>
            </a:r>
          </a:p>
        </p:txBody>
      </p:sp>
      <p:sp>
        <p:nvSpPr>
          <p:cNvPr id="3" name="Tijdelijke aanduiding voor tekst 37">
            <a:extLst>
              <a:ext uri="{FF2B5EF4-FFF2-40B4-BE49-F238E27FC236}">
                <a16:creationId xmlns:a16="http://schemas.microsoft.com/office/drawing/2014/main" id="{0D6811D8-6BF1-9D40-BE26-B2BDD7D6E1BD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6401772" y="2282826"/>
            <a:ext cx="5379359" cy="3644900"/>
          </a:xfrm>
        </p:spPr>
        <p:txBody>
          <a:bodyPr lIns="0" tIns="0" rIns="0" bIns="0" numCol="1" spcCol="630000">
            <a:noAutofit/>
          </a:bodyPr>
          <a:lstStyle>
            <a:lvl1pPr marL="3600" indent="0">
              <a:lnSpc>
                <a:spcPct val="150000"/>
              </a:lnSpc>
              <a:spcBef>
                <a:spcPts val="0"/>
              </a:spcBef>
              <a:spcAft>
                <a:spcPts val="1700"/>
              </a:spcAft>
              <a:buFontTx/>
              <a:buNone/>
              <a:defRPr sz="16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360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1700"/>
              </a:spcAft>
              <a:buClrTx/>
              <a:buSzTx/>
              <a:buFontTx/>
              <a:buNone/>
              <a:tabLst/>
              <a:defRPr/>
            </a:pPr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9784517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gemeen titel boven - 3 kolom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EA0FD59-82D6-54DC-7C33-3DEEC963A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Hybride zorgpaden die impact maken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A64660A-6702-A8D7-3A71-269C7FCD1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alibri" panose="020F0502020204030204" pitchFamily="34" charset="0"/>
              </a:defRPr>
            </a:lvl1pPr>
          </a:lstStyle>
          <a:p>
            <a:fld id="{A247B2F0-6972-934D-9DFC-5317D5B3E4B3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38" name="Tijdelijke aanduiding voor tekst 37">
            <a:extLst>
              <a:ext uri="{FF2B5EF4-FFF2-40B4-BE49-F238E27FC236}">
                <a16:creationId xmlns:a16="http://schemas.microsoft.com/office/drawing/2014/main" id="{9AD7E51D-4E0B-9691-C0C6-F72144AC7799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408666" y="2282824"/>
            <a:ext cx="3652159" cy="3644901"/>
          </a:xfrm>
        </p:spPr>
        <p:txBody>
          <a:bodyPr lIns="0" tIns="0" rIns="0" bIns="0" numCol="1" spcCol="270000">
            <a:noAutofit/>
          </a:bodyPr>
          <a:lstStyle>
            <a:lvl1pPr marL="3600" indent="0">
              <a:lnSpc>
                <a:spcPct val="150000"/>
              </a:lnSpc>
              <a:spcBef>
                <a:spcPts val="0"/>
              </a:spcBef>
              <a:spcAft>
                <a:spcPts val="1700"/>
              </a:spcAft>
              <a:buFontTx/>
              <a:buNone/>
              <a:defRPr sz="16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tekst 37">
            <a:extLst>
              <a:ext uri="{FF2B5EF4-FFF2-40B4-BE49-F238E27FC236}">
                <a16:creationId xmlns:a16="http://schemas.microsoft.com/office/drawing/2014/main" id="{74937D14-F283-E882-70A1-3F87F8F70186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408666" y="1452493"/>
            <a:ext cx="11373758" cy="516008"/>
          </a:xfrm>
        </p:spPr>
        <p:txBody>
          <a:bodyPr lIns="0" tIns="0" rIns="0" bIns="0" anchor="b">
            <a:noAutofit/>
          </a:bodyPr>
          <a:lstStyle>
            <a:lvl1pPr marL="3600" indent="0">
              <a:lnSpc>
                <a:spcPct val="100000"/>
              </a:lnSpc>
              <a:spcBef>
                <a:spcPts val="0"/>
              </a:spcBef>
              <a:spcAft>
                <a:spcPts val="1700"/>
              </a:spcAft>
              <a:buFont typeface="Arial" panose="020B0604020202020204" pitchFamily="34" charset="0"/>
              <a:buNone/>
              <a:defRPr sz="3200" b="1" i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nl-NL"/>
              <a:t>Titel</a:t>
            </a:r>
          </a:p>
        </p:txBody>
      </p:sp>
      <p:sp>
        <p:nvSpPr>
          <p:cNvPr id="2" name="Tijdelijke aanduiding voor tekst 37">
            <a:extLst>
              <a:ext uri="{FF2B5EF4-FFF2-40B4-BE49-F238E27FC236}">
                <a16:creationId xmlns:a16="http://schemas.microsoft.com/office/drawing/2014/main" id="{C5E8A9E4-0717-4584-3F3E-B41071322C3A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>
          <a:xfrm>
            <a:off x="4269465" y="2282824"/>
            <a:ext cx="3652159" cy="3644901"/>
          </a:xfrm>
        </p:spPr>
        <p:txBody>
          <a:bodyPr lIns="0" tIns="0" rIns="0" bIns="0" numCol="1" spcCol="270000">
            <a:noAutofit/>
          </a:bodyPr>
          <a:lstStyle>
            <a:lvl1pPr marL="3600" indent="0">
              <a:lnSpc>
                <a:spcPct val="150000"/>
              </a:lnSpc>
              <a:spcBef>
                <a:spcPts val="0"/>
              </a:spcBef>
              <a:spcAft>
                <a:spcPts val="1700"/>
              </a:spcAft>
              <a:buFontTx/>
              <a:buNone/>
              <a:defRPr sz="16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37">
            <a:extLst>
              <a:ext uri="{FF2B5EF4-FFF2-40B4-BE49-F238E27FC236}">
                <a16:creationId xmlns:a16="http://schemas.microsoft.com/office/drawing/2014/main" id="{43BD9544-9B3D-7F5B-6492-5CAAC24D1509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8137384" y="2282824"/>
            <a:ext cx="3652159" cy="3644901"/>
          </a:xfrm>
        </p:spPr>
        <p:txBody>
          <a:bodyPr lIns="0" tIns="0" rIns="0" bIns="0" numCol="1" spcCol="270000">
            <a:noAutofit/>
          </a:bodyPr>
          <a:lstStyle>
            <a:lvl1pPr marL="3600" indent="0">
              <a:lnSpc>
                <a:spcPct val="150000"/>
              </a:lnSpc>
              <a:spcBef>
                <a:spcPts val="0"/>
              </a:spcBef>
              <a:spcAft>
                <a:spcPts val="1700"/>
              </a:spcAft>
              <a:buFontTx/>
              <a:buNone/>
              <a:defRPr sz="16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4397297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gemeen titel links met afbeel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EA0FD59-82D6-54DC-7C33-3DEEC963A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Hybride zorgpaden die impact maken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A64660A-6702-A8D7-3A71-269C7FCD1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alibri" panose="020F0502020204030204" pitchFamily="34" charset="0"/>
              </a:defRPr>
            </a:lvl1pPr>
          </a:lstStyle>
          <a:p>
            <a:fld id="{A247B2F0-6972-934D-9DFC-5317D5B3E4B3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38" name="Tijdelijke aanduiding voor tekst 37">
            <a:extLst>
              <a:ext uri="{FF2B5EF4-FFF2-40B4-BE49-F238E27FC236}">
                <a16:creationId xmlns:a16="http://schemas.microsoft.com/office/drawing/2014/main" id="{9AD7E51D-4E0B-9691-C0C6-F72144AC779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08666" y="2282826"/>
            <a:ext cx="5379359" cy="3644900"/>
          </a:xfrm>
        </p:spPr>
        <p:txBody>
          <a:bodyPr lIns="0" tIns="0" rIns="0" bIns="0">
            <a:noAutofit/>
          </a:bodyPr>
          <a:lstStyle>
            <a:lvl1pPr marL="3600" indent="0">
              <a:lnSpc>
                <a:spcPct val="150000"/>
              </a:lnSpc>
              <a:spcBef>
                <a:spcPts val="0"/>
              </a:spcBef>
              <a:spcAft>
                <a:spcPts val="1700"/>
              </a:spcAft>
              <a:buFontTx/>
              <a:buNone/>
              <a:defRPr sz="16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Tekstuele inhoud van deze slide.</a:t>
            </a:r>
          </a:p>
        </p:txBody>
      </p:sp>
      <p:sp>
        <p:nvSpPr>
          <p:cNvPr id="2" name="Tijdelijke aanduiding voor tekst 37">
            <a:extLst>
              <a:ext uri="{FF2B5EF4-FFF2-40B4-BE49-F238E27FC236}">
                <a16:creationId xmlns:a16="http://schemas.microsoft.com/office/drawing/2014/main" id="{92A7C270-010F-10C0-7060-6149FF1014F6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408666" y="1452493"/>
            <a:ext cx="5379359" cy="516008"/>
          </a:xfrm>
        </p:spPr>
        <p:txBody>
          <a:bodyPr lIns="0" tIns="0" rIns="0" bIns="0" anchor="b">
            <a:noAutofit/>
          </a:bodyPr>
          <a:lstStyle>
            <a:lvl1pPr marL="3600" indent="0">
              <a:lnSpc>
                <a:spcPct val="100000"/>
              </a:lnSpc>
              <a:spcBef>
                <a:spcPts val="0"/>
              </a:spcBef>
              <a:spcAft>
                <a:spcPts val="1700"/>
              </a:spcAft>
              <a:buFont typeface="Arial" panose="020B0604020202020204" pitchFamily="34" charset="0"/>
              <a:buNone/>
              <a:defRPr sz="3200" b="1" i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nl-NL"/>
              <a:t>Titel</a:t>
            </a:r>
          </a:p>
        </p:txBody>
      </p:sp>
      <p:sp>
        <p:nvSpPr>
          <p:cNvPr id="4" name="Tijdelijke aanduiding voor afbeelding 14">
            <a:extLst>
              <a:ext uri="{FF2B5EF4-FFF2-40B4-BE49-F238E27FC236}">
                <a16:creationId xmlns:a16="http://schemas.microsoft.com/office/drawing/2014/main" id="{AD01A58D-5B03-CDDA-4761-71B6597C00A5}"/>
              </a:ext>
            </a:extLst>
          </p:cNvPr>
          <p:cNvSpPr>
            <a:spLocks noGrp="1"/>
          </p:cNvSpPr>
          <p:nvPr>
            <p:ph type="pic" sz="quarter" idx="69"/>
          </p:nvPr>
        </p:nvSpPr>
        <p:spPr>
          <a:xfrm>
            <a:off x="5991221" y="406399"/>
            <a:ext cx="6210644" cy="6051027"/>
          </a:xfrm>
          <a:custGeom>
            <a:avLst/>
            <a:gdLst>
              <a:gd name="connsiteX0" fmla="*/ 0 w 9757424"/>
              <a:gd name="connsiteY0" fmla="*/ 3022601 h 6045202"/>
              <a:gd name="connsiteX1" fmla="*/ 3022601 w 9757424"/>
              <a:gd name="connsiteY1" fmla="*/ 0 h 6045202"/>
              <a:gd name="connsiteX2" fmla="*/ 6734823 w 9757424"/>
              <a:gd name="connsiteY2" fmla="*/ 0 h 6045202"/>
              <a:gd name="connsiteX3" fmla="*/ 9757424 w 9757424"/>
              <a:gd name="connsiteY3" fmla="*/ 3022601 h 6045202"/>
              <a:gd name="connsiteX4" fmla="*/ 9757424 w 9757424"/>
              <a:gd name="connsiteY4" fmla="*/ 3022601 h 6045202"/>
              <a:gd name="connsiteX5" fmla="*/ 6734823 w 9757424"/>
              <a:gd name="connsiteY5" fmla="*/ 6045202 h 6045202"/>
              <a:gd name="connsiteX6" fmla="*/ 3022601 w 9757424"/>
              <a:gd name="connsiteY6" fmla="*/ 6045202 h 6045202"/>
              <a:gd name="connsiteX7" fmla="*/ 0 w 9757424"/>
              <a:gd name="connsiteY7" fmla="*/ 3022601 h 6045202"/>
              <a:gd name="connsiteX0" fmla="*/ 0 w 9757424"/>
              <a:gd name="connsiteY0" fmla="*/ 3022601 h 6045202"/>
              <a:gd name="connsiteX1" fmla="*/ 3022601 w 9757424"/>
              <a:gd name="connsiteY1" fmla="*/ 0 h 6045202"/>
              <a:gd name="connsiteX2" fmla="*/ 6734823 w 9757424"/>
              <a:gd name="connsiteY2" fmla="*/ 0 h 6045202"/>
              <a:gd name="connsiteX3" fmla="*/ 9757424 w 9757424"/>
              <a:gd name="connsiteY3" fmla="*/ 3022601 h 6045202"/>
              <a:gd name="connsiteX4" fmla="*/ 6734823 w 9757424"/>
              <a:gd name="connsiteY4" fmla="*/ 6045202 h 6045202"/>
              <a:gd name="connsiteX5" fmla="*/ 3022601 w 9757424"/>
              <a:gd name="connsiteY5" fmla="*/ 6045202 h 6045202"/>
              <a:gd name="connsiteX6" fmla="*/ 0 w 9757424"/>
              <a:gd name="connsiteY6" fmla="*/ 3022601 h 6045202"/>
              <a:gd name="connsiteX0" fmla="*/ 0 w 7198851"/>
              <a:gd name="connsiteY0" fmla="*/ 3022601 h 6045202"/>
              <a:gd name="connsiteX1" fmla="*/ 3022601 w 7198851"/>
              <a:gd name="connsiteY1" fmla="*/ 0 h 6045202"/>
              <a:gd name="connsiteX2" fmla="*/ 6734823 w 7198851"/>
              <a:gd name="connsiteY2" fmla="*/ 0 h 6045202"/>
              <a:gd name="connsiteX3" fmla="*/ 6734823 w 7198851"/>
              <a:gd name="connsiteY3" fmla="*/ 6045202 h 6045202"/>
              <a:gd name="connsiteX4" fmla="*/ 3022601 w 7198851"/>
              <a:gd name="connsiteY4" fmla="*/ 6045202 h 6045202"/>
              <a:gd name="connsiteX5" fmla="*/ 0 w 7198851"/>
              <a:gd name="connsiteY5" fmla="*/ 3022601 h 6045202"/>
              <a:gd name="connsiteX0" fmla="*/ 0 w 7009802"/>
              <a:gd name="connsiteY0" fmla="*/ 3022601 h 6045202"/>
              <a:gd name="connsiteX1" fmla="*/ 3022601 w 7009802"/>
              <a:gd name="connsiteY1" fmla="*/ 0 h 6045202"/>
              <a:gd name="connsiteX2" fmla="*/ 6734823 w 7009802"/>
              <a:gd name="connsiteY2" fmla="*/ 0 h 6045202"/>
              <a:gd name="connsiteX3" fmla="*/ 6734823 w 7009802"/>
              <a:gd name="connsiteY3" fmla="*/ 6045202 h 6045202"/>
              <a:gd name="connsiteX4" fmla="*/ 3022601 w 7009802"/>
              <a:gd name="connsiteY4" fmla="*/ 6045202 h 6045202"/>
              <a:gd name="connsiteX5" fmla="*/ 0 w 7009802"/>
              <a:gd name="connsiteY5" fmla="*/ 3022601 h 6045202"/>
              <a:gd name="connsiteX0" fmla="*/ 0 w 6734823"/>
              <a:gd name="connsiteY0" fmla="*/ 3022601 h 6045202"/>
              <a:gd name="connsiteX1" fmla="*/ 3022601 w 6734823"/>
              <a:gd name="connsiteY1" fmla="*/ 0 h 6045202"/>
              <a:gd name="connsiteX2" fmla="*/ 6734823 w 6734823"/>
              <a:gd name="connsiteY2" fmla="*/ 0 h 6045202"/>
              <a:gd name="connsiteX3" fmla="*/ 6734823 w 6734823"/>
              <a:gd name="connsiteY3" fmla="*/ 6045202 h 6045202"/>
              <a:gd name="connsiteX4" fmla="*/ 3022601 w 6734823"/>
              <a:gd name="connsiteY4" fmla="*/ 6045202 h 6045202"/>
              <a:gd name="connsiteX5" fmla="*/ 0 w 6734823"/>
              <a:gd name="connsiteY5" fmla="*/ 3022601 h 6045202"/>
              <a:gd name="connsiteX0" fmla="*/ 0 w 6734823"/>
              <a:gd name="connsiteY0" fmla="*/ 3022601 h 6045202"/>
              <a:gd name="connsiteX1" fmla="*/ 3022601 w 6734823"/>
              <a:gd name="connsiteY1" fmla="*/ 0 h 6045202"/>
              <a:gd name="connsiteX2" fmla="*/ 6204820 w 6734823"/>
              <a:gd name="connsiteY2" fmla="*/ 0 h 6045202"/>
              <a:gd name="connsiteX3" fmla="*/ 6734823 w 6734823"/>
              <a:gd name="connsiteY3" fmla="*/ 6045202 h 6045202"/>
              <a:gd name="connsiteX4" fmla="*/ 3022601 w 6734823"/>
              <a:gd name="connsiteY4" fmla="*/ 6045202 h 6045202"/>
              <a:gd name="connsiteX5" fmla="*/ 0 w 6734823"/>
              <a:gd name="connsiteY5" fmla="*/ 3022601 h 6045202"/>
              <a:gd name="connsiteX0" fmla="*/ 0 w 6210644"/>
              <a:gd name="connsiteY0" fmla="*/ 3022601 h 6051027"/>
              <a:gd name="connsiteX1" fmla="*/ 3022601 w 6210644"/>
              <a:gd name="connsiteY1" fmla="*/ 0 h 6051027"/>
              <a:gd name="connsiteX2" fmla="*/ 6204820 w 6210644"/>
              <a:gd name="connsiteY2" fmla="*/ 0 h 6051027"/>
              <a:gd name="connsiteX3" fmla="*/ 6210644 w 6210644"/>
              <a:gd name="connsiteY3" fmla="*/ 6051027 h 6051027"/>
              <a:gd name="connsiteX4" fmla="*/ 3022601 w 6210644"/>
              <a:gd name="connsiteY4" fmla="*/ 6045202 h 6051027"/>
              <a:gd name="connsiteX5" fmla="*/ 0 w 6210644"/>
              <a:gd name="connsiteY5" fmla="*/ 3022601 h 6051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10644" h="6051027">
                <a:moveTo>
                  <a:pt x="0" y="3022601"/>
                </a:moveTo>
                <a:cubicBezTo>
                  <a:pt x="0" y="1353265"/>
                  <a:pt x="1353265" y="0"/>
                  <a:pt x="3022601" y="0"/>
                </a:cubicBezTo>
                <a:lnTo>
                  <a:pt x="6204820" y="0"/>
                </a:lnTo>
                <a:cubicBezTo>
                  <a:pt x="6206761" y="2017009"/>
                  <a:pt x="6208703" y="4034018"/>
                  <a:pt x="6210644" y="6051027"/>
                </a:cubicBezTo>
                <a:lnTo>
                  <a:pt x="3022601" y="6045202"/>
                </a:lnTo>
                <a:cubicBezTo>
                  <a:pt x="1353265" y="6045202"/>
                  <a:pt x="0" y="4691937"/>
                  <a:pt x="0" y="3022601"/>
                </a:cubicBezTo>
                <a:close/>
              </a:path>
            </a:pathLst>
          </a:cu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 b="1">
                <a:solidFill>
                  <a:schemeClr val="accent3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35182123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gemeen tekst rechts met afbeel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EA0FD59-82D6-54DC-7C33-3DEEC963A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Hybride zorgpaden die impact maken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A64660A-6702-A8D7-3A71-269C7FCD1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alibri" panose="020F0502020204030204" pitchFamily="34" charset="0"/>
              </a:defRPr>
            </a:lvl1pPr>
          </a:lstStyle>
          <a:p>
            <a:fld id="{A247B2F0-6972-934D-9DFC-5317D5B3E4B3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38" name="Tijdelijke aanduiding voor tekst 37">
            <a:extLst>
              <a:ext uri="{FF2B5EF4-FFF2-40B4-BE49-F238E27FC236}">
                <a16:creationId xmlns:a16="http://schemas.microsoft.com/office/drawing/2014/main" id="{9AD7E51D-4E0B-9691-C0C6-F72144AC779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267200" y="1447800"/>
            <a:ext cx="3654425" cy="4479926"/>
          </a:xfrm>
        </p:spPr>
        <p:txBody>
          <a:bodyPr lIns="0" tIns="0" rIns="0" bIns="0">
            <a:noAutofit/>
          </a:bodyPr>
          <a:lstStyle>
            <a:lvl1pPr marL="3600" indent="0">
              <a:lnSpc>
                <a:spcPct val="150000"/>
              </a:lnSpc>
              <a:spcBef>
                <a:spcPts val="0"/>
              </a:spcBef>
              <a:spcAft>
                <a:spcPts val="1700"/>
              </a:spcAft>
              <a:buFontTx/>
              <a:buNone/>
              <a:defRPr sz="16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Tekstuele inhoud van deze slide.</a:t>
            </a:r>
          </a:p>
        </p:txBody>
      </p:sp>
      <p:sp>
        <p:nvSpPr>
          <p:cNvPr id="71" name="Tijdelijke aanduiding voor tekst 70">
            <a:extLst>
              <a:ext uri="{FF2B5EF4-FFF2-40B4-BE49-F238E27FC236}">
                <a16:creationId xmlns:a16="http://schemas.microsoft.com/office/drawing/2014/main" id="{7362A3E7-2700-47C4-2A65-86D06B514AC7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407988" y="1447800"/>
            <a:ext cx="2687637" cy="4479925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2000" b="1">
                <a:solidFill>
                  <a:schemeClr val="tx2"/>
                </a:solidFill>
              </a:defRPr>
            </a:lvl1pPr>
            <a:lvl2pPr>
              <a:defRPr sz="1600" b="0">
                <a:solidFill>
                  <a:schemeClr val="tx2"/>
                </a:solidFill>
              </a:defRPr>
            </a:lvl2pPr>
            <a:lvl3pPr>
              <a:defRPr sz="1600" b="0">
                <a:solidFill>
                  <a:schemeClr val="tx2"/>
                </a:solidFill>
              </a:defRPr>
            </a:lvl3pPr>
            <a:lvl4pPr>
              <a:defRPr sz="1600" b="0">
                <a:solidFill>
                  <a:schemeClr val="tx2"/>
                </a:solidFill>
              </a:defRPr>
            </a:lvl4pPr>
            <a:lvl5pPr>
              <a:defRPr sz="16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Onderwerp</a:t>
            </a:r>
          </a:p>
        </p:txBody>
      </p:sp>
      <p:sp>
        <p:nvSpPr>
          <p:cNvPr id="3" name="Tijdelijke aanduiding voor afbeelding 10">
            <a:extLst>
              <a:ext uri="{FF2B5EF4-FFF2-40B4-BE49-F238E27FC236}">
                <a16:creationId xmlns:a16="http://schemas.microsoft.com/office/drawing/2014/main" id="{A70F8BE9-244D-843A-0855-E7509C58FAA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93200" y="406398"/>
            <a:ext cx="2689224" cy="6045201"/>
          </a:xfrm>
          <a:prstGeom prst="roundRect">
            <a:avLst>
              <a:gd name="adj" fmla="val 50000"/>
            </a:avLst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 b="1">
                <a:solidFill>
                  <a:schemeClr val="tx2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7417321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gemeen met opsomm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EA0FD59-82D6-54DC-7C33-3DEEC963A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Hybride zorgpaden die impact maken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A64660A-6702-A8D7-3A71-269C7FCD1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alibri" panose="020F0502020204030204" pitchFamily="34" charset="0"/>
              </a:defRPr>
            </a:lvl1pPr>
          </a:lstStyle>
          <a:p>
            <a:fld id="{A247B2F0-6972-934D-9DFC-5317D5B3E4B3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38" name="Tijdelijke aanduiding voor tekst 37">
            <a:extLst>
              <a:ext uri="{FF2B5EF4-FFF2-40B4-BE49-F238E27FC236}">
                <a16:creationId xmlns:a16="http://schemas.microsoft.com/office/drawing/2014/main" id="{9AD7E51D-4E0B-9691-C0C6-F72144AC779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267200" y="1447800"/>
            <a:ext cx="6550025" cy="4479926"/>
          </a:xfrm>
        </p:spPr>
        <p:txBody>
          <a:bodyPr lIns="0" tIns="0" rIns="0" bIns="0">
            <a:noAutofit/>
          </a:bodyPr>
          <a:lstStyle>
            <a:lvl1pPr marL="346500" indent="-342900">
              <a:lnSpc>
                <a:spcPts val="2400"/>
              </a:lnSpc>
              <a:spcBef>
                <a:spcPts val="0"/>
              </a:spcBef>
              <a:spcAft>
                <a:spcPts val="17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6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Check</a:t>
            </a:r>
          </a:p>
          <a:p>
            <a:pPr lvl="0"/>
            <a:r>
              <a:rPr lang="nl-NL"/>
              <a:t>Check</a:t>
            </a:r>
          </a:p>
          <a:p>
            <a:pPr lvl="0"/>
            <a:r>
              <a:rPr lang="nl-NL"/>
              <a:t>Check</a:t>
            </a:r>
          </a:p>
          <a:p>
            <a:pPr lvl="0"/>
            <a:r>
              <a:rPr lang="nl-NL"/>
              <a:t>Check</a:t>
            </a:r>
          </a:p>
          <a:p>
            <a:pPr lvl="0"/>
            <a:r>
              <a:rPr lang="nl-NL"/>
              <a:t>Check</a:t>
            </a:r>
          </a:p>
          <a:p>
            <a:pPr lvl="0"/>
            <a:r>
              <a:rPr lang="nl-NL"/>
              <a:t>Check</a:t>
            </a:r>
          </a:p>
          <a:p>
            <a:pPr lvl="0"/>
            <a:r>
              <a:rPr lang="nl-NL"/>
              <a:t>Check</a:t>
            </a:r>
          </a:p>
        </p:txBody>
      </p:sp>
      <p:sp>
        <p:nvSpPr>
          <p:cNvPr id="71" name="Tijdelijke aanduiding voor tekst 70">
            <a:extLst>
              <a:ext uri="{FF2B5EF4-FFF2-40B4-BE49-F238E27FC236}">
                <a16:creationId xmlns:a16="http://schemas.microsoft.com/office/drawing/2014/main" id="{7362A3E7-2700-47C4-2A65-86D06B514AC7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407988" y="1447800"/>
            <a:ext cx="2687637" cy="4479925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2000" b="1">
                <a:solidFill>
                  <a:schemeClr val="tx2"/>
                </a:solidFill>
              </a:defRPr>
            </a:lvl1pPr>
            <a:lvl2pPr>
              <a:defRPr sz="1600" b="0">
                <a:solidFill>
                  <a:schemeClr val="tx2"/>
                </a:solidFill>
              </a:defRPr>
            </a:lvl2pPr>
            <a:lvl3pPr>
              <a:defRPr sz="1600" b="0">
                <a:solidFill>
                  <a:schemeClr val="tx2"/>
                </a:solidFill>
              </a:defRPr>
            </a:lvl3pPr>
            <a:lvl4pPr>
              <a:defRPr sz="1600" b="0">
                <a:solidFill>
                  <a:schemeClr val="tx2"/>
                </a:solidFill>
              </a:defRPr>
            </a:lvl4pPr>
            <a:lvl5pPr>
              <a:defRPr sz="16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Onderwerp</a:t>
            </a:r>
          </a:p>
        </p:txBody>
      </p:sp>
    </p:spTree>
    <p:extLst>
      <p:ext uri="{BB962C8B-B14F-4D97-AF65-F5344CB8AC3E}">
        <p14:creationId xmlns:p14="http://schemas.microsoft.com/office/powerpoint/2010/main" val="23534499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gemeen met opsomming met afbeel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EA0FD59-82D6-54DC-7C33-3DEEC963A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Hybride zorgpaden die impact maken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A64660A-6702-A8D7-3A71-269C7FCD1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alibri" panose="020F0502020204030204" pitchFamily="34" charset="0"/>
              </a:defRPr>
            </a:lvl1pPr>
          </a:lstStyle>
          <a:p>
            <a:fld id="{A247B2F0-6972-934D-9DFC-5317D5B3E4B3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38" name="Tijdelijke aanduiding voor tekst 37">
            <a:extLst>
              <a:ext uri="{FF2B5EF4-FFF2-40B4-BE49-F238E27FC236}">
                <a16:creationId xmlns:a16="http://schemas.microsoft.com/office/drawing/2014/main" id="{9AD7E51D-4E0B-9691-C0C6-F72144AC779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267200" y="1447800"/>
            <a:ext cx="3654425" cy="4479926"/>
          </a:xfrm>
        </p:spPr>
        <p:txBody>
          <a:bodyPr lIns="0" tIns="0" rIns="0" bIns="0">
            <a:noAutofit/>
          </a:bodyPr>
          <a:lstStyle>
            <a:lvl1pPr marL="346500" indent="-342900">
              <a:lnSpc>
                <a:spcPts val="2400"/>
              </a:lnSpc>
              <a:spcBef>
                <a:spcPts val="0"/>
              </a:spcBef>
              <a:spcAft>
                <a:spcPts val="17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6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Check</a:t>
            </a:r>
          </a:p>
          <a:p>
            <a:pPr lvl="0"/>
            <a:r>
              <a:rPr lang="nl-NL"/>
              <a:t>Check</a:t>
            </a:r>
          </a:p>
          <a:p>
            <a:pPr lvl="0"/>
            <a:r>
              <a:rPr lang="nl-NL"/>
              <a:t>Check</a:t>
            </a:r>
          </a:p>
          <a:p>
            <a:pPr lvl="0"/>
            <a:r>
              <a:rPr lang="nl-NL"/>
              <a:t>Check</a:t>
            </a:r>
          </a:p>
          <a:p>
            <a:pPr lvl="0"/>
            <a:r>
              <a:rPr lang="nl-NL"/>
              <a:t>Check</a:t>
            </a:r>
          </a:p>
          <a:p>
            <a:pPr lvl="0"/>
            <a:r>
              <a:rPr lang="nl-NL"/>
              <a:t>Check</a:t>
            </a:r>
          </a:p>
          <a:p>
            <a:pPr lvl="0"/>
            <a:r>
              <a:rPr lang="nl-NL"/>
              <a:t>Check</a:t>
            </a:r>
          </a:p>
        </p:txBody>
      </p:sp>
      <p:sp>
        <p:nvSpPr>
          <p:cNvPr id="71" name="Tijdelijke aanduiding voor tekst 70">
            <a:extLst>
              <a:ext uri="{FF2B5EF4-FFF2-40B4-BE49-F238E27FC236}">
                <a16:creationId xmlns:a16="http://schemas.microsoft.com/office/drawing/2014/main" id="{7362A3E7-2700-47C4-2A65-86D06B514AC7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407988" y="1447800"/>
            <a:ext cx="2687637" cy="4479925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2000" b="1">
                <a:solidFill>
                  <a:schemeClr val="tx2"/>
                </a:solidFill>
              </a:defRPr>
            </a:lvl1pPr>
            <a:lvl2pPr>
              <a:defRPr sz="1600" b="0">
                <a:solidFill>
                  <a:schemeClr val="tx2"/>
                </a:solidFill>
              </a:defRPr>
            </a:lvl2pPr>
            <a:lvl3pPr>
              <a:defRPr sz="1600" b="0">
                <a:solidFill>
                  <a:schemeClr val="tx2"/>
                </a:solidFill>
              </a:defRPr>
            </a:lvl3pPr>
            <a:lvl4pPr>
              <a:defRPr sz="1600" b="0">
                <a:solidFill>
                  <a:schemeClr val="tx2"/>
                </a:solidFill>
              </a:defRPr>
            </a:lvl4pPr>
            <a:lvl5pPr>
              <a:defRPr sz="16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Onderwerp</a:t>
            </a:r>
          </a:p>
        </p:txBody>
      </p:sp>
      <p:sp>
        <p:nvSpPr>
          <p:cNvPr id="3" name="Tijdelijke aanduiding voor afbeelding 10">
            <a:extLst>
              <a:ext uri="{FF2B5EF4-FFF2-40B4-BE49-F238E27FC236}">
                <a16:creationId xmlns:a16="http://schemas.microsoft.com/office/drawing/2014/main" id="{41DBD47B-75A4-8515-5514-D188130B7A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93200" y="406398"/>
            <a:ext cx="2689224" cy="6045201"/>
          </a:xfrm>
          <a:prstGeom prst="roundRect">
            <a:avLst>
              <a:gd name="adj" fmla="val 50000"/>
            </a:avLst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16675685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gemeen quot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EA0FD59-82D6-54DC-7C33-3DEEC963A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Hybride zorgpaden die impact maken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A64660A-6702-A8D7-3A71-269C7FCD1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alibri" panose="020F0502020204030204" pitchFamily="34" charset="0"/>
              </a:defRPr>
            </a:lvl1pPr>
          </a:lstStyle>
          <a:p>
            <a:fld id="{A247B2F0-6972-934D-9DFC-5317D5B3E4B3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38" name="Tijdelijke aanduiding voor tekst 37">
            <a:extLst>
              <a:ext uri="{FF2B5EF4-FFF2-40B4-BE49-F238E27FC236}">
                <a16:creationId xmlns:a16="http://schemas.microsoft.com/office/drawing/2014/main" id="{9AD7E51D-4E0B-9691-C0C6-F72144AC779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267200" y="1447800"/>
            <a:ext cx="6550025" cy="4479926"/>
          </a:xfrm>
        </p:spPr>
        <p:txBody>
          <a:bodyPr lIns="0" tIns="0" rIns="0" bIns="0" anchor="ctr">
            <a:noAutofit/>
          </a:bodyPr>
          <a:lstStyle>
            <a:lvl1pPr marL="3600" indent="0">
              <a:lnSpc>
                <a:spcPts val="2400"/>
              </a:lnSpc>
              <a:spcBef>
                <a:spcPts val="0"/>
              </a:spcBef>
              <a:spcAft>
                <a:spcPts val="1700"/>
              </a:spcAft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nl-NL"/>
              <a:t>“Quote”</a:t>
            </a:r>
          </a:p>
          <a:p>
            <a:pPr marL="360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17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/>
              <a:t>“Quote”</a:t>
            </a:r>
          </a:p>
          <a:p>
            <a:pPr marL="360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17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/>
              <a:t>“Quote”</a:t>
            </a:r>
          </a:p>
        </p:txBody>
      </p:sp>
      <p:sp>
        <p:nvSpPr>
          <p:cNvPr id="71" name="Tijdelijke aanduiding voor tekst 70">
            <a:extLst>
              <a:ext uri="{FF2B5EF4-FFF2-40B4-BE49-F238E27FC236}">
                <a16:creationId xmlns:a16="http://schemas.microsoft.com/office/drawing/2014/main" id="{7362A3E7-2700-47C4-2A65-86D06B514AC7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407988" y="1447800"/>
            <a:ext cx="2687637" cy="4479925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2000" b="1">
                <a:solidFill>
                  <a:schemeClr val="tx2"/>
                </a:solidFill>
              </a:defRPr>
            </a:lvl1pPr>
            <a:lvl2pPr>
              <a:defRPr sz="1600" b="0">
                <a:solidFill>
                  <a:schemeClr val="tx2"/>
                </a:solidFill>
              </a:defRPr>
            </a:lvl2pPr>
            <a:lvl3pPr>
              <a:defRPr sz="1600" b="0">
                <a:solidFill>
                  <a:schemeClr val="tx2"/>
                </a:solidFill>
              </a:defRPr>
            </a:lvl3pPr>
            <a:lvl4pPr>
              <a:defRPr sz="1600" b="0">
                <a:solidFill>
                  <a:schemeClr val="tx2"/>
                </a:solidFill>
              </a:defRPr>
            </a:lvl4pPr>
            <a:lvl5pPr>
              <a:defRPr sz="16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Onderwerp</a:t>
            </a:r>
          </a:p>
        </p:txBody>
      </p:sp>
    </p:spTree>
    <p:extLst>
      <p:ext uri="{BB962C8B-B14F-4D97-AF65-F5344CB8AC3E}">
        <p14:creationId xmlns:p14="http://schemas.microsoft.com/office/powerpoint/2010/main" val="194287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gemeen quotes met afbeel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EA0FD59-82D6-54DC-7C33-3DEEC963A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Hybride zorgpaden die impact maken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A64660A-6702-A8D7-3A71-269C7FCD1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alibri" panose="020F0502020204030204" pitchFamily="34" charset="0"/>
              </a:defRPr>
            </a:lvl1pPr>
          </a:lstStyle>
          <a:p>
            <a:fld id="{A247B2F0-6972-934D-9DFC-5317D5B3E4B3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38" name="Tijdelijke aanduiding voor tekst 37">
            <a:extLst>
              <a:ext uri="{FF2B5EF4-FFF2-40B4-BE49-F238E27FC236}">
                <a16:creationId xmlns:a16="http://schemas.microsoft.com/office/drawing/2014/main" id="{9AD7E51D-4E0B-9691-C0C6-F72144AC779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267200" y="1447800"/>
            <a:ext cx="3654425" cy="4479926"/>
          </a:xfrm>
        </p:spPr>
        <p:txBody>
          <a:bodyPr lIns="0" tIns="0" rIns="0" bIns="0" anchor="ctr">
            <a:noAutofit/>
          </a:bodyPr>
          <a:lstStyle>
            <a:lvl1pPr marL="3600" indent="0">
              <a:lnSpc>
                <a:spcPts val="2400"/>
              </a:lnSpc>
              <a:spcBef>
                <a:spcPts val="0"/>
              </a:spcBef>
              <a:spcAft>
                <a:spcPts val="1700"/>
              </a:spcAft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nl-NL"/>
              <a:t>“Quote”</a:t>
            </a:r>
          </a:p>
          <a:p>
            <a:pPr marL="360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17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/>
              <a:t>“Quote”</a:t>
            </a:r>
          </a:p>
          <a:p>
            <a:pPr marL="360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17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/>
              <a:t>“Quote”</a:t>
            </a:r>
          </a:p>
        </p:txBody>
      </p:sp>
      <p:sp>
        <p:nvSpPr>
          <p:cNvPr id="71" name="Tijdelijke aanduiding voor tekst 70">
            <a:extLst>
              <a:ext uri="{FF2B5EF4-FFF2-40B4-BE49-F238E27FC236}">
                <a16:creationId xmlns:a16="http://schemas.microsoft.com/office/drawing/2014/main" id="{7362A3E7-2700-47C4-2A65-86D06B514AC7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407988" y="1447800"/>
            <a:ext cx="2687637" cy="4479925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2000" b="1">
                <a:solidFill>
                  <a:schemeClr val="tx2"/>
                </a:solidFill>
              </a:defRPr>
            </a:lvl1pPr>
            <a:lvl2pPr>
              <a:defRPr sz="1600" b="0">
                <a:solidFill>
                  <a:schemeClr val="tx2"/>
                </a:solidFill>
              </a:defRPr>
            </a:lvl2pPr>
            <a:lvl3pPr>
              <a:defRPr sz="1600" b="0">
                <a:solidFill>
                  <a:schemeClr val="tx2"/>
                </a:solidFill>
              </a:defRPr>
            </a:lvl3pPr>
            <a:lvl4pPr>
              <a:defRPr sz="1600" b="0">
                <a:solidFill>
                  <a:schemeClr val="tx2"/>
                </a:solidFill>
              </a:defRPr>
            </a:lvl4pPr>
            <a:lvl5pPr>
              <a:defRPr sz="16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Onderwerp</a:t>
            </a:r>
          </a:p>
        </p:txBody>
      </p:sp>
      <p:sp>
        <p:nvSpPr>
          <p:cNvPr id="3" name="Tijdelijke aanduiding voor afbeelding 10">
            <a:extLst>
              <a:ext uri="{FF2B5EF4-FFF2-40B4-BE49-F238E27FC236}">
                <a16:creationId xmlns:a16="http://schemas.microsoft.com/office/drawing/2014/main" id="{41DBD47B-75A4-8515-5514-D188130B7A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93200" y="406398"/>
            <a:ext cx="2689224" cy="6045201"/>
          </a:xfrm>
          <a:prstGeom prst="roundRect">
            <a:avLst>
              <a:gd name="adj" fmla="val 50000"/>
            </a:avLst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3743582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oud kor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EA0FD59-82D6-54DC-7C33-3DEEC963A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Hybride zorgpaden die impact maken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A64660A-6702-A8D7-3A71-269C7FCD1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alibri" panose="020F0502020204030204" pitchFamily="34" charset="0"/>
              </a:defRPr>
            </a:lvl1pPr>
          </a:lstStyle>
          <a:p>
            <a:r>
              <a:rPr lang="nl-NL">
                <a:latin typeface="Calibri" panose="020F0502020204030204" pitchFamily="34" charset="0"/>
              </a:rPr>
              <a:t>0</a:t>
            </a:r>
            <a:fld id="{8DA28792-A7EA-C140-8AA5-C17F3071EBC9}" type="slidenum">
              <a:rPr lang="nl-NL" smtClean="0">
                <a:latin typeface="Calibri" panose="020F0502020204030204" pitchFamily="34" charset="0"/>
              </a:rPr>
              <a:pPr/>
              <a:t>‹nr.›</a:t>
            </a:fld>
            <a:endParaRPr lang="nl-NL">
              <a:latin typeface="Calibri" panose="020F0502020204030204" pitchFamily="34" charset="0"/>
            </a:endParaRPr>
          </a:p>
        </p:txBody>
      </p:sp>
      <p:sp>
        <p:nvSpPr>
          <p:cNvPr id="38" name="Tijdelijke aanduiding voor tekst 37">
            <a:extLst>
              <a:ext uri="{FF2B5EF4-FFF2-40B4-BE49-F238E27FC236}">
                <a16:creationId xmlns:a16="http://schemas.microsoft.com/office/drawing/2014/main" id="{9AD7E51D-4E0B-9691-C0C6-F72144AC779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304267" y="1447800"/>
            <a:ext cx="756558" cy="317499"/>
          </a:xfrm>
        </p:spPr>
        <p:txBody>
          <a:bodyPr lIns="0" tIns="0" rIns="0" bIns="0">
            <a:noAutofit/>
          </a:bodyPr>
          <a:lstStyle>
            <a:lvl1pPr marL="3600" indent="0">
              <a:lnSpc>
                <a:spcPct val="100000"/>
              </a:lnSpc>
              <a:spcBef>
                <a:spcPts val="0"/>
              </a:spcBef>
              <a:spcAft>
                <a:spcPts val="1700"/>
              </a:spcAft>
              <a:buNone/>
              <a:defRPr sz="2000" b="0" i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nl-NL"/>
              <a:t>01</a:t>
            </a:r>
          </a:p>
        </p:txBody>
      </p:sp>
      <p:sp>
        <p:nvSpPr>
          <p:cNvPr id="40" name="Tijdelijke aanduiding voor tekst 37">
            <a:extLst>
              <a:ext uri="{FF2B5EF4-FFF2-40B4-BE49-F238E27FC236}">
                <a16:creationId xmlns:a16="http://schemas.microsoft.com/office/drawing/2014/main" id="{7747409B-32B7-9475-253A-E4880165130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269466" y="1450974"/>
            <a:ext cx="4613153" cy="314325"/>
          </a:xfrm>
        </p:spPr>
        <p:txBody>
          <a:bodyPr lIns="0" tIns="0" rIns="0" bIns="0">
            <a:noAutofit/>
          </a:bodyPr>
          <a:lstStyle>
            <a:lvl1pPr marL="3600" indent="0">
              <a:lnSpc>
                <a:spcPct val="100000"/>
              </a:lnSpc>
              <a:spcBef>
                <a:spcPts val="0"/>
              </a:spcBef>
              <a:spcAft>
                <a:spcPts val="1700"/>
              </a:spcAft>
              <a:buNone/>
              <a:defRPr sz="20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Hoofdstuktitel 1</a:t>
            </a:r>
          </a:p>
        </p:txBody>
      </p:sp>
      <p:sp>
        <p:nvSpPr>
          <p:cNvPr id="42" name="Tijdelijke aanduiding voor tekst 37">
            <a:extLst>
              <a:ext uri="{FF2B5EF4-FFF2-40B4-BE49-F238E27FC236}">
                <a16:creationId xmlns:a16="http://schemas.microsoft.com/office/drawing/2014/main" id="{DC24676B-FD88-7E60-FF9E-137B71875D0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091260" y="1450974"/>
            <a:ext cx="2691164" cy="314325"/>
          </a:xfrm>
        </p:spPr>
        <p:txBody>
          <a:bodyPr lIns="0" tIns="0" rIns="0" bIns="0">
            <a:noAutofit/>
          </a:bodyPr>
          <a:lstStyle>
            <a:lvl1pPr marL="3600" indent="0">
              <a:lnSpc>
                <a:spcPts val="2400"/>
              </a:lnSpc>
              <a:spcBef>
                <a:spcPts val="0"/>
              </a:spcBef>
              <a:spcAft>
                <a:spcPts val="1700"/>
              </a:spcAft>
              <a:buNone/>
              <a:defRPr sz="1600" b="0" i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nl-NL"/>
              <a:t>Voornaam spreker, spreker</a:t>
            </a:r>
          </a:p>
        </p:txBody>
      </p:sp>
      <p:sp>
        <p:nvSpPr>
          <p:cNvPr id="43" name="Tijdelijke aanduiding voor tekst 37">
            <a:extLst>
              <a:ext uri="{FF2B5EF4-FFF2-40B4-BE49-F238E27FC236}">
                <a16:creationId xmlns:a16="http://schemas.microsoft.com/office/drawing/2014/main" id="{1488799B-DAEB-BFE7-28C9-B33BC9F2E57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304267" y="1971979"/>
            <a:ext cx="756558" cy="317499"/>
          </a:xfrm>
        </p:spPr>
        <p:txBody>
          <a:bodyPr lIns="0" tIns="0" rIns="0" bIns="0">
            <a:noAutofit/>
          </a:bodyPr>
          <a:lstStyle>
            <a:lvl1pPr marL="3600" indent="0">
              <a:lnSpc>
                <a:spcPct val="100000"/>
              </a:lnSpc>
              <a:spcBef>
                <a:spcPts val="0"/>
              </a:spcBef>
              <a:spcAft>
                <a:spcPts val="1700"/>
              </a:spcAft>
              <a:buNone/>
              <a:defRPr sz="2000" b="0" i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nl-NL"/>
              <a:t>02</a:t>
            </a:r>
          </a:p>
        </p:txBody>
      </p:sp>
      <p:sp>
        <p:nvSpPr>
          <p:cNvPr id="44" name="Tijdelijke aanduiding voor tekst 37">
            <a:extLst>
              <a:ext uri="{FF2B5EF4-FFF2-40B4-BE49-F238E27FC236}">
                <a16:creationId xmlns:a16="http://schemas.microsoft.com/office/drawing/2014/main" id="{71572236-C29B-CA60-FFC7-362FADD62C09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269466" y="1975153"/>
            <a:ext cx="4613153" cy="314325"/>
          </a:xfrm>
        </p:spPr>
        <p:txBody>
          <a:bodyPr lIns="0" tIns="0" rIns="0" bIns="0">
            <a:noAutofit/>
          </a:bodyPr>
          <a:lstStyle>
            <a:lvl1pPr marL="3600" indent="0">
              <a:lnSpc>
                <a:spcPct val="100000"/>
              </a:lnSpc>
              <a:spcBef>
                <a:spcPts val="0"/>
              </a:spcBef>
              <a:spcAft>
                <a:spcPts val="1700"/>
              </a:spcAft>
              <a:buNone/>
              <a:defRPr sz="20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Hoofdstuktitel 2</a:t>
            </a:r>
          </a:p>
        </p:txBody>
      </p:sp>
      <p:sp>
        <p:nvSpPr>
          <p:cNvPr id="45" name="Tijdelijke aanduiding voor tekst 37">
            <a:extLst>
              <a:ext uri="{FF2B5EF4-FFF2-40B4-BE49-F238E27FC236}">
                <a16:creationId xmlns:a16="http://schemas.microsoft.com/office/drawing/2014/main" id="{C8BF9256-F4BE-7D57-0243-4EA6BD0C4339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091260" y="1975153"/>
            <a:ext cx="2691164" cy="314325"/>
          </a:xfrm>
        </p:spPr>
        <p:txBody>
          <a:bodyPr lIns="0" tIns="0" rIns="0" bIns="0">
            <a:noAutofit/>
          </a:bodyPr>
          <a:lstStyle>
            <a:lvl1pPr marL="3600" indent="0">
              <a:lnSpc>
                <a:spcPts val="2400"/>
              </a:lnSpc>
              <a:spcBef>
                <a:spcPts val="0"/>
              </a:spcBef>
              <a:spcAft>
                <a:spcPts val="1700"/>
              </a:spcAft>
              <a:buNone/>
              <a:defRPr sz="1600" b="0" i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nl-NL"/>
              <a:t>Voornaam spreker, spreker</a:t>
            </a:r>
          </a:p>
        </p:txBody>
      </p:sp>
      <p:sp>
        <p:nvSpPr>
          <p:cNvPr id="46" name="Tijdelijke aanduiding voor tekst 37">
            <a:extLst>
              <a:ext uri="{FF2B5EF4-FFF2-40B4-BE49-F238E27FC236}">
                <a16:creationId xmlns:a16="http://schemas.microsoft.com/office/drawing/2014/main" id="{99D73C55-A867-C70B-D307-62B67FC452B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3304268" y="2495044"/>
            <a:ext cx="756558" cy="317499"/>
          </a:xfrm>
        </p:spPr>
        <p:txBody>
          <a:bodyPr lIns="0" tIns="0" rIns="0" bIns="0">
            <a:noAutofit/>
          </a:bodyPr>
          <a:lstStyle>
            <a:lvl1pPr marL="3600" indent="0">
              <a:lnSpc>
                <a:spcPct val="100000"/>
              </a:lnSpc>
              <a:spcBef>
                <a:spcPts val="0"/>
              </a:spcBef>
              <a:spcAft>
                <a:spcPts val="1700"/>
              </a:spcAft>
              <a:buNone/>
              <a:defRPr sz="2000" b="0" i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nl-NL"/>
              <a:t>03</a:t>
            </a:r>
          </a:p>
        </p:txBody>
      </p:sp>
      <p:sp>
        <p:nvSpPr>
          <p:cNvPr id="47" name="Tijdelijke aanduiding voor tekst 37">
            <a:extLst>
              <a:ext uri="{FF2B5EF4-FFF2-40B4-BE49-F238E27FC236}">
                <a16:creationId xmlns:a16="http://schemas.microsoft.com/office/drawing/2014/main" id="{54737E4A-C855-755B-78EF-3B8B63CD935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269467" y="2498218"/>
            <a:ext cx="4613153" cy="314325"/>
          </a:xfrm>
        </p:spPr>
        <p:txBody>
          <a:bodyPr lIns="0" tIns="0" rIns="0" bIns="0">
            <a:noAutofit/>
          </a:bodyPr>
          <a:lstStyle>
            <a:lvl1pPr marL="3600" indent="0">
              <a:lnSpc>
                <a:spcPct val="100000"/>
              </a:lnSpc>
              <a:spcBef>
                <a:spcPts val="0"/>
              </a:spcBef>
              <a:spcAft>
                <a:spcPts val="1700"/>
              </a:spcAft>
              <a:buNone/>
              <a:defRPr sz="20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Hoofdstuktitel 3</a:t>
            </a:r>
          </a:p>
        </p:txBody>
      </p:sp>
      <p:sp>
        <p:nvSpPr>
          <p:cNvPr id="48" name="Tijdelijke aanduiding voor tekst 37">
            <a:extLst>
              <a:ext uri="{FF2B5EF4-FFF2-40B4-BE49-F238E27FC236}">
                <a16:creationId xmlns:a16="http://schemas.microsoft.com/office/drawing/2014/main" id="{2EFBEEE7-C286-EC46-46D2-13A85EEC5097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091261" y="2498218"/>
            <a:ext cx="2691164" cy="314325"/>
          </a:xfrm>
        </p:spPr>
        <p:txBody>
          <a:bodyPr lIns="0" tIns="0" rIns="0" bIns="0">
            <a:noAutofit/>
          </a:bodyPr>
          <a:lstStyle>
            <a:lvl1pPr marL="3600" indent="0">
              <a:lnSpc>
                <a:spcPts val="2400"/>
              </a:lnSpc>
              <a:spcBef>
                <a:spcPts val="0"/>
              </a:spcBef>
              <a:spcAft>
                <a:spcPts val="1700"/>
              </a:spcAft>
              <a:buNone/>
              <a:defRPr sz="1600" b="0" i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nl-NL"/>
              <a:t>Voornaam spreker, spreker</a:t>
            </a:r>
          </a:p>
        </p:txBody>
      </p:sp>
      <p:sp>
        <p:nvSpPr>
          <p:cNvPr id="49" name="Tijdelijke aanduiding voor tekst 37">
            <a:extLst>
              <a:ext uri="{FF2B5EF4-FFF2-40B4-BE49-F238E27FC236}">
                <a16:creationId xmlns:a16="http://schemas.microsoft.com/office/drawing/2014/main" id="{B2015BE7-93F6-CA6C-5B55-BD1471301571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304268" y="3013398"/>
            <a:ext cx="756558" cy="317499"/>
          </a:xfrm>
        </p:spPr>
        <p:txBody>
          <a:bodyPr lIns="0" tIns="0" rIns="0" bIns="0">
            <a:noAutofit/>
          </a:bodyPr>
          <a:lstStyle>
            <a:lvl1pPr marL="3600" indent="0">
              <a:lnSpc>
                <a:spcPct val="100000"/>
              </a:lnSpc>
              <a:spcBef>
                <a:spcPts val="0"/>
              </a:spcBef>
              <a:spcAft>
                <a:spcPts val="1700"/>
              </a:spcAft>
              <a:buNone/>
              <a:defRPr sz="2000" b="0" i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nl-NL"/>
              <a:t>04</a:t>
            </a:r>
          </a:p>
        </p:txBody>
      </p:sp>
      <p:sp>
        <p:nvSpPr>
          <p:cNvPr id="50" name="Tijdelijke aanduiding voor tekst 37">
            <a:extLst>
              <a:ext uri="{FF2B5EF4-FFF2-40B4-BE49-F238E27FC236}">
                <a16:creationId xmlns:a16="http://schemas.microsoft.com/office/drawing/2014/main" id="{CABDBEFE-2EDB-4F53-71FF-E6FC2D67387E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269467" y="3016572"/>
            <a:ext cx="4613153" cy="314325"/>
          </a:xfrm>
        </p:spPr>
        <p:txBody>
          <a:bodyPr lIns="0" tIns="0" rIns="0" bIns="0">
            <a:noAutofit/>
          </a:bodyPr>
          <a:lstStyle>
            <a:lvl1pPr marL="3600" indent="0">
              <a:lnSpc>
                <a:spcPct val="100000"/>
              </a:lnSpc>
              <a:spcBef>
                <a:spcPts val="0"/>
              </a:spcBef>
              <a:spcAft>
                <a:spcPts val="1700"/>
              </a:spcAft>
              <a:buNone/>
              <a:defRPr sz="20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Hoofdstuktitel 4</a:t>
            </a:r>
          </a:p>
        </p:txBody>
      </p:sp>
      <p:sp>
        <p:nvSpPr>
          <p:cNvPr id="51" name="Tijdelijke aanduiding voor tekst 37">
            <a:extLst>
              <a:ext uri="{FF2B5EF4-FFF2-40B4-BE49-F238E27FC236}">
                <a16:creationId xmlns:a16="http://schemas.microsoft.com/office/drawing/2014/main" id="{424AD2F0-969D-121F-A32B-916A18439E2F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091261" y="3016572"/>
            <a:ext cx="2691164" cy="314325"/>
          </a:xfrm>
        </p:spPr>
        <p:txBody>
          <a:bodyPr lIns="0" tIns="0" rIns="0" bIns="0">
            <a:noAutofit/>
          </a:bodyPr>
          <a:lstStyle>
            <a:lvl1pPr marL="3600" indent="0">
              <a:lnSpc>
                <a:spcPts val="2400"/>
              </a:lnSpc>
              <a:spcBef>
                <a:spcPts val="0"/>
              </a:spcBef>
              <a:spcAft>
                <a:spcPts val="1700"/>
              </a:spcAft>
              <a:buNone/>
              <a:defRPr sz="1600" b="0" i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nl-NL"/>
              <a:t>Voornaam spreker, spreker</a:t>
            </a:r>
          </a:p>
        </p:txBody>
      </p:sp>
      <p:sp>
        <p:nvSpPr>
          <p:cNvPr id="52" name="Tijdelijke aanduiding voor tekst 37">
            <a:extLst>
              <a:ext uri="{FF2B5EF4-FFF2-40B4-BE49-F238E27FC236}">
                <a16:creationId xmlns:a16="http://schemas.microsoft.com/office/drawing/2014/main" id="{0C4F482E-2C06-AAB6-6F7C-981BDBE3FD7F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3304268" y="3537576"/>
            <a:ext cx="756558" cy="317499"/>
          </a:xfrm>
        </p:spPr>
        <p:txBody>
          <a:bodyPr lIns="0" tIns="0" rIns="0" bIns="0">
            <a:noAutofit/>
          </a:bodyPr>
          <a:lstStyle>
            <a:lvl1pPr marL="3600" indent="0">
              <a:lnSpc>
                <a:spcPct val="100000"/>
              </a:lnSpc>
              <a:spcBef>
                <a:spcPts val="0"/>
              </a:spcBef>
              <a:spcAft>
                <a:spcPts val="1700"/>
              </a:spcAft>
              <a:buNone/>
              <a:defRPr sz="2000" b="0" i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nl-NL"/>
              <a:t>05</a:t>
            </a:r>
          </a:p>
        </p:txBody>
      </p:sp>
      <p:sp>
        <p:nvSpPr>
          <p:cNvPr id="53" name="Tijdelijke aanduiding voor tekst 37">
            <a:extLst>
              <a:ext uri="{FF2B5EF4-FFF2-40B4-BE49-F238E27FC236}">
                <a16:creationId xmlns:a16="http://schemas.microsoft.com/office/drawing/2014/main" id="{2231DCCC-3570-F7C7-2602-D9ED30DD046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4269467" y="3540750"/>
            <a:ext cx="4613153" cy="314325"/>
          </a:xfrm>
        </p:spPr>
        <p:txBody>
          <a:bodyPr lIns="0" tIns="0" rIns="0" bIns="0">
            <a:noAutofit/>
          </a:bodyPr>
          <a:lstStyle>
            <a:lvl1pPr marL="3600" indent="0">
              <a:lnSpc>
                <a:spcPct val="100000"/>
              </a:lnSpc>
              <a:spcBef>
                <a:spcPts val="0"/>
              </a:spcBef>
              <a:spcAft>
                <a:spcPts val="1700"/>
              </a:spcAft>
              <a:buNone/>
              <a:defRPr sz="20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Hoofdstuktitel 5</a:t>
            </a:r>
          </a:p>
        </p:txBody>
      </p:sp>
      <p:sp>
        <p:nvSpPr>
          <p:cNvPr id="54" name="Tijdelijke aanduiding voor tekst 37">
            <a:extLst>
              <a:ext uri="{FF2B5EF4-FFF2-40B4-BE49-F238E27FC236}">
                <a16:creationId xmlns:a16="http://schemas.microsoft.com/office/drawing/2014/main" id="{01A5C5D1-7033-923B-A029-CA458419A32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091261" y="3540750"/>
            <a:ext cx="2691164" cy="314325"/>
          </a:xfrm>
        </p:spPr>
        <p:txBody>
          <a:bodyPr lIns="0" tIns="0" rIns="0" bIns="0">
            <a:noAutofit/>
          </a:bodyPr>
          <a:lstStyle>
            <a:lvl1pPr marL="3600" indent="0">
              <a:lnSpc>
                <a:spcPts val="2400"/>
              </a:lnSpc>
              <a:spcBef>
                <a:spcPts val="0"/>
              </a:spcBef>
              <a:spcAft>
                <a:spcPts val="1700"/>
              </a:spcAft>
              <a:buNone/>
              <a:defRPr sz="1600" b="0" i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nl-NL"/>
              <a:t>Voornaam spreker, spreker</a:t>
            </a:r>
          </a:p>
        </p:txBody>
      </p:sp>
      <p:sp>
        <p:nvSpPr>
          <p:cNvPr id="55" name="Tijdelijke aanduiding voor tekst 37">
            <a:extLst>
              <a:ext uri="{FF2B5EF4-FFF2-40B4-BE49-F238E27FC236}">
                <a16:creationId xmlns:a16="http://schemas.microsoft.com/office/drawing/2014/main" id="{B2AEEB26-DC06-DF35-1F3D-A5636CB4DF82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3304268" y="4050105"/>
            <a:ext cx="756558" cy="317499"/>
          </a:xfrm>
        </p:spPr>
        <p:txBody>
          <a:bodyPr lIns="0" tIns="0" rIns="0" bIns="0">
            <a:noAutofit/>
          </a:bodyPr>
          <a:lstStyle>
            <a:lvl1pPr marL="3600" indent="0">
              <a:lnSpc>
                <a:spcPct val="100000"/>
              </a:lnSpc>
              <a:spcBef>
                <a:spcPts val="0"/>
              </a:spcBef>
              <a:spcAft>
                <a:spcPts val="1700"/>
              </a:spcAft>
              <a:buNone/>
              <a:defRPr sz="2000" b="0" i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nl-NL"/>
              <a:t>06</a:t>
            </a:r>
          </a:p>
        </p:txBody>
      </p:sp>
      <p:sp>
        <p:nvSpPr>
          <p:cNvPr id="56" name="Tijdelijke aanduiding voor tekst 37">
            <a:extLst>
              <a:ext uri="{FF2B5EF4-FFF2-40B4-BE49-F238E27FC236}">
                <a16:creationId xmlns:a16="http://schemas.microsoft.com/office/drawing/2014/main" id="{50EFB1CC-3ECC-1987-7186-602F9505313C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269467" y="4053279"/>
            <a:ext cx="4613153" cy="314325"/>
          </a:xfrm>
        </p:spPr>
        <p:txBody>
          <a:bodyPr lIns="0" tIns="0" rIns="0" bIns="0">
            <a:noAutofit/>
          </a:bodyPr>
          <a:lstStyle>
            <a:lvl1pPr marL="3600" indent="0">
              <a:lnSpc>
                <a:spcPct val="100000"/>
              </a:lnSpc>
              <a:spcBef>
                <a:spcPts val="0"/>
              </a:spcBef>
              <a:spcAft>
                <a:spcPts val="1700"/>
              </a:spcAft>
              <a:buNone/>
              <a:defRPr sz="20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Hoofdstuktitel 6</a:t>
            </a:r>
          </a:p>
        </p:txBody>
      </p:sp>
      <p:sp>
        <p:nvSpPr>
          <p:cNvPr id="57" name="Tijdelijke aanduiding voor tekst 37">
            <a:extLst>
              <a:ext uri="{FF2B5EF4-FFF2-40B4-BE49-F238E27FC236}">
                <a16:creationId xmlns:a16="http://schemas.microsoft.com/office/drawing/2014/main" id="{2B99117E-6665-06DA-9FFA-B0558F7B480F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091261" y="4053279"/>
            <a:ext cx="2691164" cy="314325"/>
          </a:xfrm>
        </p:spPr>
        <p:txBody>
          <a:bodyPr lIns="0" tIns="0" rIns="0" bIns="0">
            <a:noAutofit/>
          </a:bodyPr>
          <a:lstStyle>
            <a:lvl1pPr marL="3600" indent="0">
              <a:lnSpc>
                <a:spcPts val="2400"/>
              </a:lnSpc>
              <a:spcBef>
                <a:spcPts val="0"/>
              </a:spcBef>
              <a:spcAft>
                <a:spcPts val="1700"/>
              </a:spcAft>
              <a:buNone/>
              <a:defRPr sz="1600" b="0" i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nl-NL"/>
              <a:t>Voornaam spreker, spreker</a:t>
            </a:r>
          </a:p>
        </p:txBody>
      </p:sp>
      <p:sp>
        <p:nvSpPr>
          <p:cNvPr id="58" name="Tijdelijke aanduiding voor tekst 37">
            <a:extLst>
              <a:ext uri="{FF2B5EF4-FFF2-40B4-BE49-F238E27FC236}">
                <a16:creationId xmlns:a16="http://schemas.microsoft.com/office/drawing/2014/main" id="{1D59821A-557F-DC12-311A-73BC57C65ECB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3304268" y="4574284"/>
            <a:ext cx="756558" cy="317499"/>
          </a:xfrm>
        </p:spPr>
        <p:txBody>
          <a:bodyPr lIns="0" tIns="0" rIns="0" bIns="0">
            <a:noAutofit/>
          </a:bodyPr>
          <a:lstStyle>
            <a:lvl1pPr marL="3600" indent="0">
              <a:lnSpc>
                <a:spcPct val="100000"/>
              </a:lnSpc>
              <a:spcBef>
                <a:spcPts val="0"/>
              </a:spcBef>
              <a:spcAft>
                <a:spcPts val="1700"/>
              </a:spcAft>
              <a:buNone/>
              <a:defRPr sz="2000" b="0" i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nl-NL"/>
              <a:t>07</a:t>
            </a:r>
          </a:p>
        </p:txBody>
      </p:sp>
      <p:sp>
        <p:nvSpPr>
          <p:cNvPr id="59" name="Tijdelijke aanduiding voor tekst 37">
            <a:extLst>
              <a:ext uri="{FF2B5EF4-FFF2-40B4-BE49-F238E27FC236}">
                <a16:creationId xmlns:a16="http://schemas.microsoft.com/office/drawing/2014/main" id="{22FC4990-F20D-E169-6178-A3FBA6B7CC35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4269467" y="4577458"/>
            <a:ext cx="4613153" cy="314325"/>
          </a:xfrm>
        </p:spPr>
        <p:txBody>
          <a:bodyPr lIns="0" tIns="0" rIns="0" bIns="0">
            <a:noAutofit/>
          </a:bodyPr>
          <a:lstStyle>
            <a:lvl1pPr marL="3600" indent="0">
              <a:lnSpc>
                <a:spcPct val="100000"/>
              </a:lnSpc>
              <a:spcBef>
                <a:spcPts val="0"/>
              </a:spcBef>
              <a:spcAft>
                <a:spcPts val="1700"/>
              </a:spcAft>
              <a:buNone/>
              <a:defRPr sz="20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Hoofdstuktitel 7</a:t>
            </a:r>
          </a:p>
        </p:txBody>
      </p:sp>
      <p:sp>
        <p:nvSpPr>
          <p:cNvPr id="60" name="Tijdelijke aanduiding voor tekst 37">
            <a:extLst>
              <a:ext uri="{FF2B5EF4-FFF2-40B4-BE49-F238E27FC236}">
                <a16:creationId xmlns:a16="http://schemas.microsoft.com/office/drawing/2014/main" id="{7AD3C20E-2CA6-5EB1-FDAD-2F117BD828CD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9091261" y="4577458"/>
            <a:ext cx="2691164" cy="314325"/>
          </a:xfrm>
        </p:spPr>
        <p:txBody>
          <a:bodyPr lIns="0" tIns="0" rIns="0" bIns="0">
            <a:noAutofit/>
          </a:bodyPr>
          <a:lstStyle>
            <a:lvl1pPr marL="3600" indent="0">
              <a:lnSpc>
                <a:spcPts val="2400"/>
              </a:lnSpc>
              <a:spcBef>
                <a:spcPts val="0"/>
              </a:spcBef>
              <a:spcAft>
                <a:spcPts val="1700"/>
              </a:spcAft>
              <a:buNone/>
              <a:defRPr sz="1600" b="0" i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nl-NL"/>
              <a:t>Voornaam spreker, spreker</a:t>
            </a:r>
          </a:p>
        </p:txBody>
      </p:sp>
      <p:sp>
        <p:nvSpPr>
          <p:cNvPr id="61" name="Tijdelijke aanduiding voor tekst 37">
            <a:extLst>
              <a:ext uri="{FF2B5EF4-FFF2-40B4-BE49-F238E27FC236}">
                <a16:creationId xmlns:a16="http://schemas.microsoft.com/office/drawing/2014/main" id="{3930FB17-80A2-B700-F5DE-405062E3BF3C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3304268" y="5092638"/>
            <a:ext cx="756558" cy="317499"/>
          </a:xfrm>
        </p:spPr>
        <p:txBody>
          <a:bodyPr lIns="0" tIns="0" rIns="0" bIns="0">
            <a:noAutofit/>
          </a:bodyPr>
          <a:lstStyle>
            <a:lvl1pPr marL="3600" indent="0">
              <a:lnSpc>
                <a:spcPct val="100000"/>
              </a:lnSpc>
              <a:spcBef>
                <a:spcPts val="0"/>
              </a:spcBef>
              <a:spcAft>
                <a:spcPts val="1700"/>
              </a:spcAft>
              <a:buNone/>
              <a:defRPr sz="2000" b="0" i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nl-NL"/>
              <a:t>08</a:t>
            </a:r>
          </a:p>
        </p:txBody>
      </p:sp>
      <p:sp>
        <p:nvSpPr>
          <p:cNvPr id="62" name="Tijdelijke aanduiding voor tekst 37">
            <a:extLst>
              <a:ext uri="{FF2B5EF4-FFF2-40B4-BE49-F238E27FC236}">
                <a16:creationId xmlns:a16="http://schemas.microsoft.com/office/drawing/2014/main" id="{0DF7F2E6-04F4-DF26-6904-4916810F9D51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269467" y="5095812"/>
            <a:ext cx="4613153" cy="314325"/>
          </a:xfrm>
        </p:spPr>
        <p:txBody>
          <a:bodyPr lIns="0" tIns="0" rIns="0" bIns="0">
            <a:noAutofit/>
          </a:bodyPr>
          <a:lstStyle>
            <a:lvl1pPr marL="3600" indent="0">
              <a:lnSpc>
                <a:spcPct val="100000"/>
              </a:lnSpc>
              <a:spcBef>
                <a:spcPts val="0"/>
              </a:spcBef>
              <a:spcAft>
                <a:spcPts val="1700"/>
              </a:spcAft>
              <a:buNone/>
              <a:defRPr sz="20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Hoofdstuktitel 8</a:t>
            </a:r>
          </a:p>
        </p:txBody>
      </p:sp>
      <p:sp>
        <p:nvSpPr>
          <p:cNvPr id="63" name="Tijdelijke aanduiding voor tekst 37">
            <a:extLst>
              <a:ext uri="{FF2B5EF4-FFF2-40B4-BE49-F238E27FC236}">
                <a16:creationId xmlns:a16="http://schemas.microsoft.com/office/drawing/2014/main" id="{6F81BA8E-C768-DCF1-5255-C219C6E584A9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9091261" y="5095812"/>
            <a:ext cx="2691164" cy="314325"/>
          </a:xfrm>
        </p:spPr>
        <p:txBody>
          <a:bodyPr lIns="0" tIns="0" rIns="0" bIns="0">
            <a:noAutofit/>
          </a:bodyPr>
          <a:lstStyle>
            <a:lvl1pPr marL="3600" indent="0">
              <a:lnSpc>
                <a:spcPts val="2400"/>
              </a:lnSpc>
              <a:spcBef>
                <a:spcPts val="0"/>
              </a:spcBef>
              <a:spcAft>
                <a:spcPts val="1700"/>
              </a:spcAft>
              <a:buNone/>
              <a:defRPr sz="1600" b="0" i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nl-NL"/>
              <a:t>Voornaam spreker, spreker</a:t>
            </a:r>
          </a:p>
        </p:txBody>
      </p:sp>
      <p:sp>
        <p:nvSpPr>
          <p:cNvPr id="64" name="Tijdelijke aanduiding voor tekst 37">
            <a:extLst>
              <a:ext uri="{FF2B5EF4-FFF2-40B4-BE49-F238E27FC236}">
                <a16:creationId xmlns:a16="http://schemas.microsoft.com/office/drawing/2014/main" id="{02579738-D175-68D4-6C2B-6CF0852C6A9A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3304268" y="5616816"/>
            <a:ext cx="756558" cy="317499"/>
          </a:xfrm>
        </p:spPr>
        <p:txBody>
          <a:bodyPr lIns="0" tIns="0" rIns="0" bIns="0">
            <a:noAutofit/>
          </a:bodyPr>
          <a:lstStyle>
            <a:lvl1pPr marL="3600" indent="0">
              <a:lnSpc>
                <a:spcPct val="100000"/>
              </a:lnSpc>
              <a:spcBef>
                <a:spcPts val="0"/>
              </a:spcBef>
              <a:spcAft>
                <a:spcPts val="1700"/>
              </a:spcAft>
              <a:buNone/>
              <a:defRPr sz="2000" b="0" i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nl-NL"/>
              <a:t>09</a:t>
            </a:r>
          </a:p>
        </p:txBody>
      </p:sp>
      <p:sp>
        <p:nvSpPr>
          <p:cNvPr id="65" name="Tijdelijke aanduiding voor tekst 37">
            <a:extLst>
              <a:ext uri="{FF2B5EF4-FFF2-40B4-BE49-F238E27FC236}">
                <a16:creationId xmlns:a16="http://schemas.microsoft.com/office/drawing/2014/main" id="{9C1F877B-CA7D-4B68-63D8-CE3D65E16F7B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4269467" y="5619990"/>
            <a:ext cx="4613153" cy="314325"/>
          </a:xfrm>
        </p:spPr>
        <p:txBody>
          <a:bodyPr lIns="0" tIns="0" rIns="0" bIns="0">
            <a:noAutofit/>
          </a:bodyPr>
          <a:lstStyle>
            <a:lvl1pPr marL="3600" indent="0">
              <a:lnSpc>
                <a:spcPct val="100000"/>
              </a:lnSpc>
              <a:spcBef>
                <a:spcPts val="0"/>
              </a:spcBef>
              <a:spcAft>
                <a:spcPts val="1700"/>
              </a:spcAft>
              <a:buNone/>
              <a:defRPr sz="20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Hoofdstuktitel 9</a:t>
            </a:r>
          </a:p>
        </p:txBody>
      </p:sp>
      <p:sp>
        <p:nvSpPr>
          <p:cNvPr id="66" name="Tijdelijke aanduiding voor tekst 37">
            <a:extLst>
              <a:ext uri="{FF2B5EF4-FFF2-40B4-BE49-F238E27FC236}">
                <a16:creationId xmlns:a16="http://schemas.microsoft.com/office/drawing/2014/main" id="{9669C06D-B10B-8005-E0A8-C06BD6606AE4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9091261" y="5619990"/>
            <a:ext cx="2691164" cy="314325"/>
          </a:xfrm>
        </p:spPr>
        <p:txBody>
          <a:bodyPr lIns="0" tIns="0" rIns="0" bIns="0">
            <a:noAutofit/>
          </a:bodyPr>
          <a:lstStyle>
            <a:lvl1pPr marL="3600" indent="0">
              <a:lnSpc>
                <a:spcPts val="2400"/>
              </a:lnSpc>
              <a:spcBef>
                <a:spcPts val="0"/>
              </a:spcBef>
              <a:spcAft>
                <a:spcPts val="1700"/>
              </a:spcAft>
              <a:buNone/>
              <a:defRPr sz="1600" b="0" i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nl-NL"/>
              <a:t>Voornaam spreker, spreker</a:t>
            </a:r>
          </a:p>
        </p:txBody>
      </p:sp>
      <p:sp>
        <p:nvSpPr>
          <p:cNvPr id="71" name="Tijdelijke aanduiding voor tekst 70">
            <a:extLst>
              <a:ext uri="{FF2B5EF4-FFF2-40B4-BE49-F238E27FC236}">
                <a16:creationId xmlns:a16="http://schemas.microsoft.com/office/drawing/2014/main" id="{7362A3E7-2700-47C4-2A65-86D06B514AC7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407988" y="1971675"/>
            <a:ext cx="2687637" cy="395605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600" b="0">
                <a:solidFill>
                  <a:schemeClr val="tx2"/>
                </a:solidFill>
              </a:defRPr>
            </a:lvl1pPr>
            <a:lvl2pPr>
              <a:defRPr sz="1600" b="0">
                <a:solidFill>
                  <a:schemeClr val="tx2"/>
                </a:solidFill>
              </a:defRPr>
            </a:lvl2pPr>
            <a:lvl3pPr>
              <a:defRPr sz="1600" b="0">
                <a:solidFill>
                  <a:schemeClr val="tx2"/>
                </a:solidFill>
              </a:defRPr>
            </a:lvl3pPr>
            <a:lvl4pPr>
              <a:defRPr sz="1600" b="0">
                <a:solidFill>
                  <a:schemeClr val="tx2"/>
                </a:solidFill>
              </a:defRPr>
            </a:lvl4pPr>
            <a:lvl5pPr>
              <a:defRPr sz="16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Korte intro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B43D1C-489F-FAAB-A6B2-B5A387AAB6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7" y="1447800"/>
            <a:ext cx="2687638" cy="314326"/>
          </a:xfrm>
        </p:spPr>
        <p:txBody>
          <a:bodyPr/>
          <a:lstStyle/>
          <a:p>
            <a:r>
              <a:rPr lang="en-GB" err="1"/>
              <a:t>Onderwerp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413794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gemeen quotes horizonta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EA0FD59-82D6-54DC-7C33-3DEEC963A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Hybride zorgpaden die impact maken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A64660A-6702-A8D7-3A71-269C7FCD1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alibri" panose="020F0502020204030204" pitchFamily="34" charset="0"/>
              </a:defRPr>
            </a:lvl1pPr>
          </a:lstStyle>
          <a:p>
            <a:fld id="{A247B2F0-6972-934D-9DFC-5317D5B3E4B3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38" name="Tijdelijke aanduiding voor tekst 37">
            <a:extLst>
              <a:ext uri="{FF2B5EF4-FFF2-40B4-BE49-F238E27FC236}">
                <a16:creationId xmlns:a16="http://schemas.microsoft.com/office/drawing/2014/main" id="{9AD7E51D-4E0B-9691-C0C6-F72144AC779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267200" y="1447800"/>
            <a:ext cx="3654425" cy="1355725"/>
          </a:xfrm>
        </p:spPr>
        <p:txBody>
          <a:bodyPr lIns="0" tIns="0" rIns="0" bIns="0" anchor="ctr">
            <a:noAutofit/>
          </a:bodyPr>
          <a:lstStyle>
            <a:lvl1pPr marL="3600" indent="0">
              <a:lnSpc>
                <a:spcPts val="2400"/>
              </a:lnSpc>
              <a:spcBef>
                <a:spcPts val="0"/>
              </a:spcBef>
              <a:spcAft>
                <a:spcPts val="1700"/>
              </a:spcAft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nl-NL"/>
              <a:t>“Quote”</a:t>
            </a:r>
          </a:p>
        </p:txBody>
      </p:sp>
      <p:sp>
        <p:nvSpPr>
          <p:cNvPr id="71" name="Tijdelijke aanduiding voor tekst 70">
            <a:extLst>
              <a:ext uri="{FF2B5EF4-FFF2-40B4-BE49-F238E27FC236}">
                <a16:creationId xmlns:a16="http://schemas.microsoft.com/office/drawing/2014/main" id="{7362A3E7-2700-47C4-2A65-86D06B514AC7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407988" y="1447800"/>
            <a:ext cx="2687637" cy="4479925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2000" b="1">
                <a:solidFill>
                  <a:schemeClr val="tx2"/>
                </a:solidFill>
              </a:defRPr>
            </a:lvl1pPr>
            <a:lvl2pPr>
              <a:defRPr sz="1600" b="0">
                <a:solidFill>
                  <a:schemeClr val="tx2"/>
                </a:solidFill>
              </a:defRPr>
            </a:lvl2pPr>
            <a:lvl3pPr>
              <a:defRPr sz="1600" b="0">
                <a:solidFill>
                  <a:schemeClr val="tx2"/>
                </a:solidFill>
              </a:defRPr>
            </a:lvl3pPr>
            <a:lvl4pPr>
              <a:defRPr sz="1600" b="0">
                <a:solidFill>
                  <a:schemeClr val="tx2"/>
                </a:solidFill>
              </a:defRPr>
            </a:lvl4pPr>
            <a:lvl5pPr>
              <a:defRPr sz="16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Onderwerp</a:t>
            </a:r>
          </a:p>
        </p:txBody>
      </p:sp>
      <p:sp>
        <p:nvSpPr>
          <p:cNvPr id="2" name="Tijdelijke aanduiding voor tekst 37">
            <a:extLst>
              <a:ext uri="{FF2B5EF4-FFF2-40B4-BE49-F238E27FC236}">
                <a16:creationId xmlns:a16="http://schemas.microsoft.com/office/drawing/2014/main" id="{AF171C40-3291-19CD-34EE-ED66964F1623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8134472" y="1447800"/>
            <a:ext cx="3654425" cy="1355725"/>
          </a:xfrm>
        </p:spPr>
        <p:txBody>
          <a:bodyPr lIns="0" tIns="0" rIns="0" bIns="0" anchor="ctr">
            <a:noAutofit/>
          </a:bodyPr>
          <a:lstStyle>
            <a:lvl1pPr marL="3600" indent="0">
              <a:lnSpc>
                <a:spcPts val="2400"/>
              </a:lnSpc>
              <a:spcBef>
                <a:spcPts val="0"/>
              </a:spcBef>
              <a:spcAft>
                <a:spcPts val="1700"/>
              </a:spcAft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nl-NL"/>
              <a:t>“Quote”</a:t>
            </a:r>
          </a:p>
        </p:txBody>
      </p:sp>
      <p:sp>
        <p:nvSpPr>
          <p:cNvPr id="4" name="Tijdelijke aanduiding voor tekst 37">
            <a:extLst>
              <a:ext uri="{FF2B5EF4-FFF2-40B4-BE49-F238E27FC236}">
                <a16:creationId xmlns:a16="http://schemas.microsoft.com/office/drawing/2014/main" id="{46BE9454-5A42-651B-5789-8D4A6BD3B66B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4267200" y="3014511"/>
            <a:ext cx="3654425" cy="309715"/>
          </a:xfrm>
        </p:spPr>
        <p:txBody>
          <a:bodyPr lIns="0" tIns="0" rIns="0" bIns="0" anchor="ctr">
            <a:noAutofit/>
          </a:bodyPr>
          <a:lstStyle>
            <a:lvl1pPr marL="3600" indent="0">
              <a:lnSpc>
                <a:spcPts val="2400"/>
              </a:lnSpc>
              <a:spcBef>
                <a:spcPts val="0"/>
              </a:spcBef>
              <a:spcAft>
                <a:spcPts val="1700"/>
              </a:spcAft>
              <a:buFont typeface="Arial" panose="020B0604020202020204" pitchFamily="34" charset="0"/>
              <a:buNone/>
              <a:defRPr sz="1000" b="0" i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nl-NL"/>
              <a:t>Afzender</a:t>
            </a:r>
          </a:p>
        </p:txBody>
      </p:sp>
      <p:sp>
        <p:nvSpPr>
          <p:cNvPr id="7" name="Tijdelijke aanduiding voor tekst 37">
            <a:extLst>
              <a:ext uri="{FF2B5EF4-FFF2-40B4-BE49-F238E27FC236}">
                <a16:creationId xmlns:a16="http://schemas.microsoft.com/office/drawing/2014/main" id="{234B003F-8E14-1624-2EAB-159F569AE773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8128648" y="3014511"/>
            <a:ext cx="3654425" cy="309715"/>
          </a:xfrm>
        </p:spPr>
        <p:txBody>
          <a:bodyPr lIns="0" tIns="0" rIns="0" bIns="0" anchor="ctr">
            <a:noAutofit/>
          </a:bodyPr>
          <a:lstStyle>
            <a:lvl1pPr marL="3600" indent="0">
              <a:lnSpc>
                <a:spcPts val="2400"/>
              </a:lnSpc>
              <a:spcBef>
                <a:spcPts val="0"/>
              </a:spcBef>
              <a:spcAft>
                <a:spcPts val="1700"/>
              </a:spcAft>
              <a:buFont typeface="Arial" panose="020B0604020202020204" pitchFamily="34" charset="0"/>
              <a:buNone/>
              <a:defRPr sz="1000" b="0" i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nl-NL"/>
              <a:t>Afzender</a:t>
            </a:r>
          </a:p>
        </p:txBody>
      </p:sp>
      <p:sp>
        <p:nvSpPr>
          <p:cNvPr id="8" name="Tijdelijke aanduiding voor tekst 37">
            <a:extLst>
              <a:ext uri="{FF2B5EF4-FFF2-40B4-BE49-F238E27FC236}">
                <a16:creationId xmlns:a16="http://schemas.microsoft.com/office/drawing/2014/main" id="{A60EC835-25FB-D53A-4BE8-367A172B962E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4267200" y="4057043"/>
            <a:ext cx="3654425" cy="1355725"/>
          </a:xfrm>
        </p:spPr>
        <p:txBody>
          <a:bodyPr lIns="0" tIns="0" rIns="0" bIns="0" anchor="ctr">
            <a:noAutofit/>
          </a:bodyPr>
          <a:lstStyle>
            <a:lvl1pPr marL="3600" indent="0">
              <a:lnSpc>
                <a:spcPts val="2400"/>
              </a:lnSpc>
              <a:spcBef>
                <a:spcPts val="0"/>
              </a:spcBef>
              <a:spcAft>
                <a:spcPts val="1700"/>
              </a:spcAft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nl-NL"/>
              <a:t>“Quote”</a:t>
            </a:r>
          </a:p>
        </p:txBody>
      </p:sp>
      <p:sp>
        <p:nvSpPr>
          <p:cNvPr id="9" name="Tijdelijke aanduiding voor tekst 37">
            <a:extLst>
              <a:ext uri="{FF2B5EF4-FFF2-40B4-BE49-F238E27FC236}">
                <a16:creationId xmlns:a16="http://schemas.microsoft.com/office/drawing/2014/main" id="{E170C631-027E-18FE-B37D-BC53E8BE1B37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8134472" y="4057043"/>
            <a:ext cx="3654425" cy="1355725"/>
          </a:xfrm>
        </p:spPr>
        <p:txBody>
          <a:bodyPr lIns="0" tIns="0" rIns="0" bIns="0" anchor="ctr">
            <a:noAutofit/>
          </a:bodyPr>
          <a:lstStyle>
            <a:lvl1pPr marL="3600" indent="0">
              <a:lnSpc>
                <a:spcPts val="2400"/>
              </a:lnSpc>
              <a:spcBef>
                <a:spcPts val="0"/>
              </a:spcBef>
              <a:spcAft>
                <a:spcPts val="1700"/>
              </a:spcAft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nl-NL"/>
              <a:t>“Quote”</a:t>
            </a:r>
          </a:p>
        </p:txBody>
      </p:sp>
      <p:sp>
        <p:nvSpPr>
          <p:cNvPr id="10" name="Tijdelijke aanduiding voor tekst 37">
            <a:extLst>
              <a:ext uri="{FF2B5EF4-FFF2-40B4-BE49-F238E27FC236}">
                <a16:creationId xmlns:a16="http://schemas.microsoft.com/office/drawing/2014/main" id="{34638468-7A69-32A8-B741-6E3C3ABCA338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4267200" y="5623754"/>
            <a:ext cx="3654425" cy="309715"/>
          </a:xfrm>
        </p:spPr>
        <p:txBody>
          <a:bodyPr lIns="0" tIns="0" rIns="0" bIns="0" anchor="ctr">
            <a:noAutofit/>
          </a:bodyPr>
          <a:lstStyle>
            <a:lvl1pPr marL="3600" indent="0">
              <a:lnSpc>
                <a:spcPts val="2400"/>
              </a:lnSpc>
              <a:spcBef>
                <a:spcPts val="0"/>
              </a:spcBef>
              <a:spcAft>
                <a:spcPts val="1700"/>
              </a:spcAft>
              <a:buFont typeface="Arial" panose="020B0604020202020204" pitchFamily="34" charset="0"/>
              <a:buNone/>
              <a:defRPr sz="1000" b="0" i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nl-NL"/>
              <a:t>Afzender</a:t>
            </a:r>
          </a:p>
        </p:txBody>
      </p:sp>
      <p:sp>
        <p:nvSpPr>
          <p:cNvPr id="11" name="Tijdelijke aanduiding voor tekst 37">
            <a:extLst>
              <a:ext uri="{FF2B5EF4-FFF2-40B4-BE49-F238E27FC236}">
                <a16:creationId xmlns:a16="http://schemas.microsoft.com/office/drawing/2014/main" id="{A5236387-C6F9-C5F5-C28C-2A4409C23065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8128648" y="5623754"/>
            <a:ext cx="3654425" cy="309715"/>
          </a:xfrm>
        </p:spPr>
        <p:txBody>
          <a:bodyPr lIns="0" tIns="0" rIns="0" bIns="0" anchor="ctr">
            <a:noAutofit/>
          </a:bodyPr>
          <a:lstStyle>
            <a:lvl1pPr marL="3600" indent="0">
              <a:lnSpc>
                <a:spcPts val="2400"/>
              </a:lnSpc>
              <a:spcBef>
                <a:spcPts val="0"/>
              </a:spcBef>
              <a:spcAft>
                <a:spcPts val="1700"/>
              </a:spcAft>
              <a:buFont typeface="Arial" panose="020B0604020202020204" pitchFamily="34" charset="0"/>
              <a:buNone/>
              <a:defRPr sz="1000" b="0" i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nl-NL"/>
              <a:t>Afzender</a:t>
            </a:r>
          </a:p>
        </p:txBody>
      </p:sp>
    </p:spTree>
    <p:extLst>
      <p:ext uri="{BB962C8B-B14F-4D97-AF65-F5344CB8AC3E}">
        <p14:creationId xmlns:p14="http://schemas.microsoft.com/office/powerpoint/2010/main" val="11316532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gemeen quotes horizontaal met afbeel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EA0FD59-82D6-54DC-7C33-3DEEC963A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Hybride zorgpaden die impact maken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A64660A-6702-A8D7-3A71-269C7FCD1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alibri" panose="020F0502020204030204" pitchFamily="34" charset="0"/>
              </a:defRPr>
            </a:lvl1pPr>
          </a:lstStyle>
          <a:p>
            <a:fld id="{A247B2F0-6972-934D-9DFC-5317D5B3E4B3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38" name="Tijdelijke aanduiding voor tekst 37">
            <a:extLst>
              <a:ext uri="{FF2B5EF4-FFF2-40B4-BE49-F238E27FC236}">
                <a16:creationId xmlns:a16="http://schemas.microsoft.com/office/drawing/2014/main" id="{9AD7E51D-4E0B-9691-C0C6-F72144AC779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267200" y="1447800"/>
            <a:ext cx="3654425" cy="1355725"/>
          </a:xfrm>
        </p:spPr>
        <p:txBody>
          <a:bodyPr lIns="0" tIns="0" rIns="0" bIns="0" anchor="ctr">
            <a:noAutofit/>
          </a:bodyPr>
          <a:lstStyle>
            <a:lvl1pPr marL="3600" indent="0">
              <a:lnSpc>
                <a:spcPts val="2400"/>
              </a:lnSpc>
              <a:spcBef>
                <a:spcPts val="0"/>
              </a:spcBef>
              <a:spcAft>
                <a:spcPts val="1700"/>
              </a:spcAft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nl-NL"/>
              <a:t>“Quote”</a:t>
            </a:r>
          </a:p>
        </p:txBody>
      </p:sp>
      <p:sp>
        <p:nvSpPr>
          <p:cNvPr id="71" name="Tijdelijke aanduiding voor tekst 70">
            <a:extLst>
              <a:ext uri="{FF2B5EF4-FFF2-40B4-BE49-F238E27FC236}">
                <a16:creationId xmlns:a16="http://schemas.microsoft.com/office/drawing/2014/main" id="{7362A3E7-2700-47C4-2A65-86D06B514AC7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407988" y="1447800"/>
            <a:ext cx="2687637" cy="4479925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2000" b="1">
                <a:solidFill>
                  <a:schemeClr val="tx2"/>
                </a:solidFill>
              </a:defRPr>
            </a:lvl1pPr>
            <a:lvl2pPr>
              <a:defRPr sz="1600" b="0">
                <a:solidFill>
                  <a:schemeClr val="tx2"/>
                </a:solidFill>
              </a:defRPr>
            </a:lvl2pPr>
            <a:lvl3pPr>
              <a:defRPr sz="1600" b="0">
                <a:solidFill>
                  <a:schemeClr val="tx2"/>
                </a:solidFill>
              </a:defRPr>
            </a:lvl3pPr>
            <a:lvl4pPr>
              <a:defRPr sz="1600" b="0">
                <a:solidFill>
                  <a:schemeClr val="tx2"/>
                </a:solidFill>
              </a:defRPr>
            </a:lvl4pPr>
            <a:lvl5pPr>
              <a:defRPr sz="16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Onderwerp</a:t>
            </a:r>
          </a:p>
        </p:txBody>
      </p:sp>
      <p:sp>
        <p:nvSpPr>
          <p:cNvPr id="3" name="Tijdelijke aanduiding voor afbeelding 10">
            <a:extLst>
              <a:ext uri="{FF2B5EF4-FFF2-40B4-BE49-F238E27FC236}">
                <a16:creationId xmlns:a16="http://schemas.microsoft.com/office/drawing/2014/main" id="{41DBD47B-75A4-8515-5514-D188130B7A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67200" y="3533774"/>
            <a:ext cx="7521697" cy="2917825"/>
          </a:xfrm>
          <a:prstGeom prst="roundRect">
            <a:avLst>
              <a:gd name="adj" fmla="val 50000"/>
            </a:avLst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" name="Tijdelijke aanduiding voor tekst 37">
            <a:extLst>
              <a:ext uri="{FF2B5EF4-FFF2-40B4-BE49-F238E27FC236}">
                <a16:creationId xmlns:a16="http://schemas.microsoft.com/office/drawing/2014/main" id="{AF171C40-3291-19CD-34EE-ED66964F1623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8134472" y="1447800"/>
            <a:ext cx="3654425" cy="1355725"/>
          </a:xfrm>
        </p:spPr>
        <p:txBody>
          <a:bodyPr lIns="0" tIns="0" rIns="0" bIns="0" anchor="ctr">
            <a:noAutofit/>
          </a:bodyPr>
          <a:lstStyle>
            <a:lvl1pPr marL="3600" indent="0">
              <a:lnSpc>
                <a:spcPts val="2400"/>
              </a:lnSpc>
              <a:spcBef>
                <a:spcPts val="0"/>
              </a:spcBef>
              <a:spcAft>
                <a:spcPts val="1700"/>
              </a:spcAft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nl-NL"/>
              <a:t>“Quote”</a:t>
            </a:r>
          </a:p>
        </p:txBody>
      </p:sp>
      <p:sp>
        <p:nvSpPr>
          <p:cNvPr id="4" name="Tijdelijke aanduiding voor tekst 37">
            <a:extLst>
              <a:ext uri="{FF2B5EF4-FFF2-40B4-BE49-F238E27FC236}">
                <a16:creationId xmlns:a16="http://schemas.microsoft.com/office/drawing/2014/main" id="{46BE9454-5A42-651B-5789-8D4A6BD3B66B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4267200" y="3014511"/>
            <a:ext cx="3654425" cy="309715"/>
          </a:xfrm>
        </p:spPr>
        <p:txBody>
          <a:bodyPr lIns="0" tIns="0" rIns="0" bIns="0" anchor="ctr">
            <a:noAutofit/>
          </a:bodyPr>
          <a:lstStyle>
            <a:lvl1pPr marL="3600" indent="0">
              <a:lnSpc>
                <a:spcPts val="2400"/>
              </a:lnSpc>
              <a:spcBef>
                <a:spcPts val="0"/>
              </a:spcBef>
              <a:spcAft>
                <a:spcPts val="1700"/>
              </a:spcAft>
              <a:buFont typeface="Arial" panose="020B0604020202020204" pitchFamily="34" charset="0"/>
              <a:buNone/>
              <a:defRPr sz="1000" b="0" i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nl-NL"/>
              <a:t>Afzender</a:t>
            </a:r>
          </a:p>
        </p:txBody>
      </p:sp>
      <p:sp>
        <p:nvSpPr>
          <p:cNvPr id="7" name="Tijdelijke aanduiding voor tekst 37">
            <a:extLst>
              <a:ext uri="{FF2B5EF4-FFF2-40B4-BE49-F238E27FC236}">
                <a16:creationId xmlns:a16="http://schemas.microsoft.com/office/drawing/2014/main" id="{234B003F-8E14-1624-2EAB-159F569AE773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8128648" y="3014511"/>
            <a:ext cx="3654425" cy="309715"/>
          </a:xfrm>
        </p:spPr>
        <p:txBody>
          <a:bodyPr lIns="0" tIns="0" rIns="0" bIns="0" anchor="ctr">
            <a:noAutofit/>
          </a:bodyPr>
          <a:lstStyle>
            <a:lvl1pPr marL="3600" indent="0">
              <a:lnSpc>
                <a:spcPts val="2400"/>
              </a:lnSpc>
              <a:spcBef>
                <a:spcPts val="0"/>
              </a:spcBef>
              <a:spcAft>
                <a:spcPts val="1700"/>
              </a:spcAft>
              <a:buFont typeface="Arial" panose="020B0604020202020204" pitchFamily="34" charset="0"/>
              <a:buNone/>
              <a:defRPr sz="1000" b="0" i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nl-NL"/>
              <a:t>Afzender</a:t>
            </a:r>
          </a:p>
        </p:txBody>
      </p:sp>
    </p:spTree>
    <p:extLst>
      <p:ext uri="{BB962C8B-B14F-4D97-AF65-F5344CB8AC3E}">
        <p14:creationId xmlns:p14="http://schemas.microsoft.com/office/powerpoint/2010/main" val="31095716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ourney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EA0FD59-82D6-54DC-7C33-3DEEC963A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Hybride zorgpaden die impact maken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A64660A-6702-A8D7-3A71-269C7FCD1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alibri" panose="020F0502020204030204" pitchFamily="34" charset="0"/>
              </a:defRPr>
            </a:lvl1pPr>
          </a:lstStyle>
          <a:p>
            <a:fld id="{A247B2F0-6972-934D-9DFC-5317D5B3E4B3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1" name="Tijdelijke aanduiding voor tekst 70">
            <a:extLst>
              <a:ext uri="{FF2B5EF4-FFF2-40B4-BE49-F238E27FC236}">
                <a16:creationId xmlns:a16="http://schemas.microsoft.com/office/drawing/2014/main" id="{7362A3E7-2700-47C4-2A65-86D06B514AC7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407988" y="927100"/>
            <a:ext cx="5380036" cy="835025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2000" b="1">
                <a:solidFill>
                  <a:schemeClr val="tx2"/>
                </a:solidFill>
              </a:defRPr>
            </a:lvl1pPr>
            <a:lvl2pPr>
              <a:defRPr sz="1600" b="0">
                <a:solidFill>
                  <a:schemeClr val="tx2"/>
                </a:solidFill>
              </a:defRPr>
            </a:lvl2pPr>
            <a:lvl3pPr>
              <a:defRPr sz="1600" b="0">
                <a:solidFill>
                  <a:schemeClr val="tx2"/>
                </a:solidFill>
              </a:defRPr>
            </a:lvl3pPr>
            <a:lvl4pPr>
              <a:defRPr sz="1600" b="0">
                <a:solidFill>
                  <a:schemeClr val="tx2"/>
                </a:solidFill>
              </a:defRPr>
            </a:lvl4pPr>
            <a:lvl5pPr>
              <a:defRPr sz="16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Onderwerp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8CE5587C-8078-28A3-4752-288AB3BEC40E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0" y="1968500"/>
            <a:ext cx="2435623" cy="4889499"/>
          </a:xfrm>
        </p:spPr>
        <p:txBody>
          <a:bodyPr lIns="413998" tIns="413998" rIns="413998" bIns="413998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nl-NL" err="1"/>
              <a:t>Journeystap</a:t>
            </a:r>
            <a:r>
              <a:rPr lang="nl-NL"/>
              <a:t> titel</a:t>
            </a:r>
          </a:p>
        </p:txBody>
      </p:sp>
      <p:sp>
        <p:nvSpPr>
          <p:cNvPr id="20" name="Tijdelijke aanduiding voor tekst 8">
            <a:extLst>
              <a:ext uri="{FF2B5EF4-FFF2-40B4-BE49-F238E27FC236}">
                <a16:creationId xmlns:a16="http://schemas.microsoft.com/office/drawing/2014/main" id="{8E745C4D-9F48-57CD-5A9A-0A0667164121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2441448" y="1968500"/>
            <a:ext cx="2435623" cy="4889499"/>
          </a:xfrm>
        </p:spPr>
        <p:txBody>
          <a:bodyPr lIns="413998" tIns="413998" rIns="413998" bIns="413998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nl-NL" err="1"/>
              <a:t>Journeystap</a:t>
            </a:r>
            <a:r>
              <a:rPr lang="nl-NL"/>
              <a:t> titel</a:t>
            </a:r>
          </a:p>
        </p:txBody>
      </p:sp>
      <p:sp>
        <p:nvSpPr>
          <p:cNvPr id="21" name="Tijdelijke aanduiding voor tekst 8">
            <a:extLst>
              <a:ext uri="{FF2B5EF4-FFF2-40B4-BE49-F238E27FC236}">
                <a16:creationId xmlns:a16="http://schemas.microsoft.com/office/drawing/2014/main" id="{77378AB0-38D1-DB05-EDFE-CFB17963E6FB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4882896" y="1968500"/>
            <a:ext cx="2435623" cy="4889499"/>
          </a:xfrm>
        </p:spPr>
        <p:txBody>
          <a:bodyPr lIns="413998" tIns="413998" rIns="413998" bIns="413998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nl-NL" err="1"/>
              <a:t>Journeystap</a:t>
            </a:r>
            <a:r>
              <a:rPr lang="nl-NL"/>
              <a:t> titel</a:t>
            </a:r>
          </a:p>
        </p:txBody>
      </p:sp>
      <p:sp>
        <p:nvSpPr>
          <p:cNvPr id="22" name="Tijdelijke aanduiding voor tekst 8">
            <a:extLst>
              <a:ext uri="{FF2B5EF4-FFF2-40B4-BE49-F238E27FC236}">
                <a16:creationId xmlns:a16="http://schemas.microsoft.com/office/drawing/2014/main" id="{0FAAD1D5-9D2D-509D-C481-4EA38F7C8C22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7315200" y="1968500"/>
            <a:ext cx="2435623" cy="4889499"/>
          </a:xfrm>
        </p:spPr>
        <p:txBody>
          <a:bodyPr lIns="413998" tIns="413998" rIns="413998" bIns="413998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nl-NL" err="1"/>
              <a:t>Journeystap</a:t>
            </a:r>
            <a:r>
              <a:rPr lang="nl-NL"/>
              <a:t> titel</a:t>
            </a:r>
          </a:p>
        </p:txBody>
      </p:sp>
      <p:sp>
        <p:nvSpPr>
          <p:cNvPr id="23" name="Tijdelijke aanduiding voor tekst 8">
            <a:extLst>
              <a:ext uri="{FF2B5EF4-FFF2-40B4-BE49-F238E27FC236}">
                <a16:creationId xmlns:a16="http://schemas.microsoft.com/office/drawing/2014/main" id="{101289A2-80B2-DD25-C7B7-0EA1B9F8C744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9747504" y="1968500"/>
            <a:ext cx="2435623" cy="4889499"/>
          </a:xfrm>
        </p:spPr>
        <p:txBody>
          <a:bodyPr lIns="413998" tIns="413998" rIns="413998" bIns="413998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nl-NL" err="1"/>
              <a:t>Journeystap</a:t>
            </a:r>
            <a:r>
              <a:rPr lang="nl-NL"/>
              <a:t> titel</a:t>
            </a:r>
          </a:p>
        </p:txBody>
      </p:sp>
      <p:cxnSp>
        <p:nvCxnSpPr>
          <p:cNvPr id="25" name="Rechte verbindingslijn 24">
            <a:extLst>
              <a:ext uri="{FF2B5EF4-FFF2-40B4-BE49-F238E27FC236}">
                <a16:creationId xmlns:a16="http://schemas.microsoft.com/office/drawing/2014/main" id="{749484CB-72D0-1F5E-657D-924FE14FDDAA}"/>
              </a:ext>
            </a:extLst>
          </p:cNvPr>
          <p:cNvCxnSpPr/>
          <p:nvPr/>
        </p:nvCxnSpPr>
        <p:spPr>
          <a:xfrm>
            <a:off x="2435623" y="1968500"/>
            <a:ext cx="0" cy="48895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Rechte verbindingslijn 25">
            <a:extLst>
              <a:ext uri="{FF2B5EF4-FFF2-40B4-BE49-F238E27FC236}">
                <a16:creationId xmlns:a16="http://schemas.microsoft.com/office/drawing/2014/main" id="{2A57FBA7-45B7-D1FE-0054-1B6EF17A2D0A}"/>
              </a:ext>
            </a:extLst>
          </p:cNvPr>
          <p:cNvCxnSpPr/>
          <p:nvPr/>
        </p:nvCxnSpPr>
        <p:spPr>
          <a:xfrm>
            <a:off x="4878199" y="1968500"/>
            <a:ext cx="0" cy="48895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Rechte verbindingslijn 26">
            <a:extLst>
              <a:ext uri="{FF2B5EF4-FFF2-40B4-BE49-F238E27FC236}">
                <a16:creationId xmlns:a16="http://schemas.microsoft.com/office/drawing/2014/main" id="{13A42982-4076-95A2-FE52-8B072528C62F}"/>
              </a:ext>
            </a:extLst>
          </p:cNvPr>
          <p:cNvCxnSpPr/>
          <p:nvPr/>
        </p:nvCxnSpPr>
        <p:spPr>
          <a:xfrm>
            <a:off x="7314511" y="1968500"/>
            <a:ext cx="0" cy="48895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Rechte verbindingslijn 27">
            <a:extLst>
              <a:ext uri="{FF2B5EF4-FFF2-40B4-BE49-F238E27FC236}">
                <a16:creationId xmlns:a16="http://schemas.microsoft.com/office/drawing/2014/main" id="{6D6DE56E-86DA-8FBA-F80F-8ECFA313980D}"/>
              </a:ext>
            </a:extLst>
          </p:cNvPr>
          <p:cNvCxnSpPr/>
          <p:nvPr/>
        </p:nvCxnSpPr>
        <p:spPr>
          <a:xfrm>
            <a:off x="9744560" y="1968500"/>
            <a:ext cx="0" cy="48895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" name="Rechte verbindingslijn 1">
            <a:extLst>
              <a:ext uri="{FF2B5EF4-FFF2-40B4-BE49-F238E27FC236}">
                <a16:creationId xmlns:a16="http://schemas.microsoft.com/office/drawing/2014/main" id="{4506CD56-AD63-3DC8-6E0E-4F4583A769FF}"/>
              </a:ext>
            </a:extLst>
          </p:cNvPr>
          <p:cNvCxnSpPr/>
          <p:nvPr userDrawn="1"/>
        </p:nvCxnSpPr>
        <p:spPr>
          <a:xfrm>
            <a:off x="2435623" y="1968500"/>
            <a:ext cx="0" cy="48895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DB072AA3-C4A8-F208-3A59-86F55485E509}"/>
              </a:ext>
            </a:extLst>
          </p:cNvPr>
          <p:cNvCxnSpPr/>
          <p:nvPr userDrawn="1"/>
        </p:nvCxnSpPr>
        <p:spPr>
          <a:xfrm>
            <a:off x="4878199" y="1968500"/>
            <a:ext cx="0" cy="48895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0E027E95-E7AB-A9D3-5029-98BDB27E10B4}"/>
              </a:ext>
            </a:extLst>
          </p:cNvPr>
          <p:cNvCxnSpPr/>
          <p:nvPr userDrawn="1"/>
        </p:nvCxnSpPr>
        <p:spPr>
          <a:xfrm>
            <a:off x="7314511" y="1968500"/>
            <a:ext cx="0" cy="48895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0567088B-8D13-055F-9380-1AAA0B41F10D}"/>
              </a:ext>
            </a:extLst>
          </p:cNvPr>
          <p:cNvCxnSpPr/>
          <p:nvPr userDrawn="1"/>
        </p:nvCxnSpPr>
        <p:spPr>
          <a:xfrm>
            <a:off x="9744560" y="1968500"/>
            <a:ext cx="0" cy="48895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37333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ourney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EA0FD59-82D6-54DC-7C33-3DEEC963A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Hybride zorgpaden die impact maken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A64660A-6702-A8D7-3A71-269C7FCD1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alibri" panose="020F0502020204030204" pitchFamily="34" charset="0"/>
              </a:defRPr>
            </a:lvl1pPr>
          </a:lstStyle>
          <a:p>
            <a:fld id="{A247B2F0-6972-934D-9DFC-5317D5B3E4B3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1" name="Tijdelijke aanduiding voor tekst 70">
            <a:extLst>
              <a:ext uri="{FF2B5EF4-FFF2-40B4-BE49-F238E27FC236}">
                <a16:creationId xmlns:a16="http://schemas.microsoft.com/office/drawing/2014/main" id="{7362A3E7-2700-47C4-2A65-86D06B514AC7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407988" y="1447800"/>
            <a:ext cx="2687623" cy="4479925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2000" b="1">
                <a:solidFill>
                  <a:schemeClr val="tx2"/>
                </a:solidFill>
              </a:defRPr>
            </a:lvl1pPr>
            <a:lvl2pPr>
              <a:defRPr sz="1600" b="0">
                <a:solidFill>
                  <a:schemeClr val="tx2"/>
                </a:solidFill>
              </a:defRPr>
            </a:lvl2pPr>
            <a:lvl3pPr>
              <a:defRPr sz="1600" b="0">
                <a:solidFill>
                  <a:schemeClr val="tx2"/>
                </a:solidFill>
              </a:defRPr>
            </a:lvl3pPr>
            <a:lvl4pPr>
              <a:defRPr sz="1600" b="0">
                <a:solidFill>
                  <a:schemeClr val="tx2"/>
                </a:solidFill>
              </a:defRPr>
            </a:lvl4pPr>
            <a:lvl5pPr>
              <a:defRPr sz="16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Onderwerp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8CE5587C-8078-28A3-4752-288AB3BEC40E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3302001" y="927099"/>
            <a:ext cx="2221170" cy="5524501"/>
          </a:xfrm>
        </p:spPr>
        <p:txBody>
          <a:bodyPr lIns="288000" tIns="503998" rIns="288000" bIns="413998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nl-NL" err="1"/>
              <a:t>Journeystap</a:t>
            </a:r>
            <a:r>
              <a:rPr lang="nl-NL"/>
              <a:t> titel</a:t>
            </a:r>
          </a:p>
        </p:txBody>
      </p:sp>
      <p:sp>
        <p:nvSpPr>
          <p:cNvPr id="20" name="Tijdelijke aanduiding voor tekst 8">
            <a:extLst>
              <a:ext uri="{FF2B5EF4-FFF2-40B4-BE49-F238E27FC236}">
                <a16:creationId xmlns:a16="http://schemas.microsoft.com/office/drawing/2014/main" id="{8E745C4D-9F48-57CD-5A9A-0A0667164121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5523171" y="927099"/>
            <a:ext cx="2216426" cy="5524501"/>
          </a:xfrm>
        </p:spPr>
        <p:txBody>
          <a:bodyPr lIns="288000" tIns="503998" rIns="288000" bIns="413998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nl-NL" err="1"/>
              <a:t>Journeystap</a:t>
            </a:r>
            <a:r>
              <a:rPr lang="nl-NL"/>
              <a:t> titel</a:t>
            </a:r>
          </a:p>
        </p:txBody>
      </p:sp>
      <p:sp>
        <p:nvSpPr>
          <p:cNvPr id="21" name="Tijdelijke aanduiding voor tekst 8">
            <a:extLst>
              <a:ext uri="{FF2B5EF4-FFF2-40B4-BE49-F238E27FC236}">
                <a16:creationId xmlns:a16="http://schemas.microsoft.com/office/drawing/2014/main" id="{77378AB0-38D1-DB05-EDFE-CFB17963E6FB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7739597" y="927099"/>
            <a:ext cx="2235968" cy="5524501"/>
          </a:xfrm>
        </p:spPr>
        <p:txBody>
          <a:bodyPr lIns="288000" tIns="503998" rIns="288000" bIns="413998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nl-NL" err="1"/>
              <a:t>Journeystap</a:t>
            </a:r>
            <a:r>
              <a:rPr lang="nl-NL"/>
              <a:t> titel</a:t>
            </a:r>
          </a:p>
        </p:txBody>
      </p:sp>
      <p:sp>
        <p:nvSpPr>
          <p:cNvPr id="22" name="Tijdelijke aanduiding voor tekst 8">
            <a:extLst>
              <a:ext uri="{FF2B5EF4-FFF2-40B4-BE49-F238E27FC236}">
                <a16:creationId xmlns:a16="http://schemas.microsoft.com/office/drawing/2014/main" id="{0FAAD1D5-9D2D-509D-C481-4EA38F7C8C22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9975566" y="927099"/>
            <a:ext cx="2235967" cy="5524500"/>
          </a:xfrm>
        </p:spPr>
        <p:txBody>
          <a:bodyPr lIns="288000" tIns="503998" rIns="288000" bIns="413998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nl-NL" err="1"/>
              <a:t>Journeystap</a:t>
            </a:r>
            <a:r>
              <a:rPr lang="nl-NL"/>
              <a:t> titel</a:t>
            </a:r>
          </a:p>
        </p:txBody>
      </p:sp>
      <p:cxnSp>
        <p:nvCxnSpPr>
          <p:cNvPr id="26" name="Rechte verbindingslijn 25">
            <a:extLst>
              <a:ext uri="{FF2B5EF4-FFF2-40B4-BE49-F238E27FC236}">
                <a16:creationId xmlns:a16="http://schemas.microsoft.com/office/drawing/2014/main" id="{2A57FBA7-45B7-D1FE-0054-1B6EF17A2D0A}"/>
              </a:ext>
            </a:extLst>
          </p:cNvPr>
          <p:cNvCxnSpPr>
            <a:cxnSpLocks/>
          </p:cNvCxnSpPr>
          <p:nvPr/>
        </p:nvCxnSpPr>
        <p:spPr>
          <a:xfrm>
            <a:off x="7739597" y="927099"/>
            <a:ext cx="0" cy="5930901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Rechte verbindingslijn 26">
            <a:extLst>
              <a:ext uri="{FF2B5EF4-FFF2-40B4-BE49-F238E27FC236}">
                <a16:creationId xmlns:a16="http://schemas.microsoft.com/office/drawing/2014/main" id="{13A42982-4076-95A2-FE52-8B072528C62F}"/>
              </a:ext>
            </a:extLst>
          </p:cNvPr>
          <p:cNvCxnSpPr>
            <a:cxnSpLocks/>
          </p:cNvCxnSpPr>
          <p:nvPr/>
        </p:nvCxnSpPr>
        <p:spPr>
          <a:xfrm>
            <a:off x="9975566" y="927099"/>
            <a:ext cx="0" cy="5930901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Rechte verbindingslijn 27">
            <a:extLst>
              <a:ext uri="{FF2B5EF4-FFF2-40B4-BE49-F238E27FC236}">
                <a16:creationId xmlns:a16="http://schemas.microsoft.com/office/drawing/2014/main" id="{6D6DE56E-86DA-8FBA-F80F-8ECFA313980D}"/>
              </a:ext>
            </a:extLst>
          </p:cNvPr>
          <p:cNvCxnSpPr>
            <a:cxnSpLocks/>
          </p:cNvCxnSpPr>
          <p:nvPr/>
        </p:nvCxnSpPr>
        <p:spPr>
          <a:xfrm>
            <a:off x="5523171" y="927099"/>
            <a:ext cx="0" cy="5930901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" name="Rechte verbindingslijn 1">
            <a:extLst>
              <a:ext uri="{FF2B5EF4-FFF2-40B4-BE49-F238E27FC236}">
                <a16:creationId xmlns:a16="http://schemas.microsoft.com/office/drawing/2014/main" id="{3C96E127-7FCA-A6CC-BED4-6844AF5F4BA6}"/>
              </a:ext>
            </a:extLst>
          </p:cNvPr>
          <p:cNvCxnSpPr>
            <a:cxnSpLocks/>
          </p:cNvCxnSpPr>
          <p:nvPr userDrawn="1"/>
        </p:nvCxnSpPr>
        <p:spPr>
          <a:xfrm>
            <a:off x="7739597" y="927099"/>
            <a:ext cx="0" cy="5930901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E343337B-7C5C-FA7F-AF9C-991D032C7070}"/>
              </a:ext>
            </a:extLst>
          </p:cNvPr>
          <p:cNvCxnSpPr>
            <a:cxnSpLocks/>
          </p:cNvCxnSpPr>
          <p:nvPr userDrawn="1"/>
        </p:nvCxnSpPr>
        <p:spPr>
          <a:xfrm>
            <a:off x="9975566" y="927099"/>
            <a:ext cx="0" cy="5930901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580E6DC3-92A6-2A0F-06BC-6C618A4244BB}"/>
              </a:ext>
            </a:extLst>
          </p:cNvPr>
          <p:cNvCxnSpPr>
            <a:cxnSpLocks/>
          </p:cNvCxnSpPr>
          <p:nvPr userDrawn="1"/>
        </p:nvCxnSpPr>
        <p:spPr>
          <a:xfrm>
            <a:off x="5523171" y="927099"/>
            <a:ext cx="0" cy="5930901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06208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ourney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EA0FD59-82D6-54DC-7C33-3DEEC963A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Hybride zorgpaden die impact maken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A64660A-6702-A8D7-3A71-269C7FCD1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alibri" panose="020F0502020204030204" pitchFamily="34" charset="0"/>
              </a:defRPr>
            </a:lvl1pPr>
          </a:lstStyle>
          <a:p>
            <a:fld id="{A247B2F0-6972-934D-9DFC-5317D5B3E4B3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1" name="Tijdelijke aanduiding voor tekst 70">
            <a:extLst>
              <a:ext uri="{FF2B5EF4-FFF2-40B4-BE49-F238E27FC236}">
                <a16:creationId xmlns:a16="http://schemas.microsoft.com/office/drawing/2014/main" id="{7362A3E7-2700-47C4-2A65-86D06B514AC7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407988" y="1447800"/>
            <a:ext cx="2687623" cy="4479925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2000" b="1">
                <a:solidFill>
                  <a:schemeClr val="tx2"/>
                </a:solidFill>
              </a:defRPr>
            </a:lvl1pPr>
            <a:lvl2pPr>
              <a:defRPr sz="1600" b="0">
                <a:solidFill>
                  <a:schemeClr val="tx2"/>
                </a:solidFill>
              </a:defRPr>
            </a:lvl2pPr>
            <a:lvl3pPr>
              <a:defRPr sz="1600" b="0">
                <a:solidFill>
                  <a:schemeClr val="tx2"/>
                </a:solidFill>
              </a:defRPr>
            </a:lvl3pPr>
            <a:lvl4pPr>
              <a:defRPr sz="1600" b="0">
                <a:solidFill>
                  <a:schemeClr val="tx2"/>
                </a:solidFill>
              </a:defRPr>
            </a:lvl4pPr>
            <a:lvl5pPr>
              <a:defRPr sz="16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Onderwerp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8CE5587C-8078-28A3-4752-288AB3BEC40E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3302000" y="927099"/>
            <a:ext cx="2964781" cy="5524501"/>
          </a:xfrm>
        </p:spPr>
        <p:txBody>
          <a:bodyPr lIns="288000" tIns="503998" rIns="288000" bIns="413998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nl-NL" err="1"/>
              <a:t>Journeystap</a:t>
            </a:r>
            <a:r>
              <a:rPr lang="nl-NL"/>
              <a:t> titel</a:t>
            </a:r>
          </a:p>
        </p:txBody>
      </p:sp>
      <p:sp>
        <p:nvSpPr>
          <p:cNvPr id="20" name="Tijdelijke aanduiding voor tekst 8">
            <a:extLst>
              <a:ext uri="{FF2B5EF4-FFF2-40B4-BE49-F238E27FC236}">
                <a16:creationId xmlns:a16="http://schemas.microsoft.com/office/drawing/2014/main" id="{8E745C4D-9F48-57CD-5A9A-0A0667164121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6266786" y="927099"/>
            <a:ext cx="2955643" cy="5524501"/>
          </a:xfrm>
        </p:spPr>
        <p:txBody>
          <a:bodyPr lIns="288000" tIns="503998" rIns="288000" bIns="413998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nl-NL" err="1"/>
              <a:t>Journeystap</a:t>
            </a:r>
            <a:r>
              <a:rPr lang="nl-NL"/>
              <a:t> titel</a:t>
            </a:r>
          </a:p>
        </p:txBody>
      </p:sp>
      <p:sp>
        <p:nvSpPr>
          <p:cNvPr id="21" name="Tijdelijke aanduiding voor tekst 8">
            <a:extLst>
              <a:ext uri="{FF2B5EF4-FFF2-40B4-BE49-F238E27FC236}">
                <a16:creationId xmlns:a16="http://schemas.microsoft.com/office/drawing/2014/main" id="{77378AB0-38D1-DB05-EDFE-CFB17963E6FB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9227208" y="927099"/>
            <a:ext cx="2964792" cy="5524501"/>
          </a:xfrm>
        </p:spPr>
        <p:txBody>
          <a:bodyPr lIns="288000" tIns="503998" rIns="288000" bIns="413998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nl-NL" err="1"/>
              <a:t>Journeystap</a:t>
            </a:r>
            <a:r>
              <a:rPr lang="nl-NL"/>
              <a:t> titel</a:t>
            </a:r>
          </a:p>
        </p:txBody>
      </p:sp>
      <p:cxnSp>
        <p:nvCxnSpPr>
          <p:cNvPr id="26" name="Rechte verbindingslijn 25">
            <a:extLst>
              <a:ext uri="{FF2B5EF4-FFF2-40B4-BE49-F238E27FC236}">
                <a16:creationId xmlns:a16="http://schemas.microsoft.com/office/drawing/2014/main" id="{2A57FBA7-45B7-D1FE-0054-1B6EF17A2D0A}"/>
              </a:ext>
            </a:extLst>
          </p:cNvPr>
          <p:cNvCxnSpPr>
            <a:cxnSpLocks/>
          </p:cNvCxnSpPr>
          <p:nvPr/>
        </p:nvCxnSpPr>
        <p:spPr>
          <a:xfrm>
            <a:off x="6271561" y="927099"/>
            <a:ext cx="0" cy="5930901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Rechte verbindingslijn 26">
            <a:extLst>
              <a:ext uri="{FF2B5EF4-FFF2-40B4-BE49-F238E27FC236}">
                <a16:creationId xmlns:a16="http://schemas.microsoft.com/office/drawing/2014/main" id="{13A42982-4076-95A2-FE52-8B072528C62F}"/>
              </a:ext>
            </a:extLst>
          </p:cNvPr>
          <p:cNvCxnSpPr>
            <a:cxnSpLocks/>
          </p:cNvCxnSpPr>
          <p:nvPr/>
        </p:nvCxnSpPr>
        <p:spPr>
          <a:xfrm>
            <a:off x="9227209" y="927099"/>
            <a:ext cx="0" cy="5930901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" name="Rechte verbindingslijn 1">
            <a:extLst>
              <a:ext uri="{FF2B5EF4-FFF2-40B4-BE49-F238E27FC236}">
                <a16:creationId xmlns:a16="http://schemas.microsoft.com/office/drawing/2014/main" id="{9624D812-CCD6-6D8C-955C-09FA447C8F1C}"/>
              </a:ext>
            </a:extLst>
          </p:cNvPr>
          <p:cNvCxnSpPr>
            <a:cxnSpLocks/>
          </p:cNvCxnSpPr>
          <p:nvPr userDrawn="1"/>
        </p:nvCxnSpPr>
        <p:spPr>
          <a:xfrm>
            <a:off x="6271561" y="927099"/>
            <a:ext cx="0" cy="5930901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1F38C061-E05D-1D36-2A69-F801C688B6D6}"/>
              </a:ext>
            </a:extLst>
          </p:cNvPr>
          <p:cNvCxnSpPr>
            <a:cxnSpLocks/>
          </p:cNvCxnSpPr>
          <p:nvPr userDrawn="1"/>
        </p:nvCxnSpPr>
        <p:spPr>
          <a:xfrm>
            <a:off x="9227209" y="927099"/>
            <a:ext cx="0" cy="5930901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23700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ourney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EA0FD59-82D6-54DC-7C33-3DEEC963A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Hybride zorgpaden die impact maken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A64660A-6702-A8D7-3A71-269C7FCD1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alibri" panose="020F0502020204030204" pitchFamily="34" charset="0"/>
              </a:defRPr>
            </a:lvl1pPr>
          </a:lstStyle>
          <a:p>
            <a:fld id="{A247B2F0-6972-934D-9DFC-5317D5B3E4B3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1" name="Tijdelijke aanduiding voor tekst 70">
            <a:extLst>
              <a:ext uri="{FF2B5EF4-FFF2-40B4-BE49-F238E27FC236}">
                <a16:creationId xmlns:a16="http://schemas.microsoft.com/office/drawing/2014/main" id="{7362A3E7-2700-47C4-2A65-86D06B514AC7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407988" y="1447800"/>
            <a:ext cx="2687623" cy="4479925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2000" b="1">
                <a:solidFill>
                  <a:schemeClr val="tx2"/>
                </a:solidFill>
              </a:defRPr>
            </a:lvl1pPr>
            <a:lvl2pPr>
              <a:defRPr sz="1600" b="0">
                <a:solidFill>
                  <a:schemeClr val="tx2"/>
                </a:solidFill>
              </a:defRPr>
            </a:lvl2pPr>
            <a:lvl3pPr>
              <a:defRPr sz="1600" b="0">
                <a:solidFill>
                  <a:schemeClr val="tx2"/>
                </a:solidFill>
              </a:defRPr>
            </a:lvl3pPr>
            <a:lvl4pPr>
              <a:defRPr sz="1600" b="0">
                <a:solidFill>
                  <a:schemeClr val="tx2"/>
                </a:solidFill>
              </a:defRPr>
            </a:lvl4pPr>
            <a:lvl5pPr>
              <a:defRPr sz="16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Onderwerp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8CE5587C-8078-28A3-4752-288AB3BEC40E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3302000" y="927099"/>
            <a:ext cx="4444235" cy="5524501"/>
          </a:xfrm>
        </p:spPr>
        <p:txBody>
          <a:bodyPr lIns="288000" tIns="503998" rIns="288000" bIns="413998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nl-NL" err="1"/>
              <a:t>Journeystap</a:t>
            </a:r>
            <a:r>
              <a:rPr lang="nl-NL"/>
              <a:t> titel</a:t>
            </a:r>
          </a:p>
        </p:txBody>
      </p:sp>
      <p:sp>
        <p:nvSpPr>
          <p:cNvPr id="20" name="Tijdelijke aanduiding voor tekst 8">
            <a:extLst>
              <a:ext uri="{FF2B5EF4-FFF2-40B4-BE49-F238E27FC236}">
                <a16:creationId xmlns:a16="http://schemas.microsoft.com/office/drawing/2014/main" id="{8E745C4D-9F48-57CD-5A9A-0A0667164121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7746240" y="927099"/>
            <a:ext cx="4445755" cy="5524501"/>
          </a:xfrm>
        </p:spPr>
        <p:txBody>
          <a:bodyPr lIns="288000" tIns="503998" rIns="288000" bIns="413998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nl-NL" err="1"/>
              <a:t>Journeystap</a:t>
            </a:r>
            <a:r>
              <a:rPr lang="nl-NL"/>
              <a:t> titel</a:t>
            </a:r>
          </a:p>
        </p:txBody>
      </p:sp>
      <p:cxnSp>
        <p:nvCxnSpPr>
          <p:cNvPr id="26" name="Rechte verbindingslijn 25">
            <a:extLst>
              <a:ext uri="{FF2B5EF4-FFF2-40B4-BE49-F238E27FC236}">
                <a16:creationId xmlns:a16="http://schemas.microsoft.com/office/drawing/2014/main" id="{2A57FBA7-45B7-D1FE-0054-1B6EF17A2D0A}"/>
              </a:ext>
            </a:extLst>
          </p:cNvPr>
          <p:cNvCxnSpPr>
            <a:cxnSpLocks/>
          </p:cNvCxnSpPr>
          <p:nvPr/>
        </p:nvCxnSpPr>
        <p:spPr>
          <a:xfrm>
            <a:off x="7746240" y="927099"/>
            <a:ext cx="0" cy="5930901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" name="Rechte verbindingslijn 1">
            <a:extLst>
              <a:ext uri="{FF2B5EF4-FFF2-40B4-BE49-F238E27FC236}">
                <a16:creationId xmlns:a16="http://schemas.microsoft.com/office/drawing/2014/main" id="{A60488DB-6162-CC05-BCB6-5931AF4F6171}"/>
              </a:ext>
            </a:extLst>
          </p:cNvPr>
          <p:cNvCxnSpPr>
            <a:cxnSpLocks/>
          </p:cNvCxnSpPr>
          <p:nvPr userDrawn="1"/>
        </p:nvCxnSpPr>
        <p:spPr>
          <a:xfrm>
            <a:off x="7746240" y="927099"/>
            <a:ext cx="0" cy="5930901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88311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ppenplan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ep 10">
            <a:extLst>
              <a:ext uri="{FF2B5EF4-FFF2-40B4-BE49-F238E27FC236}">
                <a16:creationId xmlns:a16="http://schemas.microsoft.com/office/drawing/2014/main" id="{74B73A0A-238F-6F69-3ECD-2B4B22210FA2}"/>
              </a:ext>
            </a:extLst>
          </p:cNvPr>
          <p:cNvGrpSpPr/>
          <p:nvPr/>
        </p:nvGrpSpPr>
        <p:grpSpPr>
          <a:xfrm>
            <a:off x="407987" y="2299274"/>
            <a:ext cx="11784013" cy="189926"/>
            <a:chOff x="407987" y="1873536"/>
            <a:chExt cx="11784013" cy="189926"/>
          </a:xfrm>
        </p:grpSpPr>
        <p:sp>
          <p:nvSpPr>
            <p:cNvPr id="2" name="Rechthoek 1">
              <a:extLst>
                <a:ext uri="{FF2B5EF4-FFF2-40B4-BE49-F238E27FC236}">
                  <a16:creationId xmlns:a16="http://schemas.microsoft.com/office/drawing/2014/main" id="{BCEAE07E-45BB-0A10-F36D-767DDD370C1D}"/>
                </a:ext>
              </a:extLst>
            </p:cNvPr>
            <p:cNvSpPr/>
            <p:nvPr userDrawn="1"/>
          </p:nvSpPr>
          <p:spPr>
            <a:xfrm flipV="1">
              <a:off x="488567" y="1926063"/>
              <a:ext cx="11703433" cy="8487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  <p:sp>
          <p:nvSpPr>
            <p:cNvPr id="3" name="Ovaal 2">
              <a:extLst>
                <a:ext uri="{FF2B5EF4-FFF2-40B4-BE49-F238E27FC236}">
                  <a16:creationId xmlns:a16="http://schemas.microsoft.com/office/drawing/2014/main" id="{B2EED9FE-36E7-A68F-4A96-63AF83BA75F9}"/>
                </a:ext>
              </a:extLst>
            </p:cNvPr>
            <p:cNvSpPr/>
            <p:nvPr userDrawn="1"/>
          </p:nvSpPr>
          <p:spPr>
            <a:xfrm>
              <a:off x="407987" y="1873536"/>
              <a:ext cx="189926" cy="18992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  <p:sp>
          <p:nvSpPr>
            <p:cNvPr id="4" name="Ovaal 3">
              <a:extLst>
                <a:ext uri="{FF2B5EF4-FFF2-40B4-BE49-F238E27FC236}">
                  <a16:creationId xmlns:a16="http://schemas.microsoft.com/office/drawing/2014/main" id="{80262B34-A31E-22A6-5D7B-F2757450FFBD}"/>
                </a:ext>
              </a:extLst>
            </p:cNvPr>
            <p:cNvSpPr/>
            <p:nvPr userDrawn="1"/>
          </p:nvSpPr>
          <p:spPr>
            <a:xfrm>
              <a:off x="2855680" y="1873536"/>
              <a:ext cx="189926" cy="18992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79F22ADB-C113-C307-D377-E5D1FC3E4949}"/>
                </a:ext>
              </a:extLst>
            </p:cNvPr>
            <p:cNvSpPr/>
            <p:nvPr userDrawn="1"/>
          </p:nvSpPr>
          <p:spPr>
            <a:xfrm>
              <a:off x="5303373" y="1873536"/>
              <a:ext cx="189926" cy="18992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  <p:sp>
          <p:nvSpPr>
            <p:cNvPr id="8" name="Ovaal 7">
              <a:extLst>
                <a:ext uri="{FF2B5EF4-FFF2-40B4-BE49-F238E27FC236}">
                  <a16:creationId xmlns:a16="http://schemas.microsoft.com/office/drawing/2014/main" id="{09451C4B-1877-84AF-54D9-CE276B7E5EE9}"/>
                </a:ext>
              </a:extLst>
            </p:cNvPr>
            <p:cNvSpPr/>
            <p:nvPr userDrawn="1"/>
          </p:nvSpPr>
          <p:spPr>
            <a:xfrm>
              <a:off x="7741773" y="1873536"/>
              <a:ext cx="189926" cy="18992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  <p:sp>
          <p:nvSpPr>
            <p:cNvPr id="10" name="Ovaal 9">
              <a:extLst>
                <a:ext uri="{FF2B5EF4-FFF2-40B4-BE49-F238E27FC236}">
                  <a16:creationId xmlns:a16="http://schemas.microsoft.com/office/drawing/2014/main" id="{8E7A9B46-9A13-B415-D2F8-9CCA638F6472}"/>
                </a:ext>
              </a:extLst>
            </p:cNvPr>
            <p:cNvSpPr/>
            <p:nvPr userDrawn="1"/>
          </p:nvSpPr>
          <p:spPr>
            <a:xfrm>
              <a:off x="10165305" y="1873536"/>
              <a:ext cx="189926" cy="18992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</p:grp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EA0FD59-82D6-54DC-7C33-3DEEC963A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Hybride zorgpaden die impact maken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A64660A-6702-A8D7-3A71-269C7FCD1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alibri" panose="020F0502020204030204" pitchFamily="34" charset="0"/>
              </a:defRPr>
            </a:lvl1pPr>
          </a:lstStyle>
          <a:p>
            <a:fld id="{A247B2F0-6972-934D-9DFC-5317D5B3E4B3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1" name="Tijdelijke aanduiding voor tekst 70">
            <a:extLst>
              <a:ext uri="{FF2B5EF4-FFF2-40B4-BE49-F238E27FC236}">
                <a16:creationId xmlns:a16="http://schemas.microsoft.com/office/drawing/2014/main" id="{7362A3E7-2700-47C4-2A65-86D06B514AC7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407988" y="927100"/>
            <a:ext cx="5380036" cy="835025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2000" b="1">
                <a:solidFill>
                  <a:schemeClr val="tx2"/>
                </a:solidFill>
              </a:defRPr>
            </a:lvl1pPr>
            <a:lvl2pPr>
              <a:defRPr sz="1600" b="0">
                <a:solidFill>
                  <a:schemeClr val="tx2"/>
                </a:solidFill>
              </a:defRPr>
            </a:lvl2pPr>
            <a:lvl3pPr>
              <a:defRPr sz="1600" b="0">
                <a:solidFill>
                  <a:schemeClr val="tx2"/>
                </a:solidFill>
              </a:defRPr>
            </a:lvl3pPr>
            <a:lvl4pPr>
              <a:defRPr sz="1600" b="0">
                <a:solidFill>
                  <a:schemeClr val="tx2"/>
                </a:solidFill>
              </a:defRPr>
            </a:lvl4pPr>
            <a:lvl5pPr>
              <a:defRPr sz="16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Onderwerp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8CE5587C-8078-28A3-4752-288AB3BEC40E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0" y="2489200"/>
            <a:ext cx="2435623" cy="4368799"/>
          </a:xfrm>
        </p:spPr>
        <p:txBody>
          <a:bodyPr lIns="413998" tIns="360000" rIns="413998" bIns="413998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nl-NL"/>
              <a:t>Stappenplan titel</a:t>
            </a:r>
          </a:p>
        </p:txBody>
      </p:sp>
      <p:sp>
        <p:nvSpPr>
          <p:cNvPr id="20" name="Tijdelijke aanduiding voor tekst 8">
            <a:extLst>
              <a:ext uri="{FF2B5EF4-FFF2-40B4-BE49-F238E27FC236}">
                <a16:creationId xmlns:a16="http://schemas.microsoft.com/office/drawing/2014/main" id="{8E745C4D-9F48-57CD-5A9A-0A0667164121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2441448" y="2489200"/>
            <a:ext cx="2435623" cy="4368799"/>
          </a:xfrm>
        </p:spPr>
        <p:txBody>
          <a:bodyPr lIns="413998" tIns="360000" rIns="413998" bIns="413998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nl-NL"/>
              <a:t>Stappenplan titel</a:t>
            </a:r>
          </a:p>
        </p:txBody>
      </p:sp>
      <p:sp>
        <p:nvSpPr>
          <p:cNvPr id="21" name="Tijdelijke aanduiding voor tekst 8">
            <a:extLst>
              <a:ext uri="{FF2B5EF4-FFF2-40B4-BE49-F238E27FC236}">
                <a16:creationId xmlns:a16="http://schemas.microsoft.com/office/drawing/2014/main" id="{77378AB0-38D1-DB05-EDFE-CFB17963E6FB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4882896" y="2489200"/>
            <a:ext cx="2435623" cy="4368799"/>
          </a:xfrm>
        </p:spPr>
        <p:txBody>
          <a:bodyPr lIns="413998" tIns="360000" rIns="413998" bIns="413998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nl-NL"/>
              <a:t>Stappenplan titel</a:t>
            </a:r>
          </a:p>
        </p:txBody>
      </p:sp>
      <p:sp>
        <p:nvSpPr>
          <p:cNvPr id="22" name="Tijdelijke aanduiding voor tekst 8">
            <a:extLst>
              <a:ext uri="{FF2B5EF4-FFF2-40B4-BE49-F238E27FC236}">
                <a16:creationId xmlns:a16="http://schemas.microsoft.com/office/drawing/2014/main" id="{0FAAD1D5-9D2D-509D-C481-4EA38F7C8C22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7315200" y="2489200"/>
            <a:ext cx="2435623" cy="4368799"/>
          </a:xfrm>
        </p:spPr>
        <p:txBody>
          <a:bodyPr lIns="413998" tIns="360000" rIns="413998" bIns="413998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nl-NL"/>
              <a:t>Stappenplan titel</a:t>
            </a:r>
          </a:p>
        </p:txBody>
      </p:sp>
      <p:sp>
        <p:nvSpPr>
          <p:cNvPr id="23" name="Tijdelijke aanduiding voor tekst 8">
            <a:extLst>
              <a:ext uri="{FF2B5EF4-FFF2-40B4-BE49-F238E27FC236}">
                <a16:creationId xmlns:a16="http://schemas.microsoft.com/office/drawing/2014/main" id="{101289A2-80B2-DD25-C7B7-0EA1B9F8C744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9747504" y="2489200"/>
            <a:ext cx="2435623" cy="4368799"/>
          </a:xfrm>
        </p:spPr>
        <p:txBody>
          <a:bodyPr lIns="413998" tIns="360000" rIns="413998" bIns="413998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nl-NL"/>
              <a:t>Stappenplan titel</a:t>
            </a:r>
          </a:p>
        </p:txBody>
      </p:sp>
      <p:cxnSp>
        <p:nvCxnSpPr>
          <p:cNvPr id="25" name="Rechte verbindingslijn 24">
            <a:extLst>
              <a:ext uri="{FF2B5EF4-FFF2-40B4-BE49-F238E27FC236}">
                <a16:creationId xmlns:a16="http://schemas.microsoft.com/office/drawing/2014/main" id="{749484CB-72D0-1F5E-657D-924FE14FDDAA}"/>
              </a:ext>
            </a:extLst>
          </p:cNvPr>
          <p:cNvCxnSpPr>
            <a:cxnSpLocks/>
          </p:cNvCxnSpPr>
          <p:nvPr/>
        </p:nvCxnSpPr>
        <p:spPr>
          <a:xfrm>
            <a:off x="2435623" y="1968500"/>
            <a:ext cx="0" cy="48895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Rechte verbindingslijn 25">
            <a:extLst>
              <a:ext uri="{FF2B5EF4-FFF2-40B4-BE49-F238E27FC236}">
                <a16:creationId xmlns:a16="http://schemas.microsoft.com/office/drawing/2014/main" id="{2A57FBA7-45B7-D1FE-0054-1B6EF17A2D0A}"/>
              </a:ext>
            </a:extLst>
          </p:cNvPr>
          <p:cNvCxnSpPr>
            <a:cxnSpLocks/>
          </p:cNvCxnSpPr>
          <p:nvPr/>
        </p:nvCxnSpPr>
        <p:spPr>
          <a:xfrm>
            <a:off x="4878199" y="1968500"/>
            <a:ext cx="0" cy="48895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Rechte verbindingslijn 26">
            <a:extLst>
              <a:ext uri="{FF2B5EF4-FFF2-40B4-BE49-F238E27FC236}">
                <a16:creationId xmlns:a16="http://schemas.microsoft.com/office/drawing/2014/main" id="{13A42982-4076-95A2-FE52-8B072528C62F}"/>
              </a:ext>
            </a:extLst>
          </p:cNvPr>
          <p:cNvCxnSpPr>
            <a:cxnSpLocks/>
          </p:cNvCxnSpPr>
          <p:nvPr/>
        </p:nvCxnSpPr>
        <p:spPr>
          <a:xfrm>
            <a:off x="7314511" y="1968500"/>
            <a:ext cx="0" cy="48895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Rechte verbindingslijn 27">
            <a:extLst>
              <a:ext uri="{FF2B5EF4-FFF2-40B4-BE49-F238E27FC236}">
                <a16:creationId xmlns:a16="http://schemas.microsoft.com/office/drawing/2014/main" id="{6D6DE56E-86DA-8FBA-F80F-8ECFA313980D}"/>
              </a:ext>
            </a:extLst>
          </p:cNvPr>
          <p:cNvCxnSpPr>
            <a:cxnSpLocks/>
          </p:cNvCxnSpPr>
          <p:nvPr/>
        </p:nvCxnSpPr>
        <p:spPr>
          <a:xfrm>
            <a:off x="9744560" y="1968500"/>
            <a:ext cx="0" cy="48895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ep 11">
            <a:extLst>
              <a:ext uri="{FF2B5EF4-FFF2-40B4-BE49-F238E27FC236}">
                <a16:creationId xmlns:a16="http://schemas.microsoft.com/office/drawing/2014/main" id="{01559047-20D4-978B-C817-6E8F1907F0CF}"/>
              </a:ext>
            </a:extLst>
          </p:cNvPr>
          <p:cNvGrpSpPr/>
          <p:nvPr userDrawn="1"/>
        </p:nvGrpSpPr>
        <p:grpSpPr>
          <a:xfrm>
            <a:off x="407987" y="2299274"/>
            <a:ext cx="11784013" cy="189926"/>
            <a:chOff x="407987" y="1873536"/>
            <a:chExt cx="11784013" cy="189926"/>
          </a:xfrm>
        </p:grpSpPr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BF0E6D9F-0922-97FC-EF02-746230BF037B}"/>
                </a:ext>
              </a:extLst>
            </p:cNvPr>
            <p:cNvSpPr/>
            <p:nvPr userDrawn="1"/>
          </p:nvSpPr>
          <p:spPr>
            <a:xfrm flipV="1">
              <a:off x="488567" y="1926063"/>
              <a:ext cx="11703433" cy="8487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  <p:sp>
          <p:nvSpPr>
            <p:cNvPr id="14" name="Ovaal 13">
              <a:extLst>
                <a:ext uri="{FF2B5EF4-FFF2-40B4-BE49-F238E27FC236}">
                  <a16:creationId xmlns:a16="http://schemas.microsoft.com/office/drawing/2014/main" id="{CEAB12A5-4FA4-B36B-B019-B4716CBF21F0}"/>
                </a:ext>
              </a:extLst>
            </p:cNvPr>
            <p:cNvSpPr/>
            <p:nvPr userDrawn="1"/>
          </p:nvSpPr>
          <p:spPr>
            <a:xfrm>
              <a:off x="407987" y="1873536"/>
              <a:ext cx="189926" cy="18992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  <p:sp>
          <p:nvSpPr>
            <p:cNvPr id="15" name="Ovaal 14">
              <a:extLst>
                <a:ext uri="{FF2B5EF4-FFF2-40B4-BE49-F238E27FC236}">
                  <a16:creationId xmlns:a16="http://schemas.microsoft.com/office/drawing/2014/main" id="{AF260765-7769-7D78-060A-5A4091DEE3E0}"/>
                </a:ext>
              </a:extLst>
            </p:cNvPr>
            <p:cNvSpPr/>
            <p:nvPr userDrawn="1"/>
          </p:nvSpPr>
          <p:spPr>
            <a:xfrm>
              <a:off x="2855680" y="1873536"/>
              <a:ext cx="189926" cy="18992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  <p:sp>
          <p:nvSpPr>
            <p:cNvPr id="16" name="Ovaal 15">
              <a:extLst>
                <a:ext uri="{FF2B5EF4-FFF2-40B4-BE49-F238E27FC236}">
                  <a16:creationId xmlns:a16="http://schemas.microsoft.com/office/drawing/2014/main" id="{5D597DA5-ECA3-EAFE-30AA-54D6ACCB575B}"/>
                </a:ext>
              </a:extLst>
            </p:cNvPr>
            <p:cNvSpPr/>
            <p:nvPr userDrawn="1"/>
          </p:nvSpPr>
          <p:spPr>
            <a:xfrm>
              <a:off x="5303373" y="1873536"/>
              <a:ext cx="189926" cy="18992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  <p:sp>
          <p:nvSpPr>
            <p:cNvPr id="17" name="Ovaal 16">
              <a:extLst>
                <a:ext uri="{FF2B5EF4-FFF2-40B4-BE49-F238E27FC236}">
                  <a16:creationId xmlns:a16="http://schemas.microsoft.com/office/drawing/2014/main" id="{842E5B89-587C-A097-7E2B-95C5AEC3636D}"/>
                </a:ext>
              </a:extLst>
            </p:cNvPr>
            <p:cNvSpPr/>
            <p:nvPr userDrawn="1"/>
          </p:nvSpPr>
          <p:spPr>
            <a:xfrm>
              <a:off x="7741773" y="1873536"/>
              <a:ext cx="189926" cy="18992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  <p:sp>
          <p:nvSpPr>
            <p:cNvPr id="18" name="Ovaal 17">
              <a:extLst>
                <a:ext uri="{FF2B5EF4-FFF2-40B4-BE49-F238E27FC236}">
                  <a16:creationId xmlns:a16="http://schemas.microsoft.com/office/drawing/2014/main" id="{16EB5F53-5530-D8E3-4CE3-E1344E1B9D3C}"/>
                </a:ext>
              </a:extLst>
            </p:cNvPr>
            <p:cNvSpPr/>
            <p:nvPr userDrawn="1"/>
          </p:nvSpPr>
          <p:spPr>
            <a:xfrm>
              <a:off x="10165305" y="1873536"/>
              <a:ext cx="189926" cy="18992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</p:grp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C0B036E4-C146-8F44-D3D9-474C36097DD5}"/>
              </a:ext>
            </a:extLst>
          </p:cNvPr>
          <p:cNvCxnSpPr>
            <a:cxnSpLocks/>
          </p:cNvCxnSpPr>
          <p:nvPr userDrawn="1"/>
        </p:nvCxnSpPr>
        <p:spPr>
          <a:xfrm>
            <a:off x="2435623" y="1968500"/>
            <a:ext cx="0" cy="48895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Rechte verbindingslijn 23">
            <a:extLst>
              <a:ext uri="{FF2B5EF4-FFF2-40B4-BE49-F238E27FC236}">
                <a16:creationId xmlns:a16="http://schemas.microsoft.com/office/drawing/2014/main" id="{04EDAA82-E576-9B45-CCE3-273C613400C5}"/>
              </a:ext>
            </a:extLst>
          </p:cNvPr>
          <p:cNvCxnSpPr>
            <a:cxnSpLocks/>
          </p:cNvCxnSpPr>
          <p:nvPr userDrawn="1"/>
        </p:nvCxnSpPr>
        <p:spPr>
          <a:xfrm>
            <a:off x="4878199" y="1968500"/>
            <a:ext cx="0" cy="48895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Rechte verbindingslijn 28">
            <a:extLst>
              <a:ext uri="{FF2B5EF4-FFF2-40B4-BE49-F238E27FC236}">
                <a16:creationId xmlns:a16="http://schemas.microsoft.com/office/drawing/2014/main" id="{5E1B424F-1BD5-1913-3C1C-CF9D3CE31A75}"/>
              </a:ext>
            </a:extLst>
          </p:cNvPr>
          <p:cNvCxnSpPr>
            <a:cxnSpLocks/>
          </p:cNvCxnSpPr>
          <p:nvPr userDrawn="1"/>
        </p:nvCxnSpPr>
        <p:spPr>
          <a:xfrm>
            <a:off x="7314511" y="1968500"/>
            <a:ext cx="0" cy="48895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Rechte verbindingslijn 29">
            <a:extLst>
              <a:ext uri="{FF2B5EF4-FFF2-40B4-BE49-F238E27FC236}">
                <a16:creationId xmlns:a16="http://schemas.microsoft.com/office/drawing/2014/main" id="{5C8D7A6C-4342-AB6D-A0CB-471212CB3A2E}"/>
              </a:ext>
            </a:extLst>
          </p:cNvPr>
          <p:cNvCxnSpPr>
            <a:cxnSpLocks/>
          </p:cNvCxnSpPr>
          <p:nvPr userDrawn="1"/>
        </p:nvCxnSpPr>
        <p:spPr>
          <a:xfrm>
            <a:off x="9744560" y="1968500"/>
            <a:ext cx="0" cy="48895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56323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ppenplan 5 eindpu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ep 10">
            <a:extLst>
              <a:ext uri="{FF2B5EF4-FFF2-40B4-BE49-F238E27FC236}">
                <a16:creationId xmlns:a16="http://schemas.microsoft.com/office/drawing/2014/main" id="{74B73A0A-238F-6F69-3ECD-2B4B22210FA2}"/>
              </a:ext>
            </a:extLst>
          </p:cNvPr>
          <p:cNvGrpSpPr/>
          <p:nvPr/>
        </p:nvGrpSpPr>
        <p:grpSpPr>
          <a:xfrm>
            <a:off x="407987" y="2299274"/>
            <a:ext cx="9947244" cy="189926"/>
            <a:chOff x="407987" y="1873536"/>
            <a:chExt cx="9947244" cy="189926"/>
          </a:xfrm>
        </p:grpSpPr>
        <p:sp>
          <p:nvSpPr>
            <p:cNvPr id="2" name="Rechthoek 1">
              <a:extLst>
                <a:ext uri="{FF2B5EF4-FFF2-40B4-BE49-F238E27FC236}">
                  <a16:creationId xmlns:a16="http://schemas.microsoft.com/office/drawing/2014/main" id="{BCEAE07E-45BB-0A10-F36D-767DDD370C1D}"/>
                </a:ext>
              </a:extLst>
            </p:cNvPr>
            <p:cNvSpPr/>
            <p:nvPr userDrawn="1"/>
          </p:nvSpPr>
          <p:spPr>
            <a:xfrm flipV="1">
              <a:off x="488568" y="1926063"/>
              <a:ext cx="9783192" cy="8487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  <p:sp>
          <p:nvSpPr>
            <p:cNvPr id="3" name="Ovaal 2">
              <a:extLst>
                <a:ext uri="{FF2B5EF4-FFF2-40B4-BE49-F238E27FC236}">
                  <a16:creationId xmlns:a16="http://schemas.microsoft.com/office/drawing/2014/main" id="{B2EED9FE-36E7-A68F-4A96-63AF83BA75F9}"/>
                </a:ext>
              </a:extLst>
            </p:cNvPr>
            <p:cNvSpPr/>
            <p:nvPr userDrawn="1"/>
          </p:nvSpPr>
          <p:spPr>
            <a:xfrm>
              <a:off x="407987" y="1873536"/>
              <a:ext cx="189926" cy="18992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  <p:sp>
          <p:nvSpPr>
            <p:cNvPr id="4" name="Ovaal 3">
              <a:extLst>
                <a:ext uri="{FF2B5EF4-FFF2-40B4-BE49-F238E27FC236}">
                  <a16:creationId xmlns:a16="http://schemas.microsoft.com/office/drawing/2014/main" id="{80262B34-A31E-22A6-5D7B-F2757450FFBD}"/>
                </a:ext>
              </a:extLst>
            </p:cNvPr>
            <p:cNvSpPr/>
            <p:nvPr userDrawn="1"/>
          </p:nvSpPr>
          <p:spPr>
            <a:xfrm>
              <a:off x="2855680" y="1873536"/>
              <a:ext cx="189926" cy="18992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79F22ADB-C113-C307-D377-E5D1FC3E4949}"/>
                </a:ext>
              </a:extLst>
            </p:cNvPr>
            <p:cNvSpPr/>
            <p:nvPr userDrawn="1"/>
          </p:nvSpPr>
          <p:spPr>
            <a:xfrm>
              <a:off x="5303373" y="1873536"/>
              <a:ext cx="189926" cy="18992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  <p:sp>
          <p:nvSpPr>
            <p:cNvPr id="8" name="Ovaal 7">
              <a:extLst>
                <a:ext uri="{FF2B5EF4-FFF2-40B4-BE49-F238E27FC236}">
                  <a16:creationId xmlns:a16="http://schemas.microsoft.com/office/drawing/2014/main" id="{09451C4B-1877-84AF-54D9-CE276B7E5EE9}"/>
                </a:ext>
              </a:extLst>
            </p:cNvPr>
            <p:cNvSpPr/>
            <p:nvPr userDrawn="1"/>
          </p:nvSpPr>
          <p:spPr>
            <a:xfrm>
              <a:off x="7741773" y="1873536"/>
              <a:ext cx="189926" cy="18992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  <p:sp>
          <p:nvSpPr>
            <p:cNvPr id="10" name="Ovaal 9">
              <a:extLst>
                <a:ext uri="{FF2B5EF4-FFF2-40B4-BE49-F238E27FC236}">
                  <a16:creationId xmlns:a16="http://schemas.microsoft.com/office/drawing/2014/main" id="{8E7A9B46-9A13-B415-D2F8-9CCA638F6472}"/>
                </a:ext>
              </a:extLst>
            </p:cNvPr>
            <p:cNvSpPr/>
            <p:nvPr userDrawn="1"/>
          </p:nvSpPr>
          <p:spPr>
            <a:xfrm>
              <a:off x="10165305" y="1873536"/>
              <a:ext cx="189926" cy="18992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</p:grp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EA0FD59-82D6-54DC-7C33-3DEEC963A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Hybride zorgpaden die impact maken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A64660A-6702-A8D7-3A71-269C7FCD1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alibri" panose="020F0502020204030204" pitchFamily="34" charset="0"/>
              </a:defRPr>
            </a:lvl1pPr>
          </a:lstStyle>
          <a:p>
            <a:fld id="{A247B2F0-6972-934D-9DFC-5317D5B3E4B3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1" name="Tijdelijke aanduiding voor tekst 70">
            <a:extLst>
              <a:ext uri="{FF2B5EF4-FFF2-40B4-BE49-F238E27FC236}">
                <a16:creationId xmlns:a16="http://schemas.microsoft.com/office/drawing/2014/main" id="{7362A3E7-2700-47C4-2A65-86D06B514AC7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407988" y="927100"/>
            <a:ext cx="5380036" cy="835025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2000" b="1">
                <a:solidFill>
                  <a:schemeClr val="tx2"/>
                </a:solidFill>
              </a:defRPr>
            </a:lvl1pPr>
            <a:lvl2pPr>
              <a:defRPr sz="1600" b="0">
                <a:solidFill>
                  <a:schemeClr val="tx2"/>
                </a:solidFill>
              </a:defRPr>
            </a:lvl2pPr>
            <a:lvl3pPr>
              <a:defRPr sz="1600" b="0">
                <a:solidFill>
                  <a:schemeClr val="tx2"/>
                </a:solidFill>
              </a:defRPr>
            </a:lvl3pPr>
            <a:lvl4pPr>
              <a:defRPr sz="1600" b="0">
                <a:solidFill>
                  <a:schemeClr val="tx2"/>
                </a:solidFill>
              </a:defRPr>
            </a:lvl4pPr>
            <a:lvl5pPr>
              <a:defRPr sz="16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Onderwerp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8CE5587C-8078-28A3-4752-288AB3BEC40E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0" y="2489200"/>
            <a:ext cx="2435623" cy="4368799"/>
          </a:xfrm>
        </p:spPr>
        <p:txBody>
          <a:bodyPr lIns="413998" tIns="360000" rIns="413998" bIns="413998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nl-NL"/>
              <a:t>Stappenplan titel</a:t>
            </a:r>
          </a:p>
        </p:txBody>
      </p:sp>
      <p:sp>
        <p:nvSpPr>
          <p:cNvPr id="20" name="Tijdelijke aanduiding voor tekst 8">
            <a:extLst>
              <a:ext uri="{FF2B5EF4-FFF2-40B4-BE49-F238E27FC236}">
                <a16:creationId xmlns:a16="http://schemas.microsoft.com/office/drawing/2014/main" id="{8E745C4D-9F48-57CD-5A9A-0A0667164121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2441448" y="2489200"/>
            <a:ext cx="2435623" cy="4368799"/>
          </a:xfrm>
        </p:spPr>
        <p:txBody>
          <a:bodyPr lIns="413998" tIns="360000" rIns="413998" bIns="413998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nl-NL"/>
              <a:t>Stappenplan titel</a:t>
            </a:r>
          </a:p>
        </p:txBody>
      </p:sp>
      <p:sp>
        <p:nvSpPr>
          <p:cNvPr id="21" name="Tijdelijke aanduiding voor tekst 8">
            <a:extLst>
              <a:ext uri="{FF2B5EF4-FFF2-40B4-BE49-F238E27FC236}">
                <a16:creationId xmlns:a16="http://schemas.microsoft.com/office/drawing/2014/main" id="{77378AB0-38D1-DB05-EDFE-CFB17963E6FB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4882896" y="2489200"/>
            <a:ext cx="2435623" cy="4368799"/>
          </a:xfrm>
        </p:spPr>
        <p:txBody>
          <a:bodyPr lIns="413998" tIns="360000" rIns="413998" bIns="413998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nl-NL"/>
              <a:t>Stappenplan titel</a:t>
            </a:r>
          </a:p>
        </p:txBody>
      </p:sp>
      <p:sp>
        <p:nvSpPr>
          <p:cNvPr id="22" name="Tijdelijke aanduiding voor tekst 8">
            <a:extLst>
              <a:ext uri="{FF2B5EF4-FFF2-40B4-BE49-F238E27FC236}">
                <a16:creationId xmlns:a16="http://schemas.microsoft.com/office/drawing/2014/main" id="{0FAAD1D5-9D2D-509D-C481-4EA38F7C8C22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7315200" y="2489200"/>
            <a:ext cx="2435623" cy="4368799"/>
          </a:xfrm>
        </p:spPr>
        <p:txBody>
          <a:bodyPr lIns="413998" tIns="360000" rIns="413998" bIns="413998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nl-NL"/>
              <a:t>Stappenplan titel</a:t>
            </a:r>
          </a:p>
        </p:txBody>
      </p:sp>
      <p:sp>
        <p:nvSpPr>
          <p:cNvPr id="23" name="Tijdelijke aanduiding voor tekst 8">
            <a:extLst>
              <a:ext uri="{FF2B5EF4-FFF2-40B4-BE49-F238E27FC236}">
                <a16:creationId xmlns:a16="http://schemas.microsoft.com/office/drawing/2014/main" id="{101289A2-80B2-DD25-C7B7-0EA1B9F8C744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9747504" y="2489200"/>
            <a:ext cx="2435623" cy="4368799"/>
          </a:xfrm>
        </p:spPr>
        <p:txBody>
          <a:bodyPr lIns="413998" tIns="360000" rIns="413998" bIns="413998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nl-NL"/>
              <a:t>Stappenplan titel</a:t>
            </a:r>
          </a:p>
        </p:txBody>
      </p:sp>
      <p:cxnSp>
        <p:nvCxnSpPr>
          <p:cNvPr id="25" name="Rechte verbindingslijn 24">
            <a:extLst>
              <a:ext uri="{FF2B5EF4-FFF2-40B4-BE49-F238E27FC236}">
                <a16:creationId xmlns:a16="http://schemas.microsoft.com/office/drawing/2014/main" id="{749484CB-72D0-1F5E-657D-924FE14FDDAA}"/>
              </a:ext>
            </a:extLst>
          </p:cNvPr>
          <p:cNvCxnSpPr>
            <a:cxnSpLocks/>
          </p:cNvCxnSpPr>
          <p:nvPr/>
        </p:nvCxnSpPr>
        <p:spPr>
          <a:xfrm>
            <a:off x="2435623" y="1968500"/>
            <a:ext cx="0" cy="48895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Rechte verbindingslijn 25">
            <a:extLst>
              <a:ext uri="{FF2B5EF4-FFF2-40B4-BE49-F238E27FC236}">
                <a16:creationId xmlns:a16="http://schemas.microsoft.com/office/drawing/2014/main" id="{2A57FBA7-45B7-D1FE-0054-1B6EF17A2D0A}"/>
              </a:ext>
            </a:extLst>
          </p:cNvPr>
          <p:cNvCxnSpPr>
            <a:cxnSpLocks/>
          </p:cNvCxnSpPr>
          <p:nvPr/>
        </p:nvCxnSpPr>
        <p:spPr>
          <a:xfrm>
            <a:off x="4878199" y="1968500"/>
            <a:ext cx="0" cy="48895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Rechte verbindingslijn 26">
            <a:extLst>
              <a:ext uri="{FF2B5EF4-FFF2-40B4-BE49-F238E27FC236}">
                <a16:creationId xmlns:a16="http://schemas.microsoft.com/office/drawing/2014/main" id="{13A42982-4076-95A2-FE52-8B072528C62F}"/>
              </a:ext>
            </a:extLst>
          </p:cNvPr>
          <p:cNvCxnSpPr>
            <a:cxnSpLocks/>
          </p:cNvCxnSpPr>
          <p:nvPr/>
        </p:nvCxnSpPr>
        <p:spPr>
          <a:xfrm>
            <a:off x="7314511" y="1968500"/>
            <a:ext cx="0" cy="48895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Rechte verbindingslijn 27">
            <a:extLst>
              <a:ext uri="{FF2B5EF4-FFF2-40B4-BE49-F238E27FC236}">
                <a16:creationId xmlns:a16="http://schemas.microsoft.com/office/drawing/2014/main" id="{6D6DE56E-86DA-8FBA-F80F-8ECFA313980D}"/>
              </a:ext>
            </a:extLst>
          </p:cNvPr>
          <p:cNvCxnSpPr>
            <a:cxnSpLocks/>
          </p:cNvCxnSpPr>
          <p:nvPr/>
        </p:nvCxnSpPr>
        <p:spPr>
          <a:xfrm>
            <a:off x="9744560" y="1968500"/>
            <a:ext cx="0" cy="48895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ep 11">
            <a:extLst>
              <a:ext uri="{FF2B5EF4-FFF2-40B4-BE49-F238E27FC236}">
                <a16:creationId xmlns:a16="http://schemas.microsoft.com/office/drawing/2014/main" id="{127428C1-ECE7-717B-6744-F1C30D463317}"/>
              </a:ext>
            </a:extLst>
          </p:cNvPr>
          <p:cNvGrpSpPr/>
          <p:nvPr userDrawn="1"/>
        </p:nvGrpSpPr>
        <p:grpSpPr>
          <a:xfrm>
            <a:off x="407987" y="2299274"/>
            <a:ext cx="9947244" cy="189926"/>
            <a:chOff x="407987" y="1873536"/>
            <a:chExt cx="9947244" cy="189926"/>
          </a:xfrm>
        </p:grpSpPr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DC998278-2B2D-CC86-53C4-B9156FAACEB2}"/>
                </a:ext>
              </a:extLst>
            </p:cNvPr>
            <p:cNvSpPr/>
            <p:nvPr userDrawn="1"/>
          </p:nvSpPr>
          <p:spPr>
            <a:xfrm flipV="1">
              <a:off x="488568" y="1926063"/>
              <a:ext cx="9783192" cy="8487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  <p:sp>
          <p:nvSpPr>
            <p:cNvPr id="14" name="Ovaal 13">
              <a:extLst>
                <a:ext uri="{FF2B5EF4-FFF2-40B4-BE49-F238E27FC236}">
                  <a16:creationId xmlns:a16="http://schemas.microsoft.com/office/drawing/2014/main" id="{9DCF58A0-F0D8-232D-4E19-949AD43FE10F}"/>
                </a:ext>
              </a:extLst>
            </p:cNvPr>
            <p:cNvSpPr/>
            <p:nvPr userDrawn="1"/>
          </p:nvSpPr>
          <p:spPr>
            <a:xfrm>
              <a:off x="407987" y="1873536"/>
              <a:ext cx="189926" cy="18992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  <p:sp>
          <p:nvSpPr>
            <p:cNvPr id="15" name="Ovaal 14">
              <a:extLst>
                <a:ext uri="{FF2B5EF4-FFF2-40B4-BE49-F238E27FC236}">
                  <a16:creationId xmlns:a16="http://schemas.microsoft.com/office/drawing/2014/main" id="{F7052630-362F-1C3C-BE49-04E4DAC20B13}"/>
                </a:ext>
              </a:extLst>
            </p:cNvPr>
            <p:cNvSpPr/>
            <p:nvPr userDrawn="1"/>
          </p:nvSpPr>
          <p:spPr>
            <a:xfrm>
              <a:off x="2855680" y="1873536"/>
              <a:ext cx="189926" cy="18992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  <p:sp>
          <p:nvSpPr>
            <p:cNvPr id="16" name="Ovaal 15">
              <a:extLst>
                <a:ext uri="{FF2B5EF4-FFF2-40B4-BE49-F238E27FC236}">
                  <a16:creationId xmlns:a16="http://schemas.microsoft.com/office/drawing/2014/main" id="{F281C398-5D93-5985-E199-54A44279C476}"/>
                </a:ext>
              </a:extLst>
            </p:cNvPr>
            <p:cNvSpPr/>
            <p:nvPr userDrawn="1"/>
          </p:nvSpPr>
          <p:spPr>
            <a:xfrm>
              <a:off x="5303373" y="1873536"/>
              <a:ext cx="189926" cy="18992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  <p:sp>
          <p:nvSpPr>
            <p:cNvPr id="17" name="Ovaal 16">
              <a:extLst>
                <a:ext uri="{FF2B5EF4-FFF2-40B4-BE49-F238E27FC236}">
                  <a16:creationId xmlns:a16="http://schemas.microsoft.com/office/drawing/2014/main" id="{B3A2309A-BD26-C3A7-4680-53D075B0E29D}"/>
                </a:ext>
              </a:extLst>
            </p:cNvPr>
            <p:cNvSpPr/>
            <p:nvPr userDrawn="1"/>
          </p:nvSpPr>
          <p:spPr>
            <a:xfrm>
              <a:off x="7741773" y="1873536"/>
              <a:ext cx="189926" cy="18992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  <p:sp>
          <p:nvSpPr>
            <p:cNvPr id="18" name="Ovaal 17">
              <a:extLst>
                <a:ext uri="{FF2B5EF4-FFF2-40B4-BE49-F238E27FC236}">
                  <a16:creationId xmlns:a16="http://schemas.microsoft.com/office/drawing/2014/main" id="{B31AC30B-2680-0DFE-1A86-BA4467B607A1}"/>
                </a:ext>
              </a:extLst>
            </p:cNvPr>
            <p:cNvSpPr/>
            <p:nvPr userDrawn="1"/>
          </p:nvSpPr>
          <p:spPr>
            <a:xfrm>
              <a:off x="10165305" y="1873536"/>
              <a:ext cx="189926" cy="18992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</p:grp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7CEA4EA1-9A4E-4C5A-3F0D-DC5D2C946CF6}"/>
              </a:ext>
            </a:extLst>
          </p:cNvPr>
          <p:cNvCxnSpPr>
            <a:cxnSpLocks/>
          </p:cNvCxnSpPr>
          <p:nvPr userDrawn="1"/>
        </p:nvCxnSpPr>
        <p:spPr>
          <a:xfrm>
            <a:off x="2435623" y="1968500"/>
            <a:ext cx="0" cy="48895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Rechte verbindingslijn 23">
            <a:extLst>
              <a:ext uri="{FF2B5EF4-FFF2-40B4-BE49-F238E27FC236}">
                <a16:creationId xmlns:a16="http://schemas.microsoft.com/office/drawing/2014/main" id="{31CB1652-06EB-81F9-0CFF-8112641E553A}"/>
              </a:ext>
            </a:extLst>
          </p:cNvPr>
          <p:cNvCxnSpPr>
            <a:cxnSpLocks/>
          </p:cNvCxnSpPr>
          <p:nvPr userDrawn="1"/>
        </p:nvCxnSpPr>
        <p:spPr>
          <a:xfrm>
            <a:off x="4878199" y="1968500"/>
            <a:ext cx="0" cy="48895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Rechte verbindingslijn 28">
            <a:extLst>
              <a:ext uri="{FF2B5EF4-FFF2-40B4-BE49-F238E27FC236}">
                <a16:creationId xmlns:a16="http://schemas.microsoft.com/office/drawing/2014/main" id="{1FA4A53F-BB16-FE28-16FF-85852DD255ED}"/>
              </a:ext>
            </a:extLst>
          </p:cNvPr>
          <p:cNvCxnSpPr>
            <a:cxnSpLocks/>
          </p:cNvCxnSpPr>
          <p:nvPr userDrawn="1"/>
        </p:nvCxnSpPr>
        <p:spPr>
          <a:xfrm>
            <a:off x="7314511" y="1968500"/>
            <a:ext cx="0" cy="48895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Rechte verbindingslijn 29">
            <a:extLst>
              <a:ext uri="{FF2B5EF4-FFF2-40B4-BE49-F238E27FC236}">
                <a16:creationId xmlns:a16="http://schemas.microsoft.com/office/drawing/2014/main" id="{A92D0A52-338F-FDF9-689D-51D3483F2948}"/>
              </a:ext>
            </a:extLst>
          </p:cNvPr>
          <p:cNvCxnSpPr>
            <a:cxnSpLocks/>
          </p:cNvCxnSpPr>
          <p:nvPr userDrawn="1"/>
        </p:nvCxnSpPr>
        <p:spPr>
          <a:xfrm>
            <a:off x="9744560" y="1968500"/>
            <a:ext cx="0" cy="48895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39706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ppenplan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ep 11">
            <a:extLst>
              <a:ext uri="{FF2B5EF4-FFF2-40B4-BE49-F238E27FC236}">
                <a16:creationId xmlns:a16="http://schemas.microsoft.com/office/drawing/2014/main" id="{FAF5D0CD-3ADE-7666-F7AD-51B9CA4E940A}"/>
              </a:ext>
            </a:extLst>
          </p:cNvPr>
          <p:cNvGrpSpPr/>
          <p:nvPr/>
        </p:nvGrpSpPr>
        <p:grpSpPr>
          <a:xfrm>
            <a:off x="3594894" y="832137"/>
            <a:ext cx="8597107" cy="189926"/>
            <a:chOff x="3594894" y="1051499"/>
            <a:chExt cx="8597107" cy="189926"/>
          </a:xfrm>
        </p:grpSpPr>
        <p:sp>
          <p:nvSpPr>
            <p:cNvPr id="3" name="Rechthoek 2">
              <a:extLst>
                <a:ext uri="{FF2B5EF4-FFF2-40B4-BE49-F238E27FC236}">
                  <a16:creationId xmlns:a16="http://schemas.microsoft.com/office/drawing/2014/main" id="{169672AA-4E19-D163-FC30-5C00745DF5C2}"/>
                </a:ext>
              </a:extLst>
            </p:cNvPr>
            <p:cNvSpPr/>
            <p:nvPr userDrawn="1"/>
          </p:nvSpPr>
          <p:spPr>
            <a:xfrm flipV="1">
              <a:off x="3675475" y="1104026"/>
              <a:ext cx="8516526" cy="8487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  <p:sp>
          <p:nvSpPr>
            <p:cNvPr id="4" name="Ovaal 3">
              <a:extLst>
                <a:ext uri="{FF2B5EF4-FFF2-40B4-BE49-F238E27FC236}">
                  <a16:creationId xmlns:a16="http://schemas.microsoft.com/office/drawing/2014/main" id="{B91FD558-AABE-B3FD-707F-92908B63840C}"/>
                </a:ext>
              </a:extLst>
            </p:cNvPr>
            <p:cNvSpPr/>
            <p:nvPr userDrawn="1"/>
          </p:nvSpPr>
          <p:spPr>
            <a:xfrm>
              <a:off x="3594894" y="1051499"/>
              <a:ext cx="189926" cy="18992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38C0F86F-FBC3-6D72-2F96-5ED25657E597}"/>
                </a:ext>
              </a:extLst>
            </p:cNvPr>
            <p:cNvSpPr/>
            <p:nvPr userDrawn="1"/>
          </p:nvSpPr>
          <p:spPr>
            <a:xfrm>
              <a:off x="5784745" y="1051499"/>
              <a:ext cx="189926" cy="18992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  <p:sp>
          <p:nvSpPr>
            <p:cNvPr id="8" name="Ovaal 7">
              <a:extLst>
                <a:ext uri="{FF2B5EF4-FFF2-40B4-BE49-F238E27FC236}">
                  <a16:creationId xmlns:a16="http://schemas.microsoft.com/office/drawing/2014/main" id="{5E7C9402-DD18-B95A-27CF-68EC01957F8F}"/>
                </a:ext>
              </a:extLst>
            </p:cNvPr>
            <p:cNvSpPr/>
            <p:nvPr userDrawn="1"/>
          </p:nvSpPr>
          <p:spPr>
            <a:xfrm>
              <a:off x="8033037" y="1051499"/>
              <a:ext cx="189926" cy="18992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  <p:sp>
          <p:nvSpPr>
            <p:cNvPr id="10" name="Ovaal 9">
              <a:extLst>
                <a:ext uri="{FF2B5EF4-FFF2-40B4-BE49-F238E27FC236}">
                  <a16:creationId xmlns:a16="http://schemas.microsoft.com/office/drawing/2014/main" id="{0BE17C1E-2DFB-E631-31A5-4EA8626BB635}"/>
                </a:ext>
              </a:extLst>
            </p:cNvPr>
            <p:cNvSpPr/>
            <p:nvPr userDrawn="1"/>
          </p:nvSpPr>
          <p:spPr>
            <a:xfrm>
              <a:off x="10269004" y="1051499"/>
              <a:ext cx="189926" cy="18992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</p:grp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EA0FD59-82D6-54DC-7C33-3DEEC963A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Hybride zorgpaden die impact maken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A64660A-6702-A8D7-3A71-269C7FCD1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alibri" panose="020F0502020204030204" pitchFamily="34" charset="0"/>
              </a:defRPr>
            </a:lvl1pPr>
          </a:lstStyle>
          <a:p>
            <a:fld id="{A247B2F0-6972-934D-9DFC-5317D5B3E4B3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1" name="Tijdelijke aanduiding voor tekst 70">
            <a:extLst>
              <a:ext uri="{FF2B5EF4-FFF2-40B4-BE49-F238E27FC236}">
                <a16:creationId xmlns:a16="http://schemas.microsoft.com/office/drawing/2014/main" id="{7362A3E7-2700-47C4-2A65-86D06B514AC7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407988" y="1447800"/>
            <a:ext cx="2687623" cy="4479925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2000" b="1">
                <a:solidFill>
                  <a:schemeClr val="tx2"/>
                </a:solidFill>
              </a:defRPr>
            </a:lvl1pPr>
            <a:lvl2pPr>
              <a:defRPr sz="1600" b="0">
                <a:solidFill>
                  <a:schemeClr val="tx2"/>
                </a:solidFill>
              </a:defRPr>
            </a:lvl2pPr>
            <a:lvl3pPr>
              <a:defRPr sz="1600" b="0">
                <a:solidFill>
                  <a:schemeClr val="tx2"/>
                </a:solidFill>
              </a:defRPr>
            </a:lvl3pPr>
            <a:lvl4pPr>
              <a:defRPr sz="1600" b="0">
                <a:solidFill>
                  <a:schemeClr val="tx2"/>
                </a:solidFill>
              </a:defRPr>
            </a:lvl4pPr>
            <a:lvl5pPr>
              <a:defRPr sz="16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Onderwerp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8CE5587C-8078-28A3-4752-288AB3BEC40E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3302001" y="927099"/>
            <a:ext cx="2221170" cy="5524501"/>
          </a:xfrm>
        </p:spPr>
        <p:txBody>
          <a:bodyPr lIns="288000" tIns="503998" rIns="288000" bIns="413998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nl-NL"/>
              <a:t>Stappenplan titel</a:t>
            </a:r>
          </a:p>
        </p:txBody>
      </p:sp>
      <p:sp>
        <p:nvSpPr>
          <p:cNvPr id="20" name="Tijdelijke aanduiding voor tekst 8">
            <a:extLst>
              <a:ext uri="{FF2B5EF4-FFF2-40B4-BE49-F238E27FC236}">
                <a16:creationId xmlns:a16="http://schemas.microsoft.com/office/drawing/2014/main" id="{8E745C4D-9F48-57CD-5A9A-0A0667164121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5523171" y="927099"/>
            <a:ext cx="2216426" cy="5524501"/>
          </a:xfrm>
        </p:spPr>
        <p:txBody>
          <a:bodyPr lIns="288000" tIns="503998" rIns="288000" bIns="413998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nl-NL"/>
              <a:t>Stappenplan titel</a:t>
            </a:r>
          </a:p>
        </p:txBody>
      </p:sp>
      <p:sp>
        <p:nvSpPr>
          <p:cNvPr id="21" name="Tijdelijke aanduiding voor tekst 8">
            <a:extLst>
              <a:ext uri="{FF2B5EF4-FFF2-40B4-BE49-F238E27FC236}">
                <a16:creationId xmlns:a16="http://schemas.microsoft.com/office/drawing/2014/main" id="{77378AB0-38D1-DB05-EDFE-CFB17963E6FB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7739597" y="927099"/>
            <a:ext cx="2235968" cy="5524501"/>
          </a:xfrm>
        </p:spPr>
        <p:txBody>
          <a:bodyPr lIns="288000" tIns="503998" rIns="288000" bIns="413998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nl-NL"/>
              <a:t>Stappenplan titel</a:t>
            </a:r>
          </a:p>
        </p:txBody>
      </p:sp>
      <p:sp>
        <p:nvSpPr>
          <p:cNvPr id="22" name="Tijdelijke aanduiding voor tekst 8">
            <a:extLst>
              <a:ext uri="{FF2B5EF4-FFF2-40B4-BE49-F238E27FC236}">
                <a16:creationId xmlns:a16="http://schemas.microsoft.com/office/drawing/2014/main" id="{0FAAD1D5-9D2D-509D-C481-4EA38F7C8C22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9975566" y="927099"/>
            <a:ext cx="2235967" cy="5524500"/>
          </a:xfrm>
        </p:spPr>
        <p:txBody>
          <a:bodyPr lIns="288000" tIns="503998" rIns="288000" bIns="413998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nl-NL"/>
              <a:t>Stappenplan titel</a:t>
            </a:r>
          </a:p>
        </p:txBody>
      </p:sp>
      <p:cxnSp>
        <p:nvCxnSpPr>
          <p:cNvPr id="26" name="Rechte verbindingslijn 25">
            <a:extLst>
              <a:ext uri="{FF2B5EF4-FFF2-40B4-BE49-F238E27FC236}">
                <a16:creationId xmlns:a16="http://schemas.microsoft.com/office/drawing/2014/main" id="{2A57FBA7-45B7-D1FE-0054-1B6EF17A2D0A}"/>
              </a:ext>
            </a:extLst>
          </p:cNvPr>
          <p:cNvCxnSpPr>
            <a:cxnSpLocks/>
          </p:cNvCxnSpPr>
          <p:nvPr/>
        </p:nvCxnSpPr>
        <p:spPr>
          <a:xfrm>
            <a:off x="7739597" y="406399"/>
            <a:ext cx="0" cy="6451601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Rechte verbindingslijn 26">
            <a:extLst>
              <a:ext uri="{FF2B5EF4-FFF2-40B4-BE49-F238E27FC236}">
                <a16:creationId xmlns:a16="http://schemas.microsoft.com/office/drawing/2014/main" id="{13A42982-4076-95A2-FE52-8B072528C62F}"/>
              </a:ext>
            </a:extLst>
          </p:cNvPr>
          <p:cNvCxnSpPr>
            <a:cxnSpLocks/>
          </p:cNvCxnSpPr>
          <p:nvPr/>
        </p:nvCxnSpPr>
        <p:spPr>
          <a:xfrm>
            <a:off x="9975566" y="406400"/>
            <a:ext cx="0" cy="64516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Rechte verbindingslijn 27">
            <a:extLst>
              <a:ext uri="{FF2B5EF4-FFF2-40B4-BE49-F238E27FC236}">
                <a16:creationId xmlns:a16="http://schemas.microsoft.com/office/drawing/2014/main" id="{6D6DE56E-86DA-8FBA-F80F-8ECFA313980D}"/>
              </a:ext>
            </a:extLst>
          </p:cNvPr>
          <p:cNvCxnSpPr>
            <a:cxnSpLocks/>
          </p:cNvCxnSpPr>
          <p:nvPr/>
        </p:nvCxnSpPr>
        <p:spPr>
          <a:xfrm>
            <a:off x="5523171" y="406399"/>
            <a:ext cx="0" cy="6451601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ep 1">
            <a:extLst>
              <a:ext uri="{FF2B5EF4-FFF2-40B4-BE49-F238E27FC236}">
                <a16:creationId xmlns:a16="http://schemas.microsoft.com/office/drawing/2014/main" id="{0613AEEF-B380-3598-838D-62DD6373DE32}"/>
              </a:ext>
            </a:extLst>
          </p:cNvPr>
          <p:cNvGrpSpPr/>
          <p:nvPr userDrawn="1"/>
        </p:nvGrpSpPr>
        <p:grpSpPr>
          <a:xfrm>
            <a:off x="3594894" y="832137"/>
            <a:ext cx="8597107" cy="189926"/>
            <a:chOff x="3594894" y="1051499"/>
            <a:chExt cx="8597107" cy="189926"/>
          </a:xfrm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A8FDA765-344F-2666-FB0F-BB940A2339BF}"/>
                </a:ext>
              </a:extLst>
            </p:cNvPr>
            <p:cNvSpPr/>
            <p:nvPr userDrawn="1"/>
          </p:nvSpPr>
          <p:spPr>
            <a:xfrm flipV="1">
              <a:off x="3675475" y="1104026"/>
              <a:ext cx="8516526" cy="8487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  <p:sp>
          <p:nvSpPr>
            <p:cNvPr id="13" name="Ovaal 12">
              <a:extLst>
                <a:ext uri="{FF2B5EF4-FFF2-40B4-BE49-F238E27FC236}">
                  <a16:creationId xmlns:a16="http://schemas.microsoft.com/office/drawing/2014/main" id="{6904E637-2C67-1B77-3328-EDCA797A7003}"/>
                </a:ext>
              </a:extLst>
            </p:cNvPr>
            <p:cNvSpPr/>
            <p:nvPr userDrawn="1"/>
          </p:nvSpPr>
          <p:spPr>
            <a:xfrm>
              <a:off x="3594894" y="1051499"/>
              <a:ext cx="189926" cy="18992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  <p:sp>
          <p:nvSpPr>
            <p:cNvPr id="14" name="Ovaal 13">
              <a:extLst>
                <a:ext uri="{FF2B5EF4-FFF2-40B4-BE49-F238E27FC236}">
                  <a16:creationId xmlns:a16="http://schemas.microsoft.com/office/drawing/2014/main" id="{40C0E6DF-DB2B-BA98-F135-8932F19C2996}"/>
                </a:ext>
              </a:extLst>
            </p:cNvPr>
            <p:cNvSpPr/>
            <p:nvPr userDrawn="1"/>
          </p:nvSpPr>
          <p:spPr>
            <a:xfrm>
              <a:off x="5784745" y="1051499"/>
              <a:ext cx="189926" cy="18992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  <p:sp>
          <p:nvSpPr>
            <p:cNvPr id="15" name="Ovaal 14">
              <a:extLst>
                <a:ext uri="{FF2B5EF4-FFF2-40B4-BE49-F238E27FC236}">
                  <a16:creationId xmlns:a16="http://schemas.microsoft.com/office/drawing/2014/main" id="{655644AE-2531-5C00-85E8-B1EF634E2E26}"/>
                </a:ext>
              </a:extLst>
            </p:cNvPr>
            <p:cNvSpPr/>
            <p:nvPr userDrawn="1"/>
          </p:nvSpPr>
          <p:spPr>
            <a:xfrm>
              <a:off x="8033037" y="1051499"/>
              <a:ext cx="189926" cy="18992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  <p:sp>
          <p:nvSpPr>
            <p:cNvPr id="16" name="Ovaal 15">
              <a:extLst>
                <a:ext uri="{FF2B5EF4-FFF2-40B4-BE49-F238E27FC236}">
                  <a16:creationId xmlns:a16="http://schemas.microsoft.com/office/drawing/2014/main" id="{6412FA1B-1C6A-8A2A-3ABC-0E125C7EA2A1}"/>
                </a:ext>
              </a:extLst>
            </p:cNvPr>
            <p:cNvSpPr/>
            <p:nvPr userDrawn="1"/>
          </p:nvSpPr>
          <p:spPr>
            <a:xfrm>
              <a:off x="10269004" y="1051499"/>
              <a:ext cx="189926" cy="18992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</p:grpSp>
      <p:sp>
        <p:nvSpPr>
          <p:cNvPr id="17" name="Tijdelijke aanduiding voor voettekst 4">
            <a:extLst>
              <a:ext uri="{FF2B5EF4-FFF2-40B4-BE49-F238E27FC236}">
                <a16:creationId xmlns:a16="http://schemas.microsoft.com/office/drawing/2014/main" id="{322BEB42-2556-765E-02BE-BF1F879DD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7987" y="406399"/>
            <a:ext cx="5380037" cy="314326"/>
          </a:xfrm>
        </p:spPr>
        <p:txBody>
          <a:bodyPr/>
          <a:lstStyle/>
          <a:p>
            <a:r>
              <a:rPr lang="nl-NL"/>
              <a:t>Titel van de presentatie</a:t>
            </a:r>
          </a:p>
        </p:txBody>
      </p:sp>
      <p:sp>
        <p:nvSpPr>
          <p:cNvPr id="18" name="Tijdelijke aanduiding voor dianummer 5">
            <a:extLst>
              <a:ext uri="{FF2B5EF4-FFF2-40B4-BE49-F238E27FC236}">
                <a16:creationId xmlns:a16="http://schemas.microsoft.com/office/drawing/2014/main" id="{5CECF662-4764-DCB5-AC38-4B5F4BD32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23599" y="406400"/>
            <a:ext cx="758825" cy="314325"/>
          </a:xfrm>
        </p:spPr>
        <p:txBody>
          <a:bodyPr/>
          <a:lstStyle>
            <a:lvl1pPr>
              <a:defRPr b="0" i="0">
                <a:latin typeface="Calibri" panose="020F0502020204030204" pitchFamily="34" charset="0"/>
              </a:defRPr>
            </a:lvl1pPr>
          </a:lstStyle>
          <a:p>
            <a:fld id="{A247B2F0-6972-934D-9DFC-5317D5B3E4B3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9" name="Tijdelijke aanduiding voor tekst 70">
            <a:extLst>
              <a:ext uri="{FF2B5EF4-FFF2-40B4-BE49-F238E27FC236}">
                <a16:creationId xmlns:a16="http://schemas.microsoft.com/office/drawing/2014/main" id="{D95380FC-C3C9-9437-FAE7-4642A5EA462F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407988" y="1447800"/>
            <a:ext cx="2687623" cy="447992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>
              <a:defRPr sz="1600" b="0">
                <a:solidFill>
                  <a:schemeClr val="tx2"/>
                </a:solidFill>
              </a:defRPr>
            </a:lvl2pPr>
            <a:lvl3pPr>
              <a:defRPr sz="1600" b="0">
                <a:solidFill>
                  <a:schemeClr val="tx2"/>
                </a:solidFill>
              </a:defRPr>
            </a:lvl3pPr>
            <a:lvl4pPr>
              <a:defRPr sz="1600" b="0">
                <a:solidFill>
                  <a:schemeClr val="tx2"/>
                </a:solidFill>
              </a:defRPr>
            </a:lvl4pPr>
            <a:lvl5pPr>
              <a:defRPr sz="16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Onderwerp slide</a:t>
            </a:r>
          </a:p>
        </p:txBody>
      </p:sp>
      <p:sp>
        <p:nvSpPr>
          <p:cNvPr id="23" name="Tijdelijke aanduiding voor tekst 8">
            <a:extLst>
              <a:ext uri="{FF2B5EF4-FFF2-40B4-BE49-F238E27FC236}">
                <a16:creationId xmlns:a16="http://schemas.microsoft.com/office/drawing/2014/main" id="{26E578BC-D2D2-5F01-9BF0-A2F796ED228E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3302001" y="927099"/>
            <a:ext cx="2221170" cy="5524501"/>
          </a:xfrm>
        </p:spPr>
        <p:txBody>
          <a:bodyPr lIns="288000" tIns="503998" rIns="288000" bIns="413998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nl-NL"/>
              <a:t>Stappenplan titel</a:t>
            </a:r>
          </a:p>
        </p:txBody>
      </p:sp>
      <p:sp>
        <p:nvSpPr>
          <p:cNvPr id="24" name="Tijdelijke aanduiding voor tekst 8">
            <a:extLst>
              <a:ext uri="{FF2B5EF4-FFF2-40B4-BE49-F238E27FC236}">
                <a16:creationId xmlns:a16="http://schemas.microsoft.com/office/drawing/2014/main" id="{A2EFF1B8-40B1-0F96-3003-D46FD5541148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5523171" y="927099"/>
            <a:ext cx="2216426" cy="5524501"/>
          </a:xfrm>
        </p:spPr>
        <p:txBody>
          <a:bodyPr lIns="288000" tIns="503998" rIns="288000" bIns="413998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nl-NL"/>
              <a:t>Stappenplan titel</a:t>
            </a:r>
          </a:p>
        </p:txBody>
      </p:sp>
      <p:sp>
        <p:nvSpPr>
          <p:cNvPr id="25" name="Tijdelijke aanduiding voor tekst 8">
            <a:extLst>
              <a:ext uri="{FF2B5EF4-FFF2-40B4-BE49-F238E27FC236}">
                <a16:creationId xmlns:a16="http://schemas.microsoft.com/office/drawing/2014/main" id="{29AE3697-9B52-A521-03D1-CF81EAF600EF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7739597" y="927099"/>
            <a:ext cx="2235968" cy="5524501"/>
          </a:xfrm>
        </p:spPr>
        <p:txBody>
          <a:bodyPr lIns="288000" tIns="503998" rIns="288000" bIns="413998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nl-NL"/>
              <a:t>Stappenplan titel</a:t>
            </a:r>
          </a:p>
        </p:txBody>
      </p:sp>
      <p:sp>
        <p:nvSpPr>
          <p:cNvPr id="29" name="Tijdelijke aanduiding voor tekst 8">
            <a:extLst>
              <a:ext uri="{FF2B5EF4-FFF2-40B4-BE49-F238E27FC236}">
                <a16:creationId xmlns:a16="http://schemas.microsoft.com/office/drawing/2014/main" id="{FC435E11-A970-0DEF-93DC-DB10E0A05729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9975566" y="927099"/>
            <a:ext cx="2235967" cy="5524500"/>
          </a:xfrm>
        </p:spPr>
        <p:txBody>
          <a:bodyPr lIns="288000" tIns="503998" rIns="288000" bIns="413998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nl-NL"/>
              <a:t>Stappenplan titel</a:t>
            </a:r>
          </a:p>
        </p:txBody>
      </p:sp>
      <p:cxnSp>
        <p:nvCxnSpPr>
          <p:cNvPr id="30" name="Rechte verbindingslijn 29">
            <a:extLst>
              <a:ext uri="{FF2B5EF4-FFF2-40B4-BE49-F238E27FC236}">
                <a16:creationId xmlns:a16="http://schemas.microsoft.com/office/drawing/2014/main" id="{E78E80F9-8DC3-26CE-6016-1BA51BE5A4C0}"/>
              </a:ext>
            </a:extLst>
          </p:cNvPr>
          <p:cNvCxnSpPr>
            <a:cxnSpLocks/>
          </p:cNvCxnSpPr>
          <p:nvPr userDrawn="1"/>
        </p:nvCxnSpPr>
        <p:spPr>
          <a:xfrm>
            <a:off x="7739597" y="406399"/>
            <a:ext cx="0" cy="6451601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Rechte verbindingslijn 30">
            <a:extLst>
              <a:ext uri="{FF2B5EF4-FFF2-40B4-BE49-F238E27FC236}">
                <a16:creationId xmlns:a16="http://schemas.microsoft.com/office/drawing/2014/main" id="{D2AB27A4-CAFC-7A9F-28DE-64F612905E1B}"/>
              </a:ext>
            </a:extLst>
          </p:cNvPr>
          <p:cNvCxnSpPr>
            <a:cxnSpLocks/>
          </p:cNvCxnSpPr>
          <p:nvPr userDrawn="1"/>
        </p:nvCxnSpPr>
        <p:spPr>
          <a:xfrm>
            <a:off x="9975566" y="406400"/>
            <a:ext cx="0" cy="64516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Rechte verbindingslijn 31">
            <a:extLst>
              <a:ext uri="{FF2B5EF4-FFF2-40B4-BE49-F238E27FC236}">
                <a16:creationId xmlns:a16="http://schemas.microsoft.com/office/drawing/2014/main" id="{B81E7A44-CA4C-C0F2-6B49-4D03404D8ADD}"/>
              </a:ext>
            </a:extLst>
          </p:cNvPr>
          <p:cNvCxnSpPr>
            <a:cxnSpLocks/>
          </p:cNvCxnSpPr>
          <p:nvPr userDrawn="1"/>
        </p:nvCxnSpPr>
        <p:spPr>
          <a:xfrm>
            <a:off x="5523171" y="406399"/>
            <a:ext cx="0" cy="6451601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87807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ppenplan 4 eindpu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ep 11">
            <a:extLst>
              <a:ext uri="{FF2B5EF4-FFF2-40B4-BE49-F238E27FC236}">
                <a16:creationId xmlns:a16="http://schemas.microsoft.com/office/drawing/2014/main" id="{FAF5D0CD-3ADE-7666-F7AD-51B9CA4E940A}"/>
              </a:ext>
            </a:extLst>
          </p:cNvPr>
          <p:cNvGrpSpPr/>
          <p:nvPr/>
        </p:nvGrpSpPr>
        <p:grpSpPr>
          <a:xfrm>
            <a:off x="3594894" y="832137"/>
            <a:ext cx="6864036" cy="189926"/>
            <a:chOff x="3594894" y="1051499"/>
            <a:chExt cx="6864036" cy="189926"/>
          </a:xfrm>
        </p:grpSpPr>
        <p:sp>
          <p:nvSpPr>
            <p:cNvPr id="3" name="Rechthoek 2">
              <a:extLst>
                <a:ext uri="{FF2B5EF4-FFF2-40B4-BE49-F238E27FC236}">
                  <a16:creationId xmlns:a16="http://schemas.microsoft.com/office/drawing/2014/main" id="{169672AA-4E19-D163-FC30-5C00745DF5C2}"/>
                </a:ext>
              </a:extLst>
            </p:cNvPr>
            <p:cNvSpPr/>
            <p:nvPr userDrawn="1"/>
          </p:nvSpPr>
          <p:spPr>
            <a:xfrm flipV="1">
              <a:off x="3675475" y="1104026"/>
              <a:ext cx="6684550" cy="8487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  <p:sp>
          <p:nvSpPr>
            <p:cNvPr id="4" name="Ovaal 3">
              <a:extLst>
                <a:ext uri="{FF2B5EF4-FFF2-40B4-BE49-F238E27FC236}">
                  <a16:creationId xmlns:a16="http://schemas.microsoft.com/office/drawing/2014/main" id="{B91FD558-AABE-B3FD-707F-92908B63840C}"/>
                </a:ext>
              </a:extLst>
            </p:cNvPr>
            <p:cNvSpPr/>
            <p:nvPr userDrawn="1"/>
          </p:nvSpPr>
          <p:spPr>
            <a:xfrm>
              <a:off x="3594894" y="1051499"/>
              <a:ext cx="189926" cy="18992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38C0F86F-FBC3-6D72-2F96-5ED25657E597}"/>
                </a:ext>
              </a:extLst>
            </p:cNvPr>
            <p:cNvSpPr/>
            <p:nvPr userDrawn="1"/>
          </p:nvSpPr>
          <p:spPr>
            <a:xfrm>
              <a:off x="5784745" y="1051499"/>
              <a:ext cx="189926" cy="18992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  <p:sp>
          <p:nvSpPr>
            <p:cNvPr id="8" name="Ovaal 7">
              <a:extLst>
                <a:ext uri="{FF2B5EF4-FFF2-40B4-BE49-F238E27FC236}">
                  <a16:creationId xmlns:a16="http://schemas.microsoft.com/office/drawing/2014/main" id="{5E7C9402-DD18-B95A-27CF-68EC01957F8F}"/>
                </a:ext>
              </a:extLst>
            </p:cNvPr>
            <p:cNvSpPr/>
            <p:nvPr userDrawn="1"/>
          </p:nvSpPr>
          <p:spPr>
            <a:xfrm>
              <a:off x="8033037" y="1051499"/>
              <a:ext cx="189926" cy="18992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  <p:sp>
          <p:nvSpPr>
            <p:cNvPr id="10" name="Ovaal 9">
              <a:extLst>
                <a:ext uri="{FF2B5EF4-FFF2-40B4-BE49-F238E27FC236}">
                  <a16:creationId xmlns:a16="http://schemas.microsoft.com/office/drawing/2014/main" id="{0BE17C1E-2DFB-E631-31A5-4EA8626BB635}"/>
                </a:ext>
              </a:extLst>
            </p:cNvPr>
            <p:cNvSpPr/>
            <p:nvPr userDrawn="1"/>
          </p:nvSpPr>
          <p:spPr>
            <a:xfrm>
              <a:off x="10269004" y="1051499"/>
              <a:ext cx="189926" cy="18992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</p:grp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EA0FD59-82D6-54DC-7C33-3DEEC963A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Hybride zorgpaden die impact maken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A64660A-6702-A8D7-3A71-269C7FCD1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alibri" panose="020F0502020204030204" pitchFamily="34" charset="0"/>
              </a:defRPr>
            </a:lvl1pPr>
          </a:lstStyle>
          <a:p>
            <a:fld id="{A247B2F0-6972-934D-9DFC-5317D5B3E4B3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1" name="Tijdelijke aanduiding voor tekst 70">
            <a:extLst>
              <a:ext uri="{FF2B5EF4-FFF2-40B4-BE49-F238E27FC236}">
                <a16:creationId xmlns:a16="http://schemas.microsoft.com/office/drawing/2014/main" id="{7362A3E7-2700-47C4-2A65-86D06B514AC7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407988" y="1447800"/>
            <a:ext cx="2687623" cy="4479925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2000" b="1">
                <a:solidFill>
                  <a:schemeClr val="tx2"/>
                </a:solidFill>
              </a:defRPr>
            </a:lvl1pPr>
            <a:lvl2pPr>
              <a:defRPr sz="1600" b="0">
                <a:solidFill>
                  <a:schemeClr val="tx2"/>
                </a:solidFill>
              </a:defRPr>
            </a:lvl2pPr>
            <a:lvl3pPr>
              <a:defRPr sz="1600" b="0">
                <a:solidFill>
                  <a:schemeClr val="tx2"/>
                </a:solidFill>
              </a:defRPr>
            </a:lvl3pPr>
            <a:lvl4pPr>
              <a:defRPr sz="1600" b="0">
                <a:solidFill>
                  <a:schemeClr val="tx2"/>
                </a:solidFill>
              </a:defRPr>
            </a:lvl4pPr>
            <a:lvl5pPr>
              <a:defRPr sz="16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Onderwerp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8CE5587C-8078-28A3-4752-288AB3BEC40E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3302001" y="927099"/>
            <a:ext cx="2221170" cy="5524501"/>
          </a:xfrm>
        </p:spPr>
        <p:txBody>
          <a:bodyPr lIns="288000" tIns="503998" rIns="288000" bIns="413998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nl-NL"/>
              <a:t>Stappenplan titel</a:t>
            </a:r>
          </a:p>
        </p:txBody>
      </p:sp>
      <p:sp>
        <p:nvSpPr>
          <p:cNvPr id="20" name="Tijdelijke aanduiding voor tekst 8">
            <a:extLst>
              <a:ext uri="{FF2B5EF4-FFF2-40B4-BE49-F238E27FC236}">
                <a16:creationId xmlns:a16="http://schemas.microsoft.com/office/drawing/2014/main" id="{8E745C4D-9F48-57CD-5A9A-0A0667164121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5523171" y="927099"/>
            <a:ext cx="2216426" cy="5524501"/>
          </a:xfrm>
        </p:spPr>
        <p:txBody>
          <a:bodyPr lIns="288000" tIns="503998" rIns="288000" bIns="413998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nl-NL"/>
              <a:t>Stappenplan titel</a:t>
            </a:r>
          </a:p>
        </p:txBody>
      </p:sp>
      <p:sp>
        <p:nvSpPr>
          <p:cNvPr id="21" name="Tijdelijke aanduiding voor tekst 8">
            <a:extLst>
              <a:ext uri="{FF2B5EF4-FFF2-40B4-BE49-F238E27FC236}">
                <a16:creationId xmlns:a16="http://schemas.microsoft.com/office/drawing/2014/main" id="{77378AB0-38D1-DB05-EDFE-CFB17963E6FB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7739597" y="927099"/>
            <a:ext cx="2235968" cy="5524501"/>
          </a:xfrm>
        </p:spPr>
        <p:txBody>
          <a:bodyPr lIns="288000" tIns="503998" rIns="288000" bIns="413998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nl-NL"/>
              <a:t>Stappenplan titel</a:t>
            </a:r>
          </a:p>
        </p:txBody>
      </p:sp>
      <p:sp>
        <p:nvSpPr>
          <p:cNvPr id="22" name="Tijdelijke aanduiding voor tekst 8">
            <a:extLst>
              <a:ext uri="{FF2B5EF4-FFF2-40B4-BE49-F238E27FC236}">
                <a16:creationId xmlns:a16="http://schemas.microsoft.com/office/drawing/2014/main" id="{0FAAD1D5-9D2D-509D-C481-4EA38F7C8C22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9975566" y="927099"/>
            <a:ext cx="2235967" cy="5524500"/>
          </a:xfrm>
        </p:spPr>
        <p:txBody>
          <a:bodyPr lIns="288000" tIns="503998" rIns="288000" bIns="413998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nl-NL"/>
              <a:t>Stappenplan titel</a:t>
            </a:r>
          </a:p>
        </p:txBody>
      </p:sp>
      <p:cxnSp>
        <p:nvCxnSpPr>
          <p:cNvPr id="26" name="Rechte verbindingslijn 25">
            <a:extLst>
              <a:ext uri="{FF2B5EF4-FFF2-40B4-BE49-F238E27FC236}">
                <a16:creationId xmlns:a16="http://schemas.microsoft.com/office/drawing/2014/main" id="{2A57FBA7-45B7-D1FE-0054-1B6EF17A2D0A}"/>
              </a:ext>
            </a:extLst>
          </p:cNvPr>
          <p:cNvCxnSpPr>
            <a:cxnSpLocks/>
          </p:cNvCxnSpPr>
          <p:nvPr/>
        </p:nvCxnSpPr>
        <p:spPr>
          <a:xfrm>
            <a:off x="7739597" y="406399"/>
            <a:ext cx="0" cy="6451601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Rechte verbindingslijn 26">
            <a:extLst>
              <a:ext uri="{FF2B5EF4-FFF2-40B4-BE49-F238E27FC236}">
                <a16:creationId xmlns:a16="http://schemas.microsoft.com/office/drawing/2014/main" id="{13A42982-4076-95A2-FE52-8B072528C62F}"/>
              </a:ext>
            </a:extLst>
          </p:cNvPr>
          <p:cNvCxnSpPr>
            <a:cxnSpLocks/>
          </p:cNvCxnSpPr>
          <p:nvPr/>
        </p:nvCxnSpPr>
        <p:spPr>
          <a:xfrm>
            <a:off x="9975566" y="406400"/>
            <a:ext cx="0" cy="64516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Rechte verbindingslijn 27">
            <a:extLst>
              <a:ext uri="{FF2B5EF4-FFF2-40B4-BE49-F238E27FC236}">
                <a16:creationId xmlns:a16="http://schemas.microsoft.com/office/drawing/2014/main" id="{6D6DE56E-86DA-8FBA-F80F-8ECFA313980D}"/>
              </a:ext>
            </a:extLst>
          </p:cNvPr>
          <p:cNvCxnSpPr>
            <a:cxnSpLocks/>
          </p:cNvCxnSpPr>
          <p:nvPr/>
        </p:nvCxnSpPr>
        <p:spPr>
          <a:xfrm>
            <a:off x="5523171" y="406399"/>
            <a:ext cx="0" cy="6451601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ep 1">
            <a:extLst>
              <a:ext uri="{FF2B5EF4-FFF2-40B4-BE49-F238E27FC236}">
                <a16:creationId xmlns:a16="http://schemas.microsoft.com/office/drawing/2014/main" id="{F00648E0-DD3B-EF7C-20BD-BCF98432563E}"/>
              </a:ext>
            </a:extLst>
          </p:cNvPr>
          <p:cNvGrpSpPr/>
          <p:nvPr userDrawn="1"/>
        </p:nvGrpSpPr>
        <p:grpSpPr>
          <a:xfrm>
            <a:off x="3594894" y="832137"/>
            <a:ext cx="6864036" cy="189926"/>
            <a:chOff x="3594894" y="1051499"/>
            <a:chExt cx="6864036" cy="189926"/>
          </a:xfrm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885C5A5-E75F-BCCD-09F4-69EA0C1E56FA}"/>
                </a:ext>
              </a:extLst>
            </p:cNvPr>
            <p:cNvSpPr/>
            <p:nvPr userDrawn="1"/>
          </p:nvSpPr>
          <p:spPr>
            <a:xfrm flipV="1">
              <a:off x="3675475" y="1104026"/>
              <a:ext cx="6684550" cy="8487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  <p:sp>
          <p:nvSpPr>
            <p:cNvPr id="13" name="Ovaal 12">
              <a:extLst>
                <a:ext uri="{FF2B5EF4-FFF2-40B4-BE49-F238E27FC236}">
                  <a16:creationId xmlns:a16="http://schemas.microsoft.com/office/drawing/2014/main" id="{C210FD1A-D73A-8777-0A38-968F3015B158}"/>
                </a:ext>
              </a:extLst>
            </p:cNvPr>
            <p:cNvSpPr/>
            <p:nvPr userDrawn="1"/>
          </p:nvSpPr>
          <p:spPr>
            <a:xfrm>
              <a:off x="3594894" y="1051499"/>
              <a:ext cx="189926" cy="18992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  <p:sp>
          <p:nvSpPr>
            <p:cNvPr id="14" name="Ovaal 13">
              <a:extLst>
                <a:ext uri="{FF2B5EF4-FFF2-40B4-BE49-F238E27FC236}">
                  <a16:creationId xmlns:a16="http://schemas.microsoft.com/office/drawing/2014/main" id="{34359583-4AFE-A18E-B901-118B96541016}"/>
                </a:ext>
              </a:extLst>
            </p:cNvPr>
            <p:cNvSpPr/>
            <p:nvPr userDrawn="1"/>
          </p:nvSpPr>
          <p:spPr>
            <a:xfrm>
              <a:off x="5784745" y="1051499"/>
              <a:ext cx="189926" cy="18992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  <p:sp>
          <p:nvSpPr>
            <p:cNvPr id="15" name="Ovaal 14">
              <a:extLst>
                <a:ext uri="{FF2B5EF4-FFF2-40B4-BE49-F238E27FC236}">
                  <a16:creationId xmlns:a16="http://schemas.microsoft.com/office/drawing/2014/main" id="{EBC2C8F4-2702-634A-DFB7-47AE3ABA6D13}"/>
                </a:ext>
              </a:extLst>
            </p:cNvPr>
            <p:cNvSpPr/>
            <p:nvPr userDrawn="1"/>
          </p:nvSpPr>
          <p:spPr>
            <a:xfrm>
              <a:off x="8033037" y="1051499"/>
              <a:ext cx="189926" cy="18992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  <p:sp>
          <p:nvSpPr>
            <p:cNvPr id="16" name="Ovaal 15">
              <a:extLst>
                <a:ext uri="{FF2B5EF4-FFF2-40B4-BE49-F238E27FC236}">
                  <a16:creationId xmlns:a16="http://schemas.microsoft.com/office/drawing/2014/main" id="{373AAB3C-5F45-0FB8-0FC1-6D99F98FDCA2}"/>
                </a:ext>
              </a:extLst>
            </p:cNvPr>
            <p:cNvSpPr/>
            <p:nvPr userDrawn="1"/>
          </p:nvSpPr>
          <p:spPr>
            <a:xfrm>
              <a:off x="10269004" y="1051499"/>
              <a:ext cx="189926" cy="18992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</p:grpSp>
      <p:sp>
        <p:nvSpPr>
          <p:cNvPr id="17" name="Tijdelijke aanduiding voor voettekst 4">
            <a:extLst>
              <a:ext uri="{FF2B5EF4-FFF2-40B4-BE49-F238E27FC236}">
                <a16:creationId xmlns:a16="http://schemas.microsoft.com/office/drawing/2014/main" id="{74C2BBAB-E4DC-38F0-9988-7949EFA3F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7987" y="406399"/>
            <a:ext cx="5380037" cy="314326"/>
          </a:xfrm>
        </p:spPr>
        <p:txBody>
          <a:bodyPr/>
          <a:lstStyle/>
          <a:p>
            <a:r>
              <a:rPr lang="nl-NL"/>
              <a:t>Titel van de presentatie</a:t>
            </a:r>
          </a:p>
        </p:txBody>
      </p:sp>
      <p:sp>
        <p:nvSpPr>
          <p:cNvPr id="18" name="Tijdelijke aanduiding voor dianummer 5">
            <a:extLst>
              <a:ext uri="{FF2B5EF4-FFF2-40B4-BE49-F238E27FC236}">
                <a16:creationId xmlns:a16="http://schemas.microsoft.com/office/drawing/2014/main" id="{D5042D3C-C43E-8E87-5895-2AC95BC82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23599" y="406400"/>
            <a:ext cx="758825" cy="314325"/>
          </a:xfrm>
        </p:spPr>
        <p:txBody>
          <a:bodyPr/>
          <a:lstStyle>
            <a:lvl1pPr>
              <a:defRPr b="0" i="0">
                <a:latin typeface="Calibri" panose="020F0502020204030204" pitchFamily="34" charset="0"/>
              </a:defRPr>
            </a:lvl1pPr>
          </a:lstStyle>
          <a:p>
            <a:fld id="{A247B2F0-6972-934D-9DFC-5317D5B3E4B3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9" name="Tijdelijke aanduiding voor tekst 70">
            <a:extLst>
              <a:ext uri="{FF2B5EF4-FFF2-40B4-BE49-F238E27FC236}">
                <a16:creationId xmlns:a16="http://schemas.microsoft.com/office/drawing/2014/main" id="{A6201452-967C-F014-F914-131A2EB9BCEC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407988" y="1447800"/>
            <a:ext cx="2687623" cy="447992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>
              <a:defRPr sz="1600" b="0">
                <a:solidFill>
                  <a:schemeClr val="tx2"/>
                </a:solidFill>
              </a:defRPr>
            </a:lvl2pPr>
            <a:lvl3pPr>
              <a:defRPr sz="1600" b="0">
                <a:solidFill>
                  <a:schemeClr val="tx2"/>
                </a:solidFill>
              </a:defRPr>
            </a:lvl3pPr>
            <a:lvl4pPr>
              <a:defRPr sz="1600" b="0">
                <a:solidFill>
                  <a:schemeClr val="tx2"/>
                </a:solidFill>
              </a:defRPr>
            </a:lvl4pPr>
            <a:lvl5pPr>
              <a:defRPr sz="16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Onderwerp slide</a:t>
            </a:r>
          </a:p>
        </p:txBody>
      </p:sp>
      <p:sp>
        <p:nvSpPr>
          <p:cNvPr id="23" name="Tijdelijke aanduiding voor tekst 8">
            <a:extLst>
              <a:ext uri="{FF2B5EF4-FFF2-40B4-BE49-F238E27FC236}">
                <a16:creationId xmlns:a16="http://schemas.microsoft.com/office/drawing/2014/main" id="{63B81BAB-6592-903B-D850-40B54AE5DB40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3302001" y="927099"/>
            <a:ext cx="2221170" cy="5524501"/>
          </a:xfrm>
        </p:spPr>
        <p:txBody>
          <a:bodyPr lIns="288000" tIns="503998" rIns="288000" bIns="413998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nl-NL"/>
              <a:t>Stappenplan titel</a:t>
            </a:r>
          </a:p>
        </p:txBody>
      </p:sp>
      <p:sp>
        <p:nvSpPr>
          <p:cNvPr id="24" name="Tijdelijke aanduiding voor tekst 8">
            <a:extLst>
              <a:ext uri="{FF2B5EF4-FFF2-40B4-BE49-F238E27FC236}">
                <a16:creationId xmlns:a16="http://schemas.microsoft.com/office/drawing/2014/main" id="{E9E511D6-E25A-BAB0-7D4E-F7175CDB438A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5523171" y="927099"/>
            <a:ext cx="2216426" cy="5524501"/>
          </a:xfrm>
        </p:spPr>
        <p:txBody>
          <a:bodyPr lIns="288000" tIns="503998" rIns="288000" bIns="413998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nl-NL"/>
              <a:t>Stappenplan titel</a:t>
            </a:r>
          </a:p>
        </p:txBody>
      </p:sp>
      <p:sp>
        <p:nvSpPr>
          <p:cNvPr id="25" name="Tijdelijke aanduiding voor tekst 8">
            <a:extLst>
              <a:ext uri="{FF2B5EF4-FFF2-40B4-BE49-F238E27FC236}">
                <a16:creationId xmlns:a16="http://schemas.microsoft.com/office/drawing/2014/main" id="{285F5BBD-13FE-2B04-525E-3B380C9600A7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7739597" y="927099"/>
            <a:ext cx="2235968" cy="5524501"/>
          </a:xfrm>
        </p:spPr>
        <p:txBody>
          <a:bodyPr lIns="288000" tIns="503998" rIns="288000" bIns="413998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nl-NL"/>
              <a:t>Stappenplan titel</a:t>
            </a:r>
          </a:p>
        </p:txBody>
      </p:sp>
      <p:sp>
        <p:nvSpPr>
          <p:cNvPr id="29" name="Tijdelijke aanduiding voor tekst 8">
            <a:extLst>
              <a:ext uri="{FF2B5EF4-FFF2-40B4-BE49-F238E27FC236}">
                <a16:creationId xmlns:a16="http://schemas.microsoft.com/office/drawing/2014/main" id="{458D8794-50D3-EA8D-F6D6-AB2B64C77040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9975566" y="927099"/>
            <a:ext cx="2235967" cy="5524500"/>
          </a:xfrm>
        </p:spPr>
        <p:txBody>
          <a:bodyPr lIns="288000" tIns="503998" rIns="288000" bIns="413998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nl-NL"/>
              <a:t>Stappenplan titel</a:t>
            </a:r>
          </a:p>
        </p:txBody>
      </p:sp>
      <p:cxnSp>
        <p:nvCxnSpPr>
          <p:cNvPr id="30" name="Rechte verbindingslijn 29">
            <a:extLst>
              <a:ext uri="{FF2B5EF4-FFF2-40B4-BE49-F238E27FC236}">
                <a16:creationId xmlns:a16="http://schemas.microsoft.com/office/drawing/2014/main" id="{7222DFF9-02F0-0D34-EEB6-8FCC60744E6B}"/>
              </a:ext>
            </a:extLst>
          </p:cNvPr>
          <p:cNvCxnSpPr>
            <a:cxnSpLocks/>
          </p:cNvCxnSpPr>
          <p:nvPr userDrawn="1"/>
        </p:nvCxnSpPr>
        <p:spPr>
          <a:xfrm>
            <a:off x="7739597" y="406399"/>
            <a:ext cx="0" cy="6451601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Rechte verbindingslijn 30">
            <a:extLst>
              <a:ext uri="{FF2B5EF4-FFF2-40B4-BE49-F238E27FC236}">
                <a16:creationId xmlns:a16="http://schemas.microsoft.com/office/drawing/2014/main" id="{434E4C89-A230-9A0C-EA91-6608C4E08C73}"/>
              </a:ext>
            </a:extLst>
          </p:cNvPr>
          <p:cNvCxnSpPr>
            <a:cxnSpLocks/>
          </p:cNvCxnSpPr>
          <p:nvPr userDrawn="1"/>
        </p:nvCxnSpPr>
        <p:spPr>
          <a:xfrm>
            <a:off x="9975566" y="406400"/>
            <a:ext cx="0" cy="64516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Rechte verbindingslijn 31">
            <a:extLst>
              <a:ext uri="{FF2B5EF4-FFF2-40B4-BE49-F238E27FC236}">
                <a16:creationId xmlns:a16="http://schemas.microsoft.com/office/drawing/2014/main" id="{4E7C5116-694B-16BB-C61D-39D2A09C443B}"/>
              </a:ext>
            </a:extLst>
          </p:cNvPr>
          <p:cNvCxnSpPr>
            <a:cxnSpLocks/>
          </p:cNvCxnSpPr>
          <p:nvPr userDrawn="1"/>
        </p:nvCxnSpPr>
        <p:spPr>
          <a:xfrm>
            <a:off x="5523171" y="406399"/>
            <a:ext cx="0" cy="6451601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5091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oud lan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EA0FD59-82D6-54DC-7C33-3DEEC963A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Hybride zorgpaden die impact maken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A64660A-6702-A8D7-3A71-269C7FCD1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alibri" panose="020F0502020204030204" pitchFamily="34" charset="0"/>
              </a:defRPr>
            </a:lvl1pPr>
          </a:lstStyle>
          <a:p>
            <a:r>
              <a:rPr lang="nl-NL">
                <a:latin typeface="Calibri" panose="020F0502020204030204" pitchFamily="34" charset="0"/>
              </a:rPr>
              <a:t>0</a:t>
            </a:r>
            <a:fld id="{8DA28792-A7EA-C140-8AA5-C17F3071EBC9}" type="slidenum">
              <a:rPr lang="nl-NL" smtClean="0">
                <a:latin typeface="Calibri" panose="020F0502020204030204" pitchFamily="34" charset="0"/>
              </a:rPr>
              <a:pPr/>
              <a:t>‹nr.›</a:t>
            </a:fld>
            <a:endParaRPr lang="nl-NL">
              <a:latin typeface="Calibri" panose="020F0502020204030204" pitchFamily="34" charset="0"/>
            </a:endParaRPr>
          </a:p>
        </p:txBody>
      </p:sp>
      <p:sp>
        <p:nvSpPr>
          <p:cNvPr id="38" name="Tijdelijke aanduiding voor tekst 37">
            <a:extLst>
              <a:ext uri="{FF2B5EF4-FFF2-40B4-BE49-F238E27FC236}">
                <a16:creationId xmlns:a16="http://schemas.microsoft.com/office/drawing/2014/main" id="{9AD7E51D-4E0B-9691-C0C6-F72144AC779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336800" y="1447800"/>
            <a:ext cx="394677" cy="421247"/>
          </a:xfrm>
        </p:spPr>
        <p:txBody>
          <a:bodyPr lIns="0" tIns="0" rIns="0" bIns="0">
            <a:noAutofit/>
          </a:bodyPr>
          <a:lstStyle>
            <a:lvl1pPr marL="3600" indent="0">
              <a:lnSpc>
                <a:spcPct val="100000"/>
              </a:lnSpc>
              <a:spcBef>
                <a:spcPts val="0"/>
              </a:spcBef>
              <a:spcAft>
                <a:spcPts val="1700"/>
              </a:spcAft>
              <a:buNone/>
              <a:defRPr sz="1200" b="0" i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nl-NL"/>
              <a:t>01</a:t>
            </a:r>
          </a:p>
        </p:txBody>
      </p:sp>
      <p:sp>
        <p:nvSpPr>
          <p:cNvPr id="40" name="Tijdelijke aanduiding voor tekst 37">
            <a:extLst>
              <a:ext uri="{FF2B5EF4-FFF2-40B4-BE49-F238E27FC236}">
                <a16:creationId xmlns:a16="http://schemas.microsoft.com/office/drawing/2014/main" id="{7747409B-32B7-9475-253A-E4880165130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2937852" y="1450974"/>
            <a:ext cx="2088174" cy="421247"/>
          </a:xfrm>
        </p:spPr>
        <p:txBody>
          <a:bodyPr lIns="0" tIns="0" rIns="0" bIns="0">
            <a:noAutofit/>
          </a:bodyPr>
          <a:lstStyle>
            <a:lvl1pPr marL="3600" indent="0">
              <a:lnSpc>
                <a:spcPct val="100000"/>
              </a:lnSpc>
              <a:spcBef>
                <a:spcPts val="0"/>
              </a:spcBef>
              <a:spcAft>
                <a:spcPts val="1700"/>
              </a:spcAft>
              <a:buNone/>
              <a:defRPr sz="12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Hoofdstuktitel 1</a:t>
            </a:r>
          </a:p>
        </p:txBody>
      </p:sp>
      <p:sp>
        <p:nvSpPr>
          <p:cNvPr id="4" name="Tijdelijke aanduiding voor tekst 70">
            <a:extLst>
              <a:ext uri="{FF2B5EF4-FFF2-40B4-BE49-F238E27FC236}">
                <a16:creationId xmlns:a16="http://schemas.microsoft.com/office/drawing/2014/main" id="{42883D66-D662-A1D9-FF90-5C52EF233B41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407988" y="1971675"/>
            <a:ext cx="1722437" cy="395605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600" b="0">
                <a:solidFill>
                  <a:schemeClr val="tx2"/>
                </a:solidFill>
              </a:defRPr>
            </a:lvl1pPr>
            <a:lvl2pPr>
              <a:defRPr sz="1600" b="0">
                <a:solidFill>
                  <a:schemeClr val="tx2"/>
                </a:solidFill>
              </a:defRPr>
            </a:lvl2pPr>
            <a:lvl3pPr>
              <a:defRPr sz="1600" b="0">
                <a:solidFill>
                  <a:schemeClr val="tx2"/>
                </a:solidFill>
              </a:defRPr>
            </a:lvl3pPr>
            <a:lvl4pPr>
              <a:defRPr sz="1600" b="0">
                <a:solidFill>
                  <a:schemeClr val="tx2"/>
                </a:solidFill>
              </a:defRPr>
            </a:lvl4pPr>
            <a:lvl5pPr>
              <a:defRPr sz="16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Korte intro</a:t>
            </a:r>
          </a:p>
        </p:txBody>
      </p:sp>
      <p:sp>
        <p:nvSpPr>
          <p:cNvPr id="7" name="Tijdelijke aanduiding voor tekst 37">
            <a:extLst>
              <a:ext uri="{FF2B5EF4-FFF2-40B4-BE49-F238E27FC236}">
                <a16:creationId xmlns:a16="http://schemas.microsoft.com/office/drawing/2014/main" id="{F6A511D8-D2E4-73AD-3254-33E1D14AE15F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5231429" y="1447801"/>
            <a:ext cx="556595" cy="424420"/>
          </a:xfrm>
        </p:spPr>
        <p:txBody>
          <a:bodyPr lIns="0" tIns="0" rIns="0" bIns="0">
            <a:noAutofit/>
          </a:bodyPr>
          <a:lstStyle>
            <a:lvl1pPr marL="36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nl-NL"/>
              <a:t>00:00</a:t>
            </a:r>
            <a:br>
              <a:rPr lang="nl-NL"/>
            </a:br>
            <a:r>
              <a:rPr lang="nl-NL"/>
              <a:t>00:00</a:t>
            </a:r>
          </a:p>
        </p:txBody>
      </p:sp>
      <p:sp>
        <p:nvSpPr>
          <p:cNvPr id="8" name="Tijdelijke aanduiding voor tekst 37">
            <a:extLst>
              <a:ext uri="{FF2B5EF4-FFF2-40B4-BE49-F238E27FC236}">
                <a16:creationId xmlns:a16="http://schemas.microsoft.com/office/drawing/2014/main" id="{139A94F5-C1D0-33BD-E4D3-6511E186ABD5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5991225" y="1450974"/>
            <a:ext cx="3863975" cy="424420"/>
          </a:xfrm>
        </p:spPr>
        <p:txBody>
          <a:bodyPr lIns="0" tIns="0" rIns="0" bIns="0">
            <a:noAutofit/>
          </a:bodyPr>
          <a:lstStyle>
            <a:lvl1pPr marL="175050" indent="-171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b="0" i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nl-NL"/>
              <a:t>Subhoofdstuk</a:t>
            </a:r>
          </a:p>
          <a:p>
            <a:pPr lvl="0"/>
            <a:r>
              <a:rPr lang="nl-NL"/>
              <a:t>Subhoofdstuk</a:t>
            </a:r>
          </a:p>
        </p:txBody>
      </p:sp>
      <p:sp>
        <p:nvSpPr>
          <p:cNvPr id="9" name="Tijdelijke aanduiding voor tekst 37">
            <a:extLst>
              <a:ext uri="{FF2B5EF4-FFF2-40B4-BE49-F238E27FC236}">
                <a16:creationId xmlns:a16="http://schemas.microsoft.com/office/drawing/2014/main" id="{20B38BC4-B2D7-8F85-A8BD-8D0DA53511A5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10064869" y="1447800"/>
            <a:ext cx="1724025" cy="424421"/>
          </a:xfrm>
        </p:spPr>
        <p:txBody>
          <a:bodyPr lIns="0" tIns="0" rIns="0" bIns="0">
            <a:noAutofit/>
          </a:bodyPr>
          <a:lstStyle>
            <a:lvl1pPr marL="36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nl-NL"/>
              <a:t>Spreker</a:t>
            </a:r>
          </a:p>
          <a:p>
            <a:pPr lvl="0"/>
            <a:r>
              <a:rPr lang="nl-NL"/>
              <a:t>Spreker</a:t>
            </a:r>
          </a:p>
        </p:txBody>
      </p:sp>
      <p:sp>
        <p:nvSpPr>
          <p:cNvPr id="10" name="Tijdelijke aanduiding voor tekst 37">
            <a:extLst>
              <a:ext uri="{FF2B5EF4-FFF2-40B4-BE49-F238E27FC236}">
                <a16:creationId xmlns:a16="http://schemas.microsoft.com/office/drawing/2014/main" id="{52A410A5-A2D0-5448-7F7F-261E249C1CBE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2336800" y="2024921"/>
            <a:ext cx="394677" cy="421247"/>
          </a:xfrm>
        </p:spPr>
        <p:txBody>
          <a:bodyPr lIns="0" tIns="0" rIns="0" bIns="0">
            <a:noAutofit/>
          </a:bodyPr>
          <a:lstStyle>
            <a:lvl1pPr marL="3600" indent="0">
              <a:lnSpc>
                <a:spcPct val="100000"/>
              </a:lnSpc>
              <a:spcBef>
                <a:spcPts val="0"/>
              </a:spcBef>
              <a:spcAft>
                <a:spcPts val="1700"/>
              </a:spcAft>
              <a:buNone/>
              <a:defRPr sz="1200" b="0" i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nl-NL"/>
              <a:t>02</a:t>
            </a:r>
          </a:p>
        </p:txBody>
      </p:sp>
      <p:sp>
        <p:nvSpPr>
          <p:cNvPr id="11" name="Tijdelijke aanduiding voor tekst 37">
            <a:extLst>
              <a:ext uri="{FF2B5EF4-FFF2-40B4-BE49-F238E27FC236}">
                <a16:creationId xmlns:a16="http://schemas.microsoft.com/office/drawing/2014/main" id="{3030593B-3687-4CE0-433D-E347847698B0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2937852" y="2028095"/>
            <a:ext cx="2088174" cy="421247"/>
          </a:xfrm>
        </p:spPr>
        <p:txBody>
          <a:bodyPr lIns="0" tIns="0" rIns="0" bIns="0">
            <a:noAutofit/>
          </a:bodyPr>
          <a:lstStyle>
            <a:lvl1pPr marL="3600" indent="0">
              <a:lnSpc>
                <a:spcPct val="100000"/>
              </a:lnSpc>
              <a:spcBef>
                <a:spcPts val="0"/>
              </a:spcBef>
              <a:spcAft>
                <a:spcPts val="1700"/>
              </a:spcAft>
              <a:buNone/>
              <a:defRPr sz="12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Hoofdstuktitel 2</a:t>
            </a:r>
          </a:p>
        </p:txBody>
      </p:sp>
      <p:sp>
        <p:nvSpPr>
          <p:cNvPr id="12" name="Tijdelijke aanduiding voor tekst 37">
            <a:extLst>
              <a:ext uri="{FF2B5EF4-FFF2-40B4-BE49-F238E27FC236}">
                <a16:creationId xmlns:a16="http://schemas.microsoft.com/office/drawing/2014/main" id="{01E7A4A8-1C28-E565-29B5-F8FBEA86BFEB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5231429" y="2024922"/>
            <a:ext cx="556595" cy="424420"/>
          </a:xfrm>
        </p:spPr>
        <p:txBody>
          <a:bodyPr lIns="0" tIns="0" rIns="0" bIns="0">
            <a:noAutofit/>
          </a:bodyPr>
          <a:lstStyle>
            <a:lvl1pPr marL="36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nl-NL"/>
              <a:t>00:00</a:t>
            </a:r>
            <a:br>
              <a:rPr lang="nl-NL"/>
            </a:br>
            <a:r>
              <a:rPr lang="nl-NL"/>
              <a:t>00:00</a:t>
            </a:r>
          </a:p>
        </p:txBody>
      </p:sp>
      <p:sp>
        <p:nvSpPr>
          <p:cNvPr id="13" name="Tijdelijke aanduiding voor tekst 37">
            <a:extLst>
              <a:ext uri="{FF2B5EF4-FFF2-40B4-BE49-F238E27FC236}">
                <a16:creationId xmlns:a16="http://schemas.microsoft.com/office/drawing/2014/main" id="{BEC50E26-E2C9-03A5-94A8-E87842E76603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5991225" y="2028095"/>
            <a:ext cx="3863975" cy="424420"/>
          </a:xfrm>
        </p:spPr>
        <p:txBody>
          <a:bodyPr lIns="0" tIns="0" rIns="0" bIns="0">
            <a:noAutofit/>
          </a:bodyPr>
          <a:lstStyle>
            <a:lvl1pPr marL="175050" indent="-171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b="0" i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nl-NL"/>
              <a:t>Subhoofdstuk</a:t>
            </a:r>
          </a:p>
          <a:p>
            <a:pPr lvl="0"/>
            <a:r>
              <a:rPr lang="nl-NL"/>
              <a:t>Subhoofdstuk</a:t>
            </a:r>
          </a:p>
        </p:txBody>
      </p:sp>
      <p:sp>
        <p:nvSpPr>
          <p:cNvPr id="14" name="Tijdelijke aanduiding voor tekst 37">
            <a:extLst>
              <a:ext uri="{FF2B5EF4-FFF2-40B4-BE49-F238E27FC236}">
                <a16:creationId xmlns:a16="http://schemas.microsoft.com/office/drawing/2014/main" id="{885B891E-E23B-0BC5-2053-0A83BB875485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10064869" y="2024921"/>
            <a:ext cx="1724025" cy="424421"/>
          </a:xfrm>
        </p:spPr>
        <p:txBody>
          <a:bodyPr lIns="0" tIns="0" rIns="0" bIns="0">
            <a:noAutofit/>
          </a:bodyPr>
          <a:lstStyle>
            <a:lvl1pPr marL="36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nl-NL"/>
              <a:t>Spreker</a:t>
            </a:r>
          </a:p>
          <a:p>
            <a:pPr lvl="0"/>
            <a:r>
              <a:rPr lang="nl-NL"/>
              <a:t>Spreker</a:t>
            </a:r>
          </a:p>
        </p:txBody>
      </p:sp>
      <p:sp>
        <p:nvSpPr>
          <p:cNvPr id="17" name="Tijdelijke aanduiding voor tekst 37">
            <a:extLst>
              <a:ext uri="{FF2B5EF4-FFF2-40B4-BE49-F238E27FC236}">
                <a16:creationId xmlns:a16="http://schemas.microsoft.com/office/drawing/2014/main" id="{ED59E8C1-FBB9-C231-30E0-6008719B0D64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2336800" y="2602771"/>
            <a:ext cx="9452094" cy="314326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lIns="0" tIns="0" rIns="0" bIns="0" anchor="ctr">
            <a:noAutofit/>
          </a:bodyPr>
          <a:lstStyle>
            <a:lvl1pPr marL="3600" indent="0" algn="ctr">
              <a:lnSpc>
                <a:spcPct val="100000"/>
              </a:lnSpc>
              <a:spcBef>
                <a:spcPts val="0"/>
              </a:spcBef>
              <a:spcAft>
                <a:spcPts val="1700"/>
              </a:spcAft>
              <a:buNone/>
              <a:defRPr sz="1200" b="0" i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nl-NL"/>
              <a:t>00:00 tot 00:00 Pauze</a:t>
            </a:r>
          </a:p>
        </p:txBody>
      </p:sp>
      <p:sp>
        <p:nvSpPr>
          <p:cNvPr id="18" name="Tijdelijke aanduiding voor tekst 37">
            <a:extLst>
              <a:ext uri="{FF2B5EF4-FFF2-40B4-BE49-F238E27FC236}">
                <a16:creationId xmlns:a16="http://schemas.microsoft.com/office/drawing/2014/main" id="{0DC3A26A-31C5-B5A9-D231-6B9514862A2F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2336800" y="3067353"/>
            <a:ext cx="394677" cy="421247"/>
          </a:xfrm>
        </p:spPr>
        <p:txBody>
          <a:bodyPr lIns="0" tIns="0" rIns="0" bIns="0">
            <a:noAutofit/>
          </a:bodyPr>
          <a:lstStyle>
            <a:lvl1pPr marL="3600" indent="0">
              <a:lnSpc>
                <a:spcPct val="100000"/>
              </a:lnSpc>
              <a:spcBef>
                <a:spcPts val="0"/>
              </a:spcBef>
              <a:spcAft>
                <a:spcPts val="1700"/>
              </a:spcAft>
              <a:buNone/>
              <a:defRPr sz="1200" b="0" i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nl-NL"/>
              <a:t>03</a:t>
            </a:r>
          </a:p>
        </p:txBody>
      </p:sp>
      <p:sp>
        <p:nvSpPr>
          <p:cNvPr id="19" name="Tijdelijke aanduiding voor tekst 37">
            <a:extLst>
              <a:ext uri="{FF2B5EF4-FFF2-40B4-BE49-F238E27FC236}">
                <a16:creationId xmlns:a16="http://schemas.microsoft.com/office/drawing/2014/main" id="{E516CC98-CA15-ADBA-CAEE-7017B1CCBA9D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2937852" y="3070527"/>
            <a:ext cx="2088174" cy="421247"/>
          </a:xfrm>
        </p:spPr>
        <p:txBody>
          <a:bodyPr lIns="0" tIns="0" rIns="0" bIns="0">
            <a:noAutofit/>
          </a:bodyPr>
          <a:lstStyle>
            <a:lvl1pPr marL="3600" indent="0">
              <a:lnSpc>
                <a:spcPct val="100000"/>
              </a:lnSpc>
              <a:spcBef>
                <a:spcPts val="0"/>
              </a:spcBef>
              <a:spcAft>
                <a:spcPts val="1700"/>
              </a:spcAft>
              <a:buNone/>
              <a:defRPr sz="12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Hoofdstuktitel 3</a:t>
            </a:r>
          </a:p>
        </p:txBody>
      </p:sp>
      <p:sp>
        <p:nvSpPr>
          <p:cNvPr id="20" name="Tijdelijke aanduiding voor tekst 37">
            <a:extLst>
              <a:ext uri="{FF2B5EF4-FFF2-40B4-BE49-F238E27FC236}">
                <a16:creationId xmlns:a16="http://schemas.microsoft.com/office/drawing/2014/main" id="{6DCDDC14-C862-3408-BF36-4B847B0D8F98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5231429" y="3067354"/>
            <a:ext cx="556595" cy="424420"/>
          </a:xfrm>
        </p:spPr>
        <p:txBody>
          <a:bodyPr lIns="0" tIns="0" rIns="0" bIns="0">
            <a:noAutofit/>
          </a:bodyPr>
          <a:lstStyle>
            <a:lvl1pPr marL="36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nl-NL"/>
              <a:t>00:00</a:t>
            </a:r>
            <a:br>
              <a:rPr lang="nl-NL"/>
            </a:br>
            <a:r>
              <a:rPr lang="nl-NL"/>
              <a:t>00:00</a:t>
            </a:r>
          </a:p>
        </p:txBody>
      </p:sp>
      <p:sp>
        <p:nvSpPr>
          <p:cNvPr id="21" name="Tijdelijke aanduiding voor tekst 37">
            <a:extLst>
              <a:ext uri="{FF2B5EF4-FFF2-40B4-BE49-F238E27FC236}">
                <a16:creationId xmlns:a16="http://schemas.microsoft.com/office/drawing/2014/main" id="{D2678B55-3EB5-060E-3E8B-4A53421A871F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5991225" y="3070527"/>
            <a:ext cx="3863975" cy="424420"/>
          </a:xfrm>
        </p:spPr>
        <p:txBody>
          <a:bodyPr lIns="0" tIns="0" rIns="0" bIns="0">
            <a:noAutofit/>
          </a:bodyPr>
          <a:lstStyle>
            <a:lvl1pPr marL="175050" indent="-171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b="0" i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nl-NL"/>
              <a:t>Subhoofdstuk</a:t>
            </a:r>
          </a:p>
          <a:p>
            <a:pPr lvl="0"/>
            <a:r>
              <a:rPr lang="nl-NL"/>
              <a:t>Subhoofdstuk</a:t>
            </a:r>
          </a:p>
        </p:txBody>
      </p:sp>
      <p:sp>
        <p:nvSpPr>
          <p:cNvPr id="22" name="Tijdelijke aanduiding voor tekst 37">
            <a:extLst>
              <a:ext uri="{FF2B5EF4-FFF2-40B4-BE49-F238E27FC236}">
                <a16:creationId xmlns:a16="http://schemas.microsoft.com/office/drawing/2014/main" id="{E10CC2B4-A4FE-E2A3-C2F3-FB7671AC616E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10064869" y="3067353"/>
            <a:ext cx="1724025" cy="424421"/>
          </a:xfrm>
        </p:spPr>
        <p:txBody>
          <a:bodyPr lIns="0" tIns="0" rIns="0" bIns="0">
            <a:noAutofit/>
          </a:bodyPr>
          <a:lstStyle>
            <a:lvl1pPr marL="36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nl-NL"/>
              <a:t>Spreker</a:t>
            </a:r>
          </a:p>
          <a:p>
            <a:pPr lvl="0"/>
            <a:r>
              <a:rPr lang="nl-NL"/>
              <a:t>Spreker</a:t>
            </a:r>
          </a:p>
        </p:txBody>
      </p:sp>
      <p:sp>
        <p:nvSpPr>
          <p:cNvPr id="23" name="Tijdelijke aanduiding voor tekst 37">
            <a:extLst>
              <a:ext uri="{FF2B5EF4-FFF2-40B4-BE49-F238E27FC236}">
                <a16:creationId xmlns:a16="http://schemas.microsoft.com/office/drawing/2014/main" id="{711DA2B2-D4CA-01F4-4A26-C471F2BF3C88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2336800" y="3649773"/>
            <a:ext cx="394677" cy="421247"/>
          </a:xfrm>
        </p:spPr>
        <p:txBody>
          <a:bodyPr lIns="0" tIns="0" rIns="0" bIns="0">
            <a:noAutofit/>
          </a:bodyPr>
          <a:lstStyle>
            <a:lvl1pPr marL="3600" indent="0">
              <a:lnSpc>
                <a:spcPct val="100000"/>
              </a:lnSpc>
              <a:spcBef>
                <a:spcPts val="0"/>
              </a:spcBef>
              <a:spcAft>
                <a:spcPts val="1700"/>
              </a:spcAft>
              <a:buNone/>
              <a:defRPr sz="1200" b="0" i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nl-NL"/>
              <a:t>04</a:t>
            </a:r>
          </a:p>
        </p:txBody>
      </p:sp>
      <p:sp>
        <p:nvSpPr>
          <p:cNvPr id="24" name="Tijdelijke aanduiding voor tekst 37">
            <a:extLst>
              <a:ext uri="{FF2B5EF4-FFF2-40B4-BE49-F238E27FC236}">
                <a16:creationId xmlns:a16="http://schemas.microsoft.com/office/drawing/2014/main" id="{6BC51979-E71B-CC94-5F96-DE93A30D7D10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2937852" y="3652947"/>
            <a:ext cx="2088174" cy="421247"/>
          </a:xfrm>
        </p:spPr>
        <p:txBody>
          <a:bodyPr lIns="0" tIns="0" rIns="0" bIns="0">
            <a:noAutofit/>
          </a:bodyPr>
          <a:lstStyle>
            <a:lvl1pPr marL="3600" indent="0">
              <a:lnSpc>
                <a:spcPct val="100000"/>
              </a:lnSpc>
              <a:spcBef>
                <a:spcPts val="0"/>
              </a:spcBef>
              <a:spcAft>
                <a:spcPts val="1700"/>
              </a:spcAft>
              <a:buNone/>
              <a:defRPr sz="12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Hoofdstuktitel 4</a:t>
            </a:r>
          </a:p>
        </p:txBody>
      </p:sp>
      <p:sp>
        <p:nvSpPr>
          <p:cNvPr id="25" name="Tijdelijke aanduiding voor tekst 37">
            <a:extLst>
              <a:ext uri="{FF2B5EF4-FFF2-40B4-BE49-F238E27FC236}">
                <a16:creationId xmlns:a16="http://schemas.microsoft.com/office/drawing/2014/main" id="{E1495A9A-8403-0A6D-3738-525A4F8D10D1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5231429" y="3649774"/>
            <a:ext cx="556595" cy="424420"/>
          </a:xfrm>
        </p:spPr>
        <p:txBody>
          <a:bodyPr lIns="0" tIns="0" rIns="0" bIns="0">
            <a:noAutofit/>
          </a:bodyPr>
          <a:lstStyle>
            <a:lvl1pPr marL="36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nl-NL"/>
              <a:t>00:00</a:t>
            </a:r>
            <a:br>
              <a:rPr lang="nl-NL"/>
            </a:br>
            <a:r>
              <a:rPr lang="nl-NL"/>
              <a:t>00:00</a:t>
            </a:r>
          </a:p>
        </p:txBody>
      </p:sp>
      <p:sp>
        <p:nvSpPr>
          <p:cNvPr id="26" name="Tijdelijke aanduiding voor tekst 37">
            <a:extLst>
              <a:ext uri="{FF2B5EF4-FFF2-40B4-BE49-F238E27FC236}">
                <a16:creationId xmlns:a16="http://schemas.microsoft.com/office/drawing/2014/main" id="{2AEDBB35-3DCA-2F14-4D4F-2EA4A8AD2BCA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5991225" y="3652947"/>
            <a:ext cx="3863975" cy="424420"/>
          </a:xfrm>
        </p:spPr>
        <p:txBody>
          <a:bodyPr lIns="0" tIns="0" rIns="0" bIns="0">
            <a:noAutofit/>
          </a:bodyPr>
          <a:lstStyle>
            <a:lvl1pPr marL="175050" indent="-171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b="0" i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nl-NL"/>
              <a:t>Subhoofdstuk</a:t>
            </a:r>
          </a:p>
          <a:p>
            <a:pPr lvl="0"/>
            <a:r>
              <a:rPr lang="nl-NL"/>
              <a:t>Subhoofdstuk</a:t>
            </a:r>
          </a:p>
        </p:txBody>
      </p:sp>
      <p:sp>
        <p:nvSpPr>
          <p:cNvPr id="27" name="Tijdelijke aanduiding voor tekst 37">
            <a:extLst>
              <a:ext uri="{FF2B5EF4-FFF2-40B4-BE49-F238E27FC236}">
                <a16:creationId xmlns:a16="http://schemas.microsoft.com/office/drawing/2014/main" id="{7411CD45-3A55-A787-0EC0-2C216062F5BC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10064869" y="3649773"/>
            <a:ext cx="1724025" cy="424421"/>
          </a:xfrm>
        </p:spPr>
        <p:txBody>
          <a:bodyPr lIns="0" tIns="0" rIns="0" bIns="0">
            <a:noAutofit/>
          </a:bodyPr>
          <a:lstStyle>
            <a:lvl1pPr marL="36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nl-NL"/>
              <a:t>Spreker</a:t>
            </a:r>
          </a:p>
          <a:p>
            <a:pPr lvl="0"/>
            <a:r>
              <a:rPr lang="nl-NL"/>
              <a:t>Spreker</a:t>
            </a:r>
          </a:p>
        </p:txBody>
      </p:sp>
      <p:sp>
        <p:nvSpPr>
          <p:cNvPr id="28" name="Tijdelijke aanduiding voor tekst 37">
            <a:extLst>
              <a:ext uri="{FF2B5EF4-FFF2-40B4-BE49-F238E27FC236}">
                <a16:creationId xmlns:a16="http://schemas.microsoft.com/office/drawing/2014/main" id="{E13F9BA9-EB05-B30F-AC24-905AB936699F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2336800" y="4232194"/>
            <a:ext cx="394677" cy="421247"/>
          </a:xfrm>
        </p:spPr>
        <p:txBody>
          <a:bodyPr lIns="0" tIns="0" rIns="0" bIns="0">
            <a:noAutofit/>
          </a:bodyPr>
          <a:lstStyle>
            <a:lvl1pPr marL="3600" indent="0">
              <a:lnSpc>
                <a:spcPct val="100000"/>
              </a:lnSpc>
              <a:spcBef>
                <a:spcPts val="0"/>
              </a:spcBef>
              <a:spcAft>
                <a:spcPts val="1700"/>
              </a:spcAft>
              <a:buNone/>
              <a:defRPr sz="1200" b="0" i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nl-NL"/>
              <a:t>05</a:t>
            </a:r>
          </a:p>
        </p:txBody>
      </p:sp>
      <p:sp>
        <p:nvSpPr>
          <p:cNvPr id="29" name="Tijdelijke aanduiding voor tekst 37">
            <a:extLst>
              <a:ext uri="{FF2B5EF4-FFF2-40B4-BE49-F238E27FC236}">
                <a16:creationId xmlns:a16="http://schemas.microsoft.com/office/drawing/2014/main" id="{3ECD1970-9143-7975-926C-7534DC3621AC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2937852" y="4235368"/>
            <a:ext cx="2088174" cy="421247"/>
          </a:xfrm>
        </p:spPr>
        <p:txBody>
          <a:bodyPr lIns="0" tIns="0" rIns="0" bIns="0">
            <a:noAutofit/>
          </a:bodyPr>
          <a:lstStyle>
            <a:lvl1pPr marL="3600" indent="0">
              <a:lnSpc>
                <a:spcPct val="100000"/>
              </a:lnSpc>
              <a:spcBef>
                <a:spcPts val="0"/>
              </a:spcBef>
              <a:spcAft>
                <a:spcPts val="1700"/>
              </a:spcAft>
              <a:buNone/>
              <a:defRPr sz="12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Hoofdstuktitel 5</a:t>
            </a:r>
          </a:p>
        </p:txBody>
      </p:sp>
      <p:sp>
        <p:nvSpPr>
          <p:cNvPr id="30" name="Tijdelijke aanduiding voor tekst 37">
            <a:extLst>
              <a:ext uri="{FF2B5EF4-FFF2-40B4-BE49-F238E27FC236}">
                <a16:creationId xmlns:a16="http://schemas.microsoft.com/office/drawing/2014/main" id="{665E01E9-1851-F9EB-F041-906ABC019F89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5231429" y="4232195"/>
            <a:ext cx="556595" cy="424420"/>
          </a:xfrm>
        </p:spPr>
        <p:txBody>
          <a:bodyPr lIns="0" tIns="0" rIns="0" bIns="0">
            <a:noAutofit/>
          </a:bodyPr>
          <a:lstStyle>
            <a:lvl1pPr marL="36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nl-NL"/>
              <a:t>00:00</a:t>
            </a:r>
            <a:br>
              <a:rPr lang="nl-NL"/>
            </a:br>
            <a:r>
              <a:rPr lang="nl-NL"/>
              <a:t>00:00</a:t>
            </a:r>
          </a:p>
        </p:txBody>
      </p:sp>
      <p:sp>
        <p:nvSpPr>
          <p:cNvPr id="31" name="Tijdelijke aanduiding voor tekst 37">
            <a:extLst>
              <a:ext uri="{FF2B5EF4-FFF2-40B4-BE49-F238E27FC236}">
                <a16:creationId xmlns:a16="http://schemas.microsoft.com/office/drawing/2014/main" id="{133020F3-D87A-5989-D2B2-15C336D5F30E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5991225" y="4235368"/>
            <a:ext cx="3863975" cy="424420"/>
          </a:xfrm>
        </p:spPr>
        <p:txBody>
          <a:bodyPr lIns="0" tIns="0" rIns="0" bIns="0">
            <a:noAutofit/>
          </a:bodyPr>
          <a:lstStyle>
            <a:lvl1pPr marL="175050" indent="-171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b="0" i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nl-NL"/>
              <a:t>Subhoofdstuk</a:t>
            </a:r>
          </a:p>
          <a:p>
            <a:pPr lvl="0"/>
            <a:r>
              <a:rPr lang="nl-NL"/>
              <a:t>Subhoofdstuk</a:t>
            </a:r>
          </a:p>
        </p:txBody>
      </p:sp>
      <p:sp>
        <p:nvSpPr>
          <p:cNvPr id="32" name="Tijdelijke aanduiding voor tekst 37">
            <a:extLst>
              <a:ext uri="{FF2B5EF4-FFF2-40B4-BE49-F238E27FC236}">
                <a16:creationId xmlns:a16="http://schemas.microsoft.com/office/drawing/2014/main" id="{103A76FF-8BD7-BA8E-36EE-60116E769BFD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10064869" y="4232194"/>
            <a:ext cx="1724025" cy="424421"/>
          </a:xfrm>
        </p:spPr>
        <p:txBody>
          <a:bodyPr lIns="0" tIns="0" rIns="0" bIns="0">
            <a:noAutofit/>
          </a:bodyPr>
          <a:lstStyle>
            <a:lvl1pPr marL="36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nl-NL"/>
              <a:t>Spreker</a:t>
            </a:r>
          </a:p>
          <a:p>
            <a:pPr lvl="0"/>
            <a:r>
              <a:rPr lang="nl-NL"/>
              <a:t>Spreker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A515C5-D8DC-900E-F223-A6CCA212F3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367" y="1442532"/>
            <a:ext cx="1723232" cy="314326"/>
          </a:xfrm>
        </p:spPr>
        <p:txBody>
          <a:bodyPr/>
          <a:lstStyle/>
          <a:p>
            <a:r>
              <a:rPr lang="en-GB" err="1"/>
              <a:t>Onderwerp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165127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ppenplan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>
            <a:extLst>
              <a:ext uri="{FF2B5EF4-FFF2-40B4-BE49-F238E27FC236}">
                <a16:creationId xmlns:a16="http://schemas.microsoft.com/office/drawing/2014/main" id="{9A3EE90E-503C-4954-347A-E1F81732C878}"/>
              </a:ext>
            </a:extLst>
          </p:cNvPr>
          <p:cNvGrpSpPr/>
          <p:nvPr/>
        </p:nvGrpSpPr>
        <p:grpSpPr>
          <a:xfrm>
            <a:off x="3594894" y="832137"/>
            <a:ext cx="8597107" cy="189926"/>
            <a:chOff x="3594894" y="1051499"/>
            <a:chExt cx="8597107" cy="189926"/>
          </a:xfrm>
        </p:grpSpPr>
        <p:sp>
          <p:nvSpPr>
            <p:cNvPr id="3" name="Rechthoek 2">
              <a:extLst>
                <a:ext uri="{FF2B5EF4-FFF2-40B4-BE49-F238E27FC236}">
                  <a16:creationId xmlns:a16="http://schemas.microsoft.com/office/drawing/2014/main" id="{C322672E-7433-03FB-C775-7BD0CA91F201}"/>
                </a:ext>
              </a:extLst>
            </p:cNvPr>
            <p:cNvSpPr/>
            <p:nvPr userDrawn="1"/>
          </p:nvSpPr>
          <p:spPr>
            <a:xfrm flipV="1">
              <a:off x="3675475" y="1104026"/>
              <a:ext cx="8516526" cy="8487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  <p:sp>
          <p:nvSpPr>
            <p:cNvPr id="4" name="Ovaal 3">
              <a:extLst>
                <a:ext uri="{FF2B5EF4-FFF2-40B4-BE49-F238E27FC236}">
                  <a16:creationId xmlns:a16="http://schemas.microsoft.com/office/drawing/2014/main" id="{98708F95-BCDB-A911-2CA6-2923E797FA30}"/>
                </a:ext>
              </a:extLst>
            </p:cNvPr>
            <p:cNvSpPr/>
            <p:nvPr userDrawn="1"/>
          </p:nvSpPr>
          <p:spPr>
            <a:xfrm>
              <a:off x="3594894" y="1051499"/>
              <a:ext cx="189926" cy="18992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BBBC3AC2-E07E-A747-987E-5873DA563E80}"/>
                </a:ext>
              </a:extLst>
            </p:cNvPr>
            <p:cNvSpPr/>
            <p:nvPr userDrawn="1"/>
          </p:nvSpPr>
          <p:spPr>
            <a:xfrm>
              <a:off x="6558709" y="1051499"/>
              <a:ext cx="189926" cy="18992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  <p:sp>
          <p:nvSpPr>
            <p:cNvPr id="8" name="Ovaal 7">
              <a:extLst>
                <a:ext uri="{FF2B5EF4-FFF2-40B4-BE49-F238E27FC236}">
                  <a16:creationId xmlns:a16="http://schemas.microsoft.com/office/drawing/2014/main" id="{5F68A891-2087-7F0B-AE11-B1B409CF6B37}"/>
                </a:ext>
              </a:extLst>
            </p:cNvPr>
            <p:cNvSpPr/>
            <p:nvPr userDrawn="1"/>
          </p:nvSpPr>
          <p:spPr>
            <a:xfrm>
              <a:off x="9509577" y="1051499"/>
              <a:ext cx="189926" cy="18992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</p:grp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EA0FD59-82D6-54DC-7C33-3DEEC963A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Hybride zorgpaden die impact maken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A64660A-6702-A8D7-3A71-269C7FCD1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alibri" panose="020F0502020204030204" pitchFamily="34" charset="0"/>
              </a:defRPr>
            </a:lvl1pPr>
          </a:lstStyle>
          <a:p>
            <a:fld id="{A247B2F0-6972-934D-9DFC-5317D5B3E4B3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1" name="Tijdelijke aanduiding voor tekst 70">
            <a:extLst>
              <a:ext uri="{FF2B5EF4-FFF2-40B4-BE49-F238E27FC236}">
                <a16:creationId xmlns:a16="http://schemas.microsoft.com/office/drawing/2014/main" id="{7362A3E7-2700-47C4-2A65-86D06B514AC7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407988" y="1447800"/>
            <a:ext cx="2687623" cy="4479925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2000" b="1">
                <a:solidFill>
                  <a:schemeClr val="tx2"/>
                </a:solidFill>
              </a:defRPr>
            </a:lvl1pPr>
            <a:lvl2pPr>
              <a:defRPr sz="1600" b="0">
                <a:solidFill>
                  <a:schemeClr val="tx2"/>
                </a:solidFill>
              </a:defRPr>
            </a:lvl2pPr>
            <a:lvl3pPr>
              <a:defRPr sz="1600" b="0">
                <a:solidFill>
                  <a:schemeClr val="tx2"/>
                </a:solidFill>
              </a:defRPr>
            </a:lvl3pPr>
            <a:lvl4pPr>
              <a:defRPr sz="1600" b="0">
                <a:solidFill>
                  <a:schemeClr val="tx2"/>
                </a:solidFill>
              </a:defRPr>
            </a:lvl4pPr>
            <a:lvl5pPr>
              <a:defRPr sz="16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Onderwerp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8CE5587C-8078-28A3-4752-288AB3BEC40E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3302000" y="927099"/>
            <a:ext cx="2964781" cy="5524501"/>
          </a:xfrm>
        </p:spPr>
        <p:txBody>
          <a:bodyPr lIns="288000" tIns="503998" rIns="288000" bIns="413998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nl-NL"/>
              <a:t>Stappenplan titel</a:t>
            </a:r>
          </a:p>
        </p:txBody>
      </p:sp>
      <p:sp>
        <p:nvSpPr>
          <p:cNvPr id="20" name="Tijdelijke aanduiding voor tekst 8">
            <a:extLst>
              <a:ext uri="{FF2B5EF4-FFF2-40B4-BE49-F238E27FC236}">
                <a16:creationId xmlns:a16="http://schemas.microsoft.com/office/drawing/2014/main" id="{8E745C4D-9F48-57CD-5A9A-0A0667164121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6266786" y="927099"/>
            <a:ext cx="2955643" cy="5524501"/>
          </a:xfrm>
        </p:spPr>
        <p:txBody>
          <a:bodyPr lIns="288000" tIns="503998" rIns="288000" bIns="413998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nl-NL"/>
              <a:t>Stappenplan titel</a:t>
            </a:r>
          </a:p>
        </p:txBody>
      </p:sp>
      <p:sp>
        <p:nvSpPr>
          <p:cNvPr id="21" name="Tijdelijke aanduiding voor tekst 8">
            <a:extLst>
              <a:ext uri="{FF2B5EF4-FFF2-40B4-BE49-F238E27FC236}">
                <a16:creationId xmlns:a16="http://schemas.microsoft.com/office/drawing/2014/main" id="{77378AB0-38D1-DB05-EDFE-CFB17963E6FB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9227208" y="927099"/>
            <a:ext cx="2964792" cy="5524501"/>
          </a:xfrm>
        </p:spPr>
        <p:txBody>
          <a:bodyPr lIns="288000" tIns="503998" rIns="288000" bIns="413998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nl-NL"/>
              <a:t>Stappenplan titel</a:t>
            </a:r>
          </a:p>
        </p:txBody>
      </p:sp>
      <p:cxnSp>
        <p:nvCxnSpPr>
          <p:cNvPr id="26" name="Rechte verbindingslijn 25">
            <a:extLst>
              <a:ext uri="{FF2B5EF4-FFF2-40B4-BE49-F238E27FC236}">
                <a16:creationId xmlns:a16="http://schemas.microsoft.com/office/drawing/2014/main" id="{2A57FBA7-45B7-D1FE-0054-1B6EF17A2D0A}"/>
              </a:ext>
            </a:extLst>
          </p:cNvPr>
          <p:cNvCxnSpPr>
            <a:cxnSpLocks/>
          </p:cNvCxnSpPr>
          <p:nvPr/>
        </p:nvCxnSpPr>
        <p:spPr>
          <a:xfrm>
            <a:off x="6266781" y="406400"/>
            <a:ext cx="4780" cy="64516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Rechte verbindingslijn 26">
            <a:extLst>
              <a:ext uri="{FF2B5EF4-FFF2-40B4-BE49-F238E27FC236}">
                <a16:creationId xmlns:a16="http://schemas.microsoft.com/office/drawing/2014/main" id="{13A42982-4076-95A2-FE52-8B072528C62F}"/>
              </a:ext>
            </a:extLst>
          </p:cNvPr>
          <p:cNvCxnSpPr>
            <a:cxnSpLocks/>
          </p:cNvCxnSpPr>
          <p:nvPr/>
        </p:nvCxnSpPr>
        <p:spPr>
          <a:xfrm>
            <a:off x="9227209" y="406400"/>
            <a:ext cx="0" cy="64516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ep 9">
            <a:extLst>
              <a:ext uri="{FF2B5EF4-FFF2-40B4-BE49-F238E27FC236}">
                <a16:creationId xmlns:a16="http://schemas.microsoft.com/office/drawing/2014/main" id="{3C08ABB6-92F4-E9E1-D6BB-92602EF3C700}"/>
              </a:ext>
            </a:extLst>
          </p:cNvPr>
          <p:cNvGrpSpPr/>
          <p:nvPr userDrawn="1"/>
        </p:nvGrpSpPr>
        <p:grpSpPr>
          <a:xfrm>
            <a:off x="3594894" y="832137"/>
            <a:ext cx="8597107" cy="189926"/>
            <a:chOff x="3594894" y="1051499"/>
            <a:chExt cx="8597107" cy="189926"/>
          </a:xfrm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C7892EF9-3F5C-7F60-D760-D41A696E501A}"/>
                </a:ext>
              </a:extLst>
            </p:cNvPr>
            <p:cNvSpPr/>
            <p:nvPr userDrawn="1"/>
          </p:nvSpPr>
          <p:spPr>
            <a:xfrm flipV="1">
              <a:off x="3675475" y="1104026"/>
              <a:ext cx="8516526" cy="8487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  <p:sp>
          <p:nvSpPr>
            <p:cNvPr id="12" name="Ovaal 11">
              <a:extLst>
                <a:ext uri="{FF2B5EF4-FFF2-40B4-BE49-F238E27FC236}">
                  <a16:creationId xmlns:a16="http://schemas.microsoft.com/office/drawing/2014/main" id="{451F1E9A-775B-F766-8BDD-2C9F7BE5812F}"/>
                </a:ext>
              </a:extLst>
            </p:cNvPr>
            <p:cNvSpPr/>
            <p:nvPr userDrawn="1"/>
          </p:nvSpPr>
          <p:spPr>
            <a:xfrm>
              <a:off x="3594894" y="1051499"/>
              <a:ext cx="189926" cy="18992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  <p:sp>
          <p:nvSpPr>
            <p:cNvPr id="13" name="Ovaal 12">
              <a:extLst>
                <a:ext uri="{FF2B5EF4-FFF2-40B4-BE49-F238E27FC236}">
                  <a16:creationId xmlns:a16="http://schemas.microsoft.com/office/drawing/2014/main" id="{ED1D538F-184B-1CE2-A3AA-5B3DC51F3C1C}"/>
                </a:ext>
              </a:extLst>
            </p:cNvPr>
            <p:cNvSpPr/>
            <p:nvPr userDrawn="1"/>
          </p:nvSpPr>
          <p:spPr>
            <a:xfrm>
              <a:off x="6558709" y="1051499"/>
              <a:ext cx="189926" cy="18992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  <p:sp>
          <p:nvSpPr>
            <p:cNvPr id="14" name="Ovaal 13">
              <a:extLst>
                <a:ext uri="{FF2B5EF4-FFF2-40B4-BE49-F238E27FC236}">
                  <a16:creationId xmlns:a16="http://schemas.microsoft.com/office/drawing/2014/main" id="{F8A3EED5-926F-3854-FA40-0B4479858A03}"/>
                </a:ext>
              </a:extLst>
            </p:cNvPr>
            <p:cNvSpPr/>
            <p:nvPr userDrawn="1"/>
          </p:nvSpPr>
          <p:spPr>
            <a:xfrm>
              <a:off x="9509577" y="1051499"/>
              <a:ext cx="189926" cy="18992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</p:grp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A064713B-6463-E130-7277-B8FEFCCE7B31}"/>
              </a:ext>
            </a:extLst>
          </p:cNvPr>
          <p:cNvCxnSpPr>
            <a:cxnSpLocks/>
          </p:cNvCxnSpPr>
          <p:nvPr userDrawn="1"/>
        </p:nvCxnSpPr>
        <p:spPr>
          <a:xfrm>
            <a:off x="6266781" y="406400"/>
            <a:ext cx="4780" cy="64516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C1DA4658-9730-E012-508E-183131EDE353}"/>
              </a:ext>
            </a:extLst>
          </p:cNvPr>
          <p:cNvCxnSpPr>
            <a:cxnSpLocks/>
          </p:cNvCxnSpPr>
          <p:nvPr userDrawn="1"/>
        </p:nvCxnSpPr>
        <p:spPr>
          <a:xfrm>
            <a:off x="9227209" y="406400"/>
            <a:ext cx="0" cy="64516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9205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ppenplan 3 eindpu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>
            <a:extLst>
              <a:ext uri="{FF2B5EF4-FFF2-40B4-BE49-F238E27FC236}">
                <a16:creationId xmlns:a16="http://schemas.microsoft.com/office/drawing/2014/main" id="{9A3EE90E-503C-4954-347A-E1F81732C878}"/>
              </a:ext>
            </a:extLst>
          </p:cNvPr>
          <p:cNvGrpSpPr/>
          <p:nvPr/>
        </p:nvGrpSpPr>
        <p:grpSpPr>
          <a:xfrm>
            <a:off x="3594894" y="832137"/>
            <a:ext cx="6104609" cy="189926"/>
            <a:chOff x="3594894" y="1051499"/>
            <a:chExt cx="6104609" cy="189926"/>
          </a:xfrm>
        </p:grpSpPr>
        <p:sp>
          <p:nvSpPr>
            <p:cNvPr id="3" name="Rechthoek 2">
              <a:extLst>
                <a:ext uri="{FF2B5EF4-FFF2-40B4-BE49-F238E27FC236}">
                  <a16:creationId xmlns:a16="http://schemas.microsoft.com/office/drawing/2014/main" id="{C322672E-7433-03FB-C775-7BD0CA91F201}"/>
                </a:ext>
              </a:extLst>
            </p:cNvPr>
            <p:cNvSpPr/>
            <p:nvPr userDrawn="1"/>
          </p:nvSpPr>
          <p:spPr>
            <a:xfrm flipV="1">
              <a:off x="3675475" y="1104026"/>
              <a:ext cx="5919340" cy="8487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  <p:sp>
          <p:nvSpPr>
            <p:cNvPr id="4" name="Ovaal 3">
              <a:extLst>
                <a:ext uri="{FF2B5EF4-FFF2-40B4-BE49-F238E27FC236}">
                  <a16:creationId xmlns:a16="http://schemas.microsoft.com/office/drawing/2014/main" id="{98708F95-BCDB-A911-2CA6-2923E797FA30}"/>
                </a:ext>
              </a:extLst>
            </p:cNvPr>
            <p:cNvSpPr/>
            <p:nvPr userDrawn="1"/>
          </p:nvSpPr>
          <p:spPr>
            <a:xfrm>
              <a:off x="3594894" y="1051499"/>
              <a:ext cx="189926" cy="18992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BBBC3AC2-E07E-A747-987E-5873DA563E80}"/>
                </a:ext>
              </a:extLst>
            </p:cNvPr>
            <p:cNvSpPr/>
            <p:nvPr userDrawn="1"/>
          </p:nvSpPr>
          <p:spPr>
            <a:xfrm>
              <a:off x="6558709" y="1051499"/>
              <a:ext cx="189926" cy="18992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  <p:sp>
          <p:nvSpPr>
            <p:cNvPr id="8" name="Ovaal 7">
              <a:extLst>
                <a:ext uri="{FF2B5EF4-FFF2-40B4-BE49-F238E27FC236}">
                  <a16:creationId xmlns:a16="http://schemas.microsoft.com/office/drawing/2014/main" id="{5F68A891-2087-7F0B-AE11-B1B409CF6B37}"/>
                </a:ext>
              </a:extLst>
            </p:cNvPr>
            <p:cNvSpPr/>
            <p:nvPr userDrawn="1"/>
          </p:nvSpPr>
          <p:spPr>
            <a:xfrm>
              <a:off x="9509577" y="1051499"/>
              <a:ext cx="189926" cy="18992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</p:grp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EA0FD59-82D6-54DC-7C33-3DEEC963A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Hybride zorgpaden die impact maken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A64660A-6702-A8D7-3A71-269C7FCD1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alibri" panose="020F0502020204030204" pitchFamily="34" charset="0"/>
              </a:defRPr>
            </a:lvl1pPr>
          </a:lstStyle>
          <a:p>
            <a:fld id="{A247B2F0-6972-934D-9DFC-5317D5B3E4B3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1" name="Tijdelijke aanduiding voor tekst 70">
            <a:extLst>
              <a:ext uri="{FF2B5EF4-FFF2-40B4-BE49-F238E27FC236}">
                <a16:creationId xmlns:a16="http://schemas.microsoft.com/office/drawing/2014/main" id="{7362A3E7-2700-47C4-2A65-86D06B514AC7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407988" y="1447800"/>
            <a:ext cx="2687623" cy="4479925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2000" b="1">
                <a:solidFill>
                  <a:schemeClr val="tx2"/>
                </a:solidFill>
              </a:defRPr>
            </a:lvl1pPr>
            <a:lvl2pPr>
              <a:defRPr sz="1600" b="0">
                <a:solidFill>
                  <a:schemeClr val="tx2"/>
                </a:solidFill>
              </a:defRPr>
            </a:lvl2pPr>
            <a:lvl3pPr>
              <a:defRPr sz="1600" b="0">
                <a:solidFill>
                  <a:schemeClr val="tx2"/>
                </a:solidFill>
              </a:defRPr>
            </a:lvl3pPr>
            <a:lvl4pPr>
              <a:defRPr sz="1600" b="0">
                <a:solidFill>
                  <a:schemeClr val="tx2"/>
                </a:solidFill>
              </a:defRPr>
            </a:lvl4pPr>
            <a:lvl5pPr>
              <a:defRPr sz="16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Onderwerp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8CE5587C-8078-28A3-4752-288AB3BEC40E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3302000" y="927099"/>
            <a:ext cx="2964781" cy="5524501"/>
          </a:xfrm>
        </p:spPr>
        <p:txBody>
          <a:bodyPr lIns="288000" tIns="503998" rIns="288000" bIns="413998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nl-NL"/>
              <a:t>Stappenplan titel</a:t>
            </a:r>
          </a:p>
        </p:txBody>
      </p:sp>
      <p:sp>
        <p:nvSpPr>
          <p:cNvPr id="20" name="Tijdelijke aanduiding voor tekst 8">
            <a:extLst>
              <a:ext uri="{FF2B5EF4-FFF2-40B4-BE49-F238E27FC236}">
                <a16:creationId xmlns:a16="http://schemas.microsoft.com/office/drawing/2014/main" id="{8E745C4D-9F48-57CD-5A9A-0A0667164121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6266786" y="927099"/>
            <a:ext cx="2955643" cy="5524501"/>
          </a:xfrm>
        </p:spPr>
        <p:txBody>
          <a:bodyPr lIns="288000" tIns="503998" rIns="288000" bIns="413998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nl-NL"/>
              <a:t>Stappenplan titel</a:t>
            </a:r>
          </a:p>
        </p:txBody>
      </p:sp>
      <p:sp>
        <p:nvSpPr>
          <p:cNvPr id="21" name="Tijdelijke aanduiding voor tekst 8">
            <a:extLst>
              <a:ext uri="{FF2B5EF4-FFF2-40B4-BE49-F238E27FC236}">
                <a16:creationId xmlns:a16="http://schemas.microsoft.com/office/drawing/2014/main" id="{77378AB0-38D1-DB05-EDFE-CFB17963E6FB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9227208" y="927099"/>
            <a:ext cx="2964792" cy="5524501"/>
          </a:xfrm>
        </p:spPr>
        <p:txBody>
          <a:bodyPr lIns="288000" tIns="503998" rIns="288000" bIns="413998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nl-NL"/>
              <a:t>Stappenplan titel</a:t>
            </a:r>
          </a:p>
        </p:txBody>
      </p:sp>
      <p:cxnSp>
        <p:nvCxnSpPr>
          <p:cNvPr id="26" name="Rechte verbindingslijn 25">
            <a:extLst>
              <a:ext uri="{FF2B5EF4-FFF2-40B4-BE49-F238E27FC236}">
                <a16:creationId xmlns:a16="http://schemas.microsoft.com/office/drawing/2014/main" id="{2A57FBA7-45B7-D1FE-0054-1B6EF17A2D0A}"/>
              </a:ext>
            </a:extLst>
          </p:cNvPr>
          <p:cNvCxnSpPr>
            <a:cxnSpLocks/>
          </p:cNvCxnSpPr>
          <p:nvPr/>
        </p:nvCxnSpPr>
        <p:spPr>
          <a:xfrm>
            <a:off x="6266781" y="406400"/>
            <a:ext cx="4780" cy="64516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Rechte verbindingslijn 26">
            <a:extLst>
              <a:ext uri="{FF2B5EF4-FFF2-40B4-BE49-F238E27FC236}">
                <a16:creationId xmlns:a16="http://schemas.microsoft.com/office/drawing/2014/main" id="{13A42982-4076-95A2-FE52-8B072528C62F}"/>
              </a:ext>
            </a:extLst>
          </p:cNvPr>
          <p:cNvCxnSpPr>
            <a:cxnSpLocks/>
          </p:cNvCxnSpPr>
          <p:nvPr/>
        </p:nvCxnSpPr>
        <p:spPr>
          <a:xfrm>
            <a:off x="9227209" y="406400"/>
            <a:ext cx="0" cy="64516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ep 9">
            <a:extLst>
              <a:ext uri="{FF2B5EF4-FFF2-40B4-BE49-F238E27FC236}">
                <a16:creationId xmlns:a16="http://schemas.microsoft.com/office/drawing/2014/main" id="{0A4D2CB2-07CB-FBF7-43F3-8C02460EB766}"/>
              </a:ext>
            </a:extLst>
          </p:cNvPr>
          <p:cNvGrpSpPr/>
          <p:nvPr userDrawn="1"/>
        </p:nvGrpSpPr>
        <p:grpSpPr>
          <a:xfrm>
            <a:off x="3594894" y="832137"/>
            <a:ext cx="6104609" cy="189926"/>
            <a:chOff x="3594894" y="1051499"/>
            <a:chExt cx="6104609" cy="189926"/>
          </a:xfrm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3734ECDC-A088-D0D6-39CA-7C30DB7A50F8}"/>
                </a:ext>
              </a:extLst>
            </p:cNvPr>
            <p:cNvSpPr/>
            <p:nvPr userDrawn="1"/>
          </p:nvSpPr>
          <p:spPr>
            <a:xfrm flipV="1">
              <a:off x="3675475" y="1104026"/>
              <a:ext cx="5919340" cy="8487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  <p:sp>
          <p:nvSpPr>
            <p:cNvPr id="12" name="Ovaal 11">
              <a:extLst>
                <a:ext uri="{FF2B5EF4-FFF2-40B4-BE49-F238E27FC236}">
                  <a16:creationId xmlns:a16="http://schemas.microsoft.com/office/drawing/2014/main" id="{8E31D82A-B114-F21E-5917-D70488C52000}"/>
                </a:ext>
              </a:extLst>
            </p:cNvPr>
            <p:cNvSpPr/>
            <p:nvPr userDrawn="1"/>
          </p:nvSpPr>
          <p:spPr>
            <a:xfrm>
              <a:off x="3594894" y="1051499"/>
              <a:ext cx="189926" cy="18992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  <p:sp>
          <p:nvSpPr>
            <p:cNvPr id="13" name="Ovaal 12">
              <a:extLst>
                <a:ext uri="{FF2B5EF4-FFF2-40B4-BE49-F238E27FC236}">
                  <a16:creationId xmlns:a16="http://schemas.microsoft.com/office/drawing/2014/main" id="{E542BB7D-3766-6D13-CCBA-618CEAB382EC}"/>
                </a:ext>
              </a:extLst>
            </p:cNvPr>
            <p:cNvSpPr/>
            <p:nvPr userDrawn="1"/>
          </p:nvSpPr>
          <p:spPr>
            <a:xfrm>
              <a:off x="6558709" y="1051499"/>
              <a:ext cx="189926" cy="18992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  <p:sp>
          <p:nvSpPr>
            <p:cNvPr id="14" name="Ovaal 13">
              <a:extLst>
                <a:ext uri="{FF2B5EF4-FFF2-40B4-BE49-F238E27FC236}">
                  <a16:creationId xmlns:a16="http://schemas.microsoft.com/office/drawing/2014/main" id="{689A6BB8-01FD-52FE-5711-D59FE67F1163}"/>
                </a:ext>
              </a:extLst>
            </p:cNvPr>
            <p:cNvSpPr/>
            <p:nvPr userDrawn="1"/>
          </p:nvSpPr>
          <p:spPr>
            <a:xfrm>
              <a:off x="9509577" y="1051499"/>
              <a:ext cx="189926" cy="18992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</p:grp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916C3A1E-A327-2BE8-2C5C-B8F532C3474C}"/>
              </a:ext>
            </a:extLst>
          </p:cNvPr>
          <p:cNvCxnSpPr>
            <a:cxnSpLocks/>
          </p:cNvCxnSpPr>
          <p:nvPr userDrawn="1"/>
        </p:nvCxnSpPr>
        <p:spPr>
          <a:xfrm>
            <a:off x="6266781" y="406400"/>
            <a:ext cx="4780" cy="64516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E2F4F9C4-98E0-1B8D-4755-BFDAF74763D6}"/>
              </a:ext>
            </a:extLst>
          </p:cNvPr>
          <p:cNvCxnSpPr>
            <a:cxnSpLocks/>
          </p:cNvCxnSpPr>
          <p:nvPr userDrawn="1"/>
        </p:nvCxnSpPr>
        <p:spPr>
          <a:xfrm>
            <a:off x="9227209" y="406400"/>
            <a:ext cx="0" cy="64516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129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ppenpla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C6A1CC46-3411-067B-A6CF-D1A535C1AF66}"/>
              </a:ext>
            </a:extLst>
          </p:cNvPr>
          <p:cNvGrpSpPr/>
          <p:nvPr/>
        </p:nvGrpSpPr>
        <p:grpSpPr>
          <a:xfrm>
            <a:off x="3594894" y="832137"/>
            <a:ext cx="8597107" cy="189926"/>
            <a:chOff x="3594894" y="1051499"/>
            <a:chExt cx="8597107" cy="189926"/>
          </a:xfrm>
        </p:grpSpPr>
        <p:sp>
          <p:nvSpPr>
            <p:cNvPr id="4" name="Rechthoek 3">
              <a:extLst>
                <a:ext uri="{FF2B5EF4-FFF2-40B4-BE49-F238E27FC236}">
                  <a16:creationId xmlns:a16="http://schemas.microsoft.com/office/drawing/2014/main" id="{5540B40D-8734-3923-6E56-BCCCD4E38042}"/>
                </a:ext>
              </a:extLst>
            </p:cNvPr>
            <p:cNvSpPr/>
            <p:nvPr userDrawn="1"/>
          </p:nvSpPr>
          <p:spPr>
            <a:xfrm flipV="1">
              <a:off x="3675475" y="1104026"/>
              <a:ext cx="8516526" cy="8487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A2F918F8-F310-A8E8-9A1F-02F270D24666}"/>
                </a:ext>
              </a:extLst>
            </p:cNvPr>
            <p:cNvSpPr/>
            <p:nvPr userDrawn="1"/>
          </p:nvSpPr>
          <p:spPr>
            <a:xfrm>
              <a:off x="3594894" y="1051499"/>
              <a:ext cx="189926" cy="18992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  <p:sp>
          <p:nvSpPr>
            <p:cNvPr id="8" name="Ovaal 7">
              <a:extLst>
                <a:ext uri="{FF2B5EF4-FFF2-40B4-BE49-F238E27FC236}">
                  <a16:creationId xmlns:a16="http://schemas.microsoft.com/office/drawing/2014/main" id="{A37B434D-E5B8-C75F-2695-AADFF6C7E12E}"/>
                </a:ext>
              </a:extLst>
            </p:cNvPr>
            <p:cNvSpPr/>
            <p:nvPr userDrawn="1"/>
          </p:nvSpPr>
          <p:spPr>
            <a:xfrm>
              <a:off x="8039129" y="1051499"/>
              <a:ext cx="189926" cy="18992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</p:grp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EA0FD59-82D6-54DC-7C33-3DEEC963A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Hybride zorgpaden die impact maken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A64660A-6702-A8D7-3A71-269C7FCD1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alibri" panose="020F0502020204030204" pitchFamily="34" charset="0"/>
              </a:defRPr>
            </a:lvl1pPr>
          </a:lstStyle>
          <a:p>
            <a:fld id="{A247B2F0-6972-934D-9DFC-5317D5B3E4B3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1" name="Tijdelijke aanduiding voor tekst 70">
            <a:extLst>
              <a:ext uri="{FF2B5EF4-FFF2-40B4-BE49-F238E27FC236}">
                <a16:creationId xmlns:a16="http://schemas.microsoft.com/office/drawing/2014/main" id="{7362A3E7-2700-47C4-2A65-86D06B514AC7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407988" y="1447800"/>
            <a:ext cx="2687623" cy="4479925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2000" b="1">
                <a:solidFill>
                  <a:schemeClr val="tx2"/>
                </a:solidFill>
              </a:defRPr>
            </a:lvl1pPr>
            <a:lvl2pPr>
              <a:defRPr sz="1600" b="0">
                <a:solidFill>
                  <a:schemeClr val="tx2"/>
                </a:solidFill>
              </a:defRPr>
            </a:lvl2pPr>
            <a:lvl3pPr>
              <a:defRPr sz="1600" b="0">
                <a:solidFill>
                  <a:schemeClr val="tx2"/>
                </a:solidFill>
              </a:defRPr>
            </a:lvl3pPr>
            <a:lvl4pPr>
              <a:defRPr sz="1600" b="0">
                <a:solidFill>
                  <a:schemeClr val="tx2"/>
                </a:solidFill>
              </a:defRPr>
            </a:lvl4pPr>
            <a:lvl5pPr>
              <a:defRPr sz="16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Onderwerp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8CE5587C-8078-28A3-4752-288AB3BEC40E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3302000" y="927099"/>
            <a:ext cx="4444235" cy="5524501"/>
          </a:xfrm>
        </p:spPr>
        <p:txBody>
          <a:bodyPr lIns="288000" tIns="503998" rIns="288000" bIns="413998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nl-NL"/>
              <a:t>Stappenplan titel</a:t>
            </a:r>
          </a:p>
        </p:txBody>
      </p:sp>
      <p:sp>
        <p:nvSpPr>
          <p:cNvPr id="20" name="Tijdelijke aanduiding voor tekst 8">
            <a:extLst>
              <a:ext uri="{FF2B5EF4-FFF2-40B4-BE49-F238E27FC236}">
                <a16:creationId xmlns:a16="http://schemas.microsoft.com/office/drawing/2014/main" id="{8E745C4D-9F48-57CD-5A9A-0A0667164121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7746240" y="927099"/>
            <a:ext cx="4445755" cy="5524501"/>
          </a:xfrm>
        </p:spPr>
        <p:txBody>
          <a:bodyPr lIns="288000" tIns="503998" rIns="288000" bIns="413998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nl-NL"/>
              <a:t>Stappenplan titel</a:t>
            </a:r>
          </a:p>
        </p:txBody>
      </p:sp>
      <p:cxnSp>
        <p:nvCxnSpPr>
          <p:cNvPr id="26" name="Rechte verbindingslijn 25">
            <a:extLst>
              <a:ext uri="{FF2B5EF4-FFF2-40B4-BE49-F238E27FC236}">
                <a16:creationId xmlns:a16="http://schemas.microsoft.com/office/drawing/2014/main" id="{2A57FBA7-45B7-D1FE-0054-1B6EF17A2D0A}"/>
              </a:ext>
            </a:extLst>
          </p:cNvPr>
          <p:cNvCxnSpPr>
            <a:cxnSpLocks/>
          </p:cNvCxnSpPr>
          <p:nvPr/>
        </p:nvCxnSpPr>
        <p:spPr>
          <a:xfrm>
            <a:off x="7746240" y="406400"/>
            <a:ext cx="0" cy="64516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ep 1">
            <a:extLst>
              <a:ext uri="{FF2B5EF4-FFF2-40B4-BE49-F238E27FC236}">
                <a16:creationId xmlns:a16="http://schemas.microsoft.com/office/drawing/2014/main" id="{A3C0CFCE-6F28-8BCE-A101-3DB99AD3AFD9}"/>
              </a:ext>
            </a:extLst>
          </p:cNvPr>
          <p:cNvGrpSpPr/>
          <p:nvPr userDrawn="1"/>
        </p:nvGrpSpPr>
        <p:grpSpPr>
          <a:xfrm>
            <a:off x="3594894" y="832137"/>
            <a:ext cx="8597107" cy="189926"/>
            <a:chOff x="3594894" y="1051499"/>
            <a:chExt cx="8597107" cy="189926"/>
          </a:xfrm>
        </p:grpSpPr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59A44AE1-103A-9B23-6281-2A3799595476}"/>
                </a:ext>
              </a:extLst>
            </p:cNvPr>
            <p:cNvSpPr/>
            <p:nvPr userDrawn="1"/>
          </p:nvSpPr>
          <p:spPr>
            <a:xfrm flipV="1">
              <a:off x="3675475" y="1104026"/>
              <a:ext cx="8516526" cy="8487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  <p:sp>
          <p:nvSpPr>
            <p:cNvPr id="11" name="Ovaal 10">
              <a:extLst>
                <a:ext uri="{FF2B5EF4-FFF2-40B4-BE49-F238E27FC236}">
                  <a16:creationId xmlns:a16="http://schemas.microsoft.com/office/drawing/2014/main" id="{AD8E5EF2-DCD1-7C26-D840-300914A4728D}"/>
                </a:ext>
              </a:extLst>
            </p:cNvPr>
            <p:cNvSpPr/>
            <p:nvPr userDrawn="1"/>
          </p:nvSpPr>
          <p:spPr>
            <a:xfrm>
              <a:off x="3594894" y="1051499"/>
              <a:ext cx="189926" cy="18992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  <p:sp>
          <p:nvSpPr>
            <p:cNvPr id="12" name="Ovaal 11">
              <a:extLst>
                <a:ext uri="{FF2B5EF4-FFF2-40B4-BE49-F238E27FC236}">
                  <a16:creationId xmlns:a16="http://schemas.microsoft.com/office/drawing/2014/main" id="{3F97F947-40BC-DC1C-B86A-C5F4755EFD37}"/>
                </a:ext>
              </a:extLst>
            </p:cNvPr>
            <p:cNvSpPr/>
            <p:nvPr userDrawn="1"/>
          </p:nvSpPr>
          <p:spPr>
            <a:xfrm>
              <a:off x="8039129" y="1051499"/>
              <a:ext cx="189926" cy="18992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</p:grp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5FC89589-7D7A-2A9D-7AFA-845CB7217890}"/>
              </a:ext>
            </a:extLst>
          </p:cNvPr>
          <p:cNvCxnSpPr>
            <a:cxnSpLocks/>
          </p:cNvCxnSpPr>
          <p:nvPr userDrawn="1"/>
        </p:nvCxnSpPr>
        <p:spPr>
          <a:xfrm>
            <a:off x="7746240" y="406400"/>
            <a:ext cx="0" cy="64516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18622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ppenplan 2 eindpu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C6A1CC46-3411-067B-A6CF-D1A535C1AF66}"/>
              </a:ext>
            </a:extLst>
          </p:cNvPr>
          <p:cNvGrpSpPr/>
          <p:nvPr/>
        </p:nvGrpSpPr>
        <p:grpSpPr>
          <a:xfrm>
            <a:off x="3594894" y="832137"/>
            <a:ext cx="4634161" cy="189926"/>
            <a:chOff x="3594894" y="1051499"/>
            <a:chExt cx="4634161" cy="189926"/>
          </a:xfrm>
        </p:grpSpPr>
        <p:sp>
          <p:nvSpPr>
            <p:cNvPr id="4" name="Rechthoek 3">
              <a:extLst>
                <a:ext uri="{FF2B5EF4-FFF2-40B4-BE49-F238E27FC236}">
                  <a16:creationId xmlns:a16="http://schemas.microsoft.com/office/drawing/2014/main" id="{5540B40D-8734-3923-6E56-BCCCD4E38042}"/>
                </a:ext>
              </a:extLst>
            </p:cNvPr>
            <p:cNvSpPr/>
            <p:nvPr userDrawn="1"/>
          </p:nvSpPr>
          <p:spPr>
            <a:xfrm flipV="1">
              <a:off x="3675475" y="1104026"/>
              <a:ext cx="4467186" cy="8487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A2F918F8-F310-A8E8-9A1F-02F270D24666}"/>
                </a:ext>
              </a:extLst>
            </p:cNvPr>
            <p:cNvSpPr/>
            <p:nvPr userDrawn="1"/>
          </p:nvSpPr>
          <p:spPr>
            <a:xfrm>
              <a:off x="3594894" y="1051499"/>
              <a:ext cx="189926" cy="18992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  <p:sp>
          <p:nvSpPr>
            <p:cNvPr id="8" name="Ovaal 7">
              <a:extLst>
                <a:ext uri="{FF2B5EF4-FFF2-40B4-BE49-F238E27FC236}">
                  <a16:creationId xmlns:a16="http://schemas.microsoft.com/office/drawing/2014/main" id="{A37B434D-E5B8-C75F-2695-AADFF6C7E12E}"/>
                </a:ext>
              </a:extLst>
            </p:cNvPr>
            <p:cNvSpPr/>
            <p:nvPr userDrawn="1"/>
          </p:nvSpPr>
          <p:spPr>
            <a:xfrm>
              <a:off x="8039129" y="1051499"/>
              <a:ext cx="189926" cy="18992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</p:grp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EA0FD59-82D6-54DC-7C33-3DEEC963A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Hybride zorgpaden die impact maken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A64660A-6702-A8D7-3A71-269C7FCD1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alibri" panose="020F0502020204030204" pitchFamily="34" charset="0"/>
              </a:defRPr>
            </a:lvl1pPr>
          </a:lstStyle>
          <a:p>
            <a:fld id="{A247B2F0-6972-934D-9DFC-5317D5B3E4B3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1" name="Tijdelijke aanduiding voor tekst 70">
            <a:extLst>
              <a:ext uri="{FF2B5EF4-FFF2-40B4-BE49-F238E27FC236}">
                <a16:creationId xmlns:a16="http://schemas.microsoft.com/office/drawing/2014/main" id="{7362A3E7-2700-47C4-2A65-86D06B514AC7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407988" y="1447800"/>
            <a:ext cx="2687623" cy="4479925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2000" b="1">
                <a:solidFill>
                  <a:schemeClr val="tx2"/>
                </a:solidFill>
              </a:defRPr>
            </a:lvl1pPr>
            <a:lvl2pPr>
              <a:defRPr sz="1600" b="0">
                <a:solidFill>
                  <a:schemeClr val="tx2"/>
                </a:solidFill>
              </a:defRPr>
            </a:lvl2pPr>
            <a:lvl3pPr>
              <a:defRPr sz="1600" b="0">
                <a:solidFill>
                  <a:schemeClr val="tx2"/>
                </a:solidFill>
              </a:defRPr>
            </a:lvl3pPr>
            <a:lvl4pPr>
              <a:defRPr sz="1600" b="0">
                <a:solidFill>
                  <a:schemeClr val="tx2"/>
                </a:solidFill>
              </a:defRPr>
            </a:lvl4pPr>
            <a:lvl5pPr>
              <a:defRPr sz="16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Onderwerp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8CE5587C-8078-28A3-4752-288AB3BEC40E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3302000" y="927099"/>
            <a:ext cx="4444235" cy="5524501"/>
          </a:xfrm>
        </p:spPr>
        <p:txBody>
          <a:bodyPr lIns="288000" tIns="503998" rIns="288000" bIns="413998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nl-NL"/>
              <a:t>Stappenplan titel</a:t>
            </a:r>
          </a:p>
        </p:txBody>
      </p:sp>
      <p:sp>
        <p:nvSpPr>
          <p:cNvPr id="20" name="Tijdelijke aanduiding voor tekst 8">
            <a:extLst>
              <a:ext uri="{FF2B5EF4-FFF2-40B4-BE49-F238E27FC236}">
                <a16:creationId xmlns:a16="http://schemas.microsoft.com/office/drawing/2014/main" id="{8E745C4D-9F48-57CD-5A9A-0A0667164121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7746240" y="927099"/>
            <a:ext cx="4445755" cy="5524501"/>
          </a:xfrm>
        </p:spPr>
        <p:txBody>
          <a:bodyPr lIns="288000" tIns="503998" rIns="288000" bIns="413998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nl-NL"/>
              <a:t>Stappenplan titel</a:t>
            </a:r>
          </a:p>
        </p:txBody>
      </p:sp>
      <p:cxnSp>
        <p:nvCxnSpPr>
          <p:cNvPr id="26" name="Rechte verbindingslijn 25">
            <a:extLst>
              <a:ext uri="{FF2B5EF4-FFF2-40B4-BE49-F238E27FC236}">
                <a16:creationId xmlns:a16="http://schemas.microsoft.com/office/drawing/2014/main" id="{2A57FBA7-45B7-D1FE-0054-1B6EF17A2D0A}"/>
              </a:ext>
            </a:extLst>
          </p:cNvPr>
          <p:cNvCxnSpPr>
            <a:cxnSpLocks/>
          </p:cNvCxnSpPr>
          <p:nvPr/>
        </p:nvCxnSpPr>
        <p:spPr>
          <a:xfrm>
            <a:off x="7746240" y="406400"/>
            <a:ext cx="0" cy="64516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ep 1">
            <a:extLst>
              <a:ext uri="{FF2B5EF4-FFF2-40B4-BE49-F238E27FC236}">
                <a16:creationId xmlns:a16="http://schemas.microsoft.com/office/drawing/2014/main" id="{958E60CA-FA43-C621-8590-3AC6B1B2FD6F}"/>
              </a:ext>
            </a:extLst>
          </p:cNvPr>
          <p:cNvGrpSpPr/>
          <p:nvPr userDrawn="1"/>
        </p:nvGrpSpPr>
        <p:grpSpPr>
          <a:xfrm>
            <a:off x="3594894" y="832137"/>
            <a:ext cx="4634161" cy="189926"/>
            <a:chOff x="3594894" y="1051499"/>
            <a:chExt cx="4634161" cy="189926"/>
          </a:xfrm>
        </p:grpSpPr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5543C79E-2058-9D35-735B-4D30EA04640A}"/>
                </a:ext>
              </a:extLst>
            </p:cNvPr>
            <p:cNvSpPr/>
            <p:nvPr userDrawn="1"/>
          </p:nvSpPr>
          <p:spPr>
            <a:xfrm flipV="1">
              <a:off x="3675475" y="1104026"/>
              <a:ext cx="4467186" cy="8487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  <p:sp>
          <p:nvSpPr>
            <p:cNvPr id="11" name="Ovaal 10">
              <a:extLst>
                <a:ext uri="{FF2B5EF4-FFF2-40B4-BE49-F238E27FC236}">
                  <a16:creationId xmlns:a16="http://schemas.microsoft.com/office/drawing/2014/main" id="{16FB4223-3F96-8A28-5DDA-468AEBE046B1}"/>
                </a:ext>
              </a:extLst>
            </p:cNvPr>
            <p:cNvSpPr/>
            <p:nvPr userDrawn="1"/>
          </p:nvSpPr>
          <p:spPr>
            <a:xfrm>
              <a:off x="3594894" y="1051499"/>
              <a:ext cx="189926" cy="18992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  <p:sp>
          <p:nvSpPr>
            <p:cNvPr id="12" name="Ovaal 11">
              <a:extLst>
                <a:ext uri="{FF2B5EF4-FFF2-40B4-BE49-F238E27FC236}">
                  <a16:creationId xmlns:a16="http://schemas.microsoft.com/office/drawing/2014/main" id="{6D7EBE1B-EBB9-A8F3-1636-7AF08F3B04A8}"/>
                </a:ext>
              </a:extLst>
            </p:cNvPr>
            <p:cNvSpPr/>
            <p:nvPr userDrawn="1"/>
          </p:nvSpPr>
          <p:spPr>
            <a:xfrm>
              <a:off x="8039129" y="1051499"/>
              <a:ext cx="189926" cy="18992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</p:grp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2B15CC14-1377-557D-55E4-CDD96E30FD01}"/>
              </a:ext>
            </a:extLst>
          </p:cNvPr>
          <p:cNvCxnSpPr>
            <a:cxnSpLocks/>
          </p:cNvCxnSpPr>
          <p:nvPr userDrawn="1"/>
        </p:nvCxnSpPr>
        <p:spPr>
          <a:xfrm>
            <a:off x="7746240" y="406400"/>
            <a:ext cx="0" cy="64516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9815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beelding volledig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ED87EA88-EF35-66D4-7031-9A8856E340A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b="1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21184225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beelding volledige slide inf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ED87EA88-EF35-66D4-7031-9A8856E340A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b="1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8" name="Afgeronde rechthoek 7">
            <a:extLst>
              <a:ext uri="{FF2B5EF4-FFF2-40B4-BE49-F238E27FC236}">
                <a16:creationId xmlns:a16="http://schemas.microsoft.com/office/drawing/2014/main" id="{A70C87EE-109C-1837-D5D5-55993BA63809}"/>
              </a:ext>
            </a:extLst>
          </p:cNvPr>
          <p:cNvSpPr/>
          <p:nvPr/>
        </p:nvSpPr>
        <p:spPr>
          <a:xfrm>
            <a:off x="407988" y="5410200"/>
            <a:ext cx="5583237" cy="10414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0" i="0">
              <a:latin typeface="Calibri" panose="020F0502020204030204" pitchFamily="34" charset="0"/>
            </a:endParaRP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E5EE62E7-F2EA-A5C1-6C7D-E03CFCD553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988" y="5410201"/>
            <a:ext cx="5583237" cy="517524"/>
          </a:xfrm>
        </p:spPr>
        <p:txBody>
          <a:bodyPr lIns="360000" tIns="216000" rIns="360000" bIns="0" anchor="b">
            <a:norm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nl-NL"/>
              <a:t>Onderwerp afbeelding</a:t>
            </a:r>
          </a:p>
        </p:txBody>
      </p:sp>
      <p:sp>
        <p:nvSpPr>
          <p:cNvPr id="11" name="Tijdelijke aanduiding voor tekst 9">
            <a:extLst>
              <a:ext uri="{FF2B5EF4-FFF2-40B4-BE49-F238E27FC236}">
                <a16:creationId xmlns:a16="http://schemas.microsoft.com/office/drawing/2014/main" id="{F796051C-DA00-3E2B-AB80-895D4B3082B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7988" y="5979355"/>
            <a:ext cx="5583237" cy="472245"/>
          </a:xfrm>
        </p:spPr>
        <p:txBody>
          <a:bodyPr lIns="360000" tIns="0" rIns="360000" bIns="216000">
            <a:normAutofit/>
          </a:bodyPr>
          <a:lstStyle>
            <a:lvl1pPr marL="0" indent="0">
              <a:buNone/>
              <a:defRPr sz="1600" b="0"/>
            </a:lvl1pPr>
          </a:lstStyle>
          <a:p>
            <a:pPr lvl="0"/>
            <a:r>
              <a:rPr lang="nl-NL"/>
              <a:t>Volledig scherm afbeelding</a:t>
            </a:r>
          </a:p>
        </p:txBody>
      </p:sp>
      <p:sp>
        <p:nvSpPr>
          <p:cNvPr id="2" name="Afgeronde rechthoek 7">
            <a:extLst>
              <a:ext uri="{FF2B5EF4-FFF2-40B4-BE49-F238E27FC236}">
                <a16:creationId xmlns:a16="http://schemas.microsoft.com/office/drawing/2014/main" id="{48D2A7C3-D005-F164-E575-01170B8C45D0}"/>
              </a:ext>
            </a:extLst>
          </p:cNvPr>
          <p:cNvSpPr/>
          <p:nvPr userDrawn="1"/>
        </p:nvSpPr>
        <p:spPr>
          <a:xfrm>
            <a:off x="407988" y="5410200"/>
            <a:ext cx="5583237" cy="10414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0" i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8788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sluit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27C5E697-8994-D354-EBBD-49450FA3ED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62800" y="413743"/>
            <a:ext cx="2482082" cy="730024"/>
          </a:xfrm>
          <a:prstGeom prst="rect">
            <a:avLst/>
          </a:prstGeom>
        </p:spPr>
      </p:pic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DB13E403-1890-7AF1-6B55-F398BC2F8C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406400"/>
            <a:ext cx="6400800" cy="6045200"/>
          </a:xfrm>
          <a:prstGeom prst="flowChartDelay">
            <a:avLst/>
          </a:prstGeom>
          <a:solidFill>
            <a:schemeClr val="tx1"/>
          </a:solidFill>
        </p:spPr>
        <p:txBody>
          <a:bodyPr anchor="ctr"/>
          <a:lstStyle>
            <a:lvl1pPr marL="0" indent="0" algn="ctr">
              <a:buNone/>
              <a:defRPr b="1">
                <a:solidFill>
                  <a:schemeClr val="accent3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A411D736-9A06-CF02-C6EC-D9C3498BFE2C}"/>
              </a:ext>
            </a:extLst>
          </p:cNvPr>
          <p:cNvSpPr txBox="1"/>
          <p:nvPr/>
        </p:nvSpPr>
        <p:spPr>
          <a:xfrm>
            <a:off x="10817225" y="6134101"/>
            <a:ext cx="965200" cy="31750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b">
            <a:noAutofit/>
          </a:bodyPr>
          <a:lstStyle/>
          <a:p>
            <a:pPr algn="r"/>
            <a:r>
              <a:rPr lang="nl-NL" sz="800" b="0" i="0">
                <a:solidFill>
                  <a:schemeClr val="accent3"/>
                </a:solidFill>
                <a:effectLst/>
                <a:latin typeface="Calibri" panose="020F0502020204030204" pitchFamily="34" charset="0"/>
              </a:rPr>
              <a:t>© Zorg bij jou</a:t>
            </a:r>
            <a:endParaRPr lang="nl-NL" sz="800" b="0" i="0">
              <a:solidFill>
                <a:schemeClr val="accent3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46F86B8E-A1B9-2227-8E5D-1C8BB1B5F362}"/>
              </a:ext>
            </a:extLst>
          </p:cNvPr>
          <p:cNvSpPr txBox="1"/>
          <p:nvPr/>
        </p:nvSpPr>
        <p:spPr>
          <a:xfrm>
            <a:off x="7162799" y="4051300"/>
            <a:ext cx="3654425" cy="3175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nl-NL" sz="2400" b="1" i="0">
                <a:latin typeface="Calibri" panose="020F0502020204030204" pitchFamily="34" charset="0"/>
              </a:rPr>
              <a:t>Meer informatie?</a:t>
            </a:r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D59B3947-6741-6E10-7160-FF3785048264}"/>
              </a:ext>
            </a:extLst>
          </p:cNvPr>
          <p:cNvSpPr/>
          <p:nvPr/>
        </p:nvSpPr>
        <p:spPr>
          <a:xfrm>
            <a:off x="7162799" y="4818314"/>
            <a:ext cx="410912" cy="41091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0" i="0">
              <a:latin typeface="Calibri" panose="020F0502020204030204" pitchFamily="34" charset="0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21374072-3E03-7015-93CE-AC02B0F3C8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99325" y="4954840"/>
            <a:ext cx="137860" cy="137860"/>
          </a:xfrm>
          <a:prstGeom prst="rect">
            <a:avLst/>
          </a:prstGeom>
        </p:spPr>
      </p:pic>
      <p:sp>
        <p:nvSpPr>
          <p:cNvPr id="14" name="Ovaal 13">
            <a:extLst>
              <a:ext uri="{FF2B5EF4-FFF2-40B4-BE49-F238E27FC236}">
                <a16:creationId xmlns:a16="http://schemas.microsoft.com/office/drawing/2014/main" id="{D35E8F94-21AB-0FB3-79CC-630A00A6AEFE}"/>
              </a:ext>
            </a:extLst>
          </p:cNvPr>
          <p:cNvSpPr/>
          <p:nvPr/>
        </p:nvSpPr>
        <p:spPr>
          <a:xfrm>
            <a:off x="7162799" y="5434264"/>
            <a:ext cx="410912" cy="41091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0" i="0">
              <a:latin typeface="Calibri" panose="020F0502020204030204" pitchFamily="34" charset="0"/>
            </a:endParaRPr>
          </a:p>
        </p:txBody>
      </p:sp>
      <p:sp>
        <p:nvSpPr>
          <p:cNvPr id="16" name="Ovaal 15">
            <a:extLst>
              <a:ext uri="{FF2B5EF4-FFF2-40B4-BE49-F238E27FC236}">
                <a16:creationId xmlns:a16="http://schemas.microsoft.com/office/drawing/2014/main" id="{74CFA5C1-5962-DE49-9718-165046255137}"/>
              </a:ext>
            </a:extLst>
          </p:cNvPr>
          <p:cNvSpPr/>
          <p:nvPr/>
        </p:nvSpPr>
        <p:spPr>
          <a:xfrm>
            <a:off x="7162799" y="6043864"/>
            <a:ext cx="410912" cy="41091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0" i="0">
              <a:latin typeface="Calibri" panose="020F0502020204030204" pitchFamily="34" charset="0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64F6A26D-CFBC-69A7-A126-C4751CA20C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95570" y="6190611"/>
            <a:ext cx="145370" cy="118114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E47796B5-EC22-D9AC-EFE4-B3035DBC8D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304840" y="5573365"/>
            <a:ext cx="126830" cy="135285"/>
          </a:xfrm>
          <a:prstGeom prst="rect">
            <a:avLst/>
          </a:prstGeom>
        </p:spPr>
      </p:pic>
      <p:sp>
        <p:nvSpPr>
          <p:cNvPr id="22" name="Tekstvak 21">
            <a:hlinkClick r:id="rId10"/>
            <a:extLst>
              <a:ext uri="{FF2B5EF4-FFF2-40B4-BE49-F238E27FC236}">
                <a16:creationId xmlns:a16="http://schemas.microsoft.com/office/drawing/2014/main" id="{0560CCE6-6E98-CE09-26C0-357E508C0C3B}"/>
              </a:ext>
            </a:extLst>
          </p:cNvPr>
          <p:cNvSpPr txBox="1"/>
          <p:nvPr/>
        </p:nvSpPr>
        <p:spPr>
          <a:xfrm>
            <a:off x="7671460" y="4886325"/>
            <a:ext cx="3145766" cy="25569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nl-NL" sz="1200" b="0" i="0" err="1">
                <a:solidFill>
                  <a:schemeClr val="tx1"/>
                </a:solidFill>
                <a:latin typeface="Calibri" panose="020F050202020403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www.zorgbijjou.nl</a:t>
            </a:r>
            <a:endParaRPr lang="nl-NL" sz="1200" b="0" i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DC0A43-2E33-29D8-7E1E-9E0BA2770E5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71459" y="6127724"/>
            <a:ext cx="3146400" cy="255600"/>
          </a:xfrm>
        </p:spPr>
        <p:txBody>
          <a:bodyPr lIns="0" tIns="0" rIns="0" bIns="0" anchor="ctr"/>
          <a:lstStyle>
            <a:lvl1pPr marL="0" indent="0">
              <a:buNone/>
              <a:defRPr sz="1200" b="0"/>
            </a:lvl1pPr>
          </a:lstStyle>
          <a:p>
            <a:pPr lvl="0"/>
            <a:r>
              <a:rPr lang="nl-NL"/>
              <a:t>Je e-mailadres</a:t>
            </a:r>
            <a:endParaRPr lang="en-NL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6D1371AC-CA91-A072-72A9-40296E6795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70824" y="5511920"/>
            <a:ext cx="3146400" cy="255600"/>
          </a:xfrm>
        </p:spPr>
        <p:txBody>
          <a:bodyPr lIns="0" tIns="0" rIns="0" bIns="0" anchor="ctr"/>
          <a:lstStyle>
            <a:lvl1pPr marL="0" indent="0">
              <a:buNone/>
              <a:defRPr sz="1200" b="0"/>
            </a:lvl1pPr>
          </a:lstStyle>
          <a:p>
            <a:pPr lvl="0"/>
            <a:r>
              <a:rPr lang="nl-NL"/>
              <a:t>Jouw LinkedIn of die van Zorg bij jou</a:t>
            </a:r>
            <a:endParaRPr lang="en-NL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3F5E051-E152-28A2-11B5-D945088821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62800" y="413743"/>
            <a:ext cx="2482082" cy="730024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46B25C6-FF76-77FB-C2C6-7EDF6E30A053}"/>
              </a:ext>
            </a:extLst>
          </p:cNvPr>
          <p:cNvSpPr txBox="1"/>
          <p:nvPr userDrawn="1"/>
        </p:nvSpPr>
        <p:spPr>
          <a:xfrm>
            <a:off x="10817225" y="6134101"/>
            <a:ext cx="965200" cy="31750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b">
            <a:noAutofit/>
          </a:bodyPr>
          <a:lstStyle/>
          <a:p>
            <a:pPr algn="r"/>
            <a:r>
              <a:rPr lang="nl-NL" sz="800" b="0" i="0">
                <a:solidFill>
                  <a:schemeClr val="accent3"/>
                </a:solidFill>
                <a:effectLst/>
                <a:latin typeface="Calibri" panose="020F0502020204030204" pitchFamily="34" charset="0"/>
              </a:rPr>
              <a:t>© Zorg bij jou</a:t>
            </a:r>
            <a:endParaRPr lang="nl-NL" sz="800" b="0" i="0">
              <a:solidFill>
                <a:schemeClr val="accent3"/>
              </a:solidFill>
              <a:latin typeface="Calibri" panose="020F0502020204030204" pitchFamily="34" charset="0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5EA3C93A-3D8F-5F72-9A1D-DBB4355C9B4E}"/>
              </a:ext>
            </a:extLst>
          </p:cNvPr>
          <p:cNvSpPr txBox="1"/>
          <p:nvPr userDrawn="1"/>
        </p:nvSpPr>
        <p:spPr>
          <a:xfrm>
            <a:off x="7162799" y="4051300"/>
            <a:ext cx="3654425" cy="3175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nl-NL" sz="2400" b="1" i="0">
                <a:latin typeface="Calibri" panose="020F0502020204030204" pitchFamily="34" charset="0"/>
              </a:rPr>
              <a:t>Meer informatie?</a:t>
            </a:r>
          </a:p>
        </p:txBody>
      </p:sp>
      <p:sp>
        <p:nvSpPr>
          <p:cNvPr id="12" name="Ovaal 11">
            <a:extLst>
              <a:ext uri="{FF2B5EF4-FFF2-40B4-BE49-F238E27FC236}">
                <a16:creationId xmlns:a16="http://schemas.microsoft.com/office/drawing/2014/main" id="{D32D8261-A6C5-034B-EF55-B685876CA647}"/>
              </a:ext>
            </a:extLst>
          </p:cNvPr>
          <p:cNvSpPr/>
          <p:nvPr userDrawn="1"/>
        </p:nvSpPr>
        <p:spPr>
          <a:xfrm>
            <a:off x="7162799" y="4818314"/>
            <a:ext cx="410912" cy="41091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0" i="0">
              <a:latin typeface="Calibri" panose="020F0502020204030204" pitchFamily="34" charset="0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E897C18E-2FAD-BA34-0A31-5157BE9EAD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299325" y="4954840"/>
            <a:ext cx="137860" cy="137860"/>
          </a:xfrm>
          <a:prstGeom prst="rect">
            <a:avLst/>
          </a:prstGeom>
        </p:spPr>
      </p:pic>
      <p:sp>
        <p:nvSpPr>
          <p:cNvPr id="17" name="Ovaal 16">
            <a:extLst>
              <a:ext uri="{FF2B5EF4-FFF2-40B4-BE49-F238E27FC236}">
                <a16:creationId xmlns:a16="http://schemas.microsoft.com/office/drawing/2014/main" id="{82E48FE5-2C7D-3D40-1D1E-55DA66CA1FBA}"/>
              </a:ext>
            </a:extLst>
          </p:cNvPr>
          <p:cNvSpPr/>
          <p:nvPr userDrawn="1"/>
        </p:nvSpPr>
        <p:spPr>
          <a:xfrm>
            <a:off x="7162799" y="5434264"/>
            <a:ext cx="410912" cy="41091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0" i="0">
              <a:latin typeface="Calibri" panose="020F0502020204030204" pitchFamily="34" charset="0"/>
            </a:endParaRPr>
          </a:p>
        </p:txBody>
      </p:sp>
      <p:sp>
        <p:nvSpPr>
          <p:cNvPr id="18" name="Ovaal 17">
            <a:extLst>
              <a:ext uri="{FF2B5EF4-FFF2-40B4-BE49-F238E27FC236}">
                <a16:creationId xmlns:a16="http://schemas.microsoft.com/office/drawing/2014/main" id="{2591EAC9-4BCE-AFD1-52D1-2DE0A6ADE8AF}"/>
              </a:ext>
            </a:extLst>
          </p:cNvPr>
          <p:cNvSpPr/>
          <p:nvPr userDrawn="1"/>
        </p:nvSpPr>
        <p:spPr>
          <a:xfrm>
            <a:off x="7162799" y="6043864"/>
            <a:ext cx="410912" cy="41091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0" i="0">
              <a:latin typeface="Calibri" panose="020F0502020204030204" pitchFamily="34" charset="0"/>
            </a:endParaRP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D7E458DE-AC02-6CBC-1812-0D531719A13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295570" y="6190611"/>
            <a:ext cx="145370" cy="118114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5F9D72C2-2391-9450-9845-1CF3169214F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304840" y="5573365"/>
            <a:ext cx="126830" cy="135285"/>
          </a:xfrm>
          <a:prstGeom prst="rect">
            <a:avLst/>
          </a:prstGeom>
        </p:spPr>
      </p:pic>
      <p:sp>
        <p:nvSpPr>
          <p:cNvPr id="24" name="Tekstvak 23">
            <a:hlinkClick r:id="rId10"/>
            <a:extLst>
              <a:ext uri="{FF2B5EF4-FFF2-40B4-BE49-F238E27FC236}">
                <a16:creationId xmlns:a16="http://schemas.microsoft.com/office/drawing/2014/main" id="{C4DF80A3-8735-211C-881E-551A92D19CDA}"/>
              </a:ext>
            </a:extLst>
          </p:cNvPr>
          <p:cNvSpPr txBox="1"/>
          <p:nvPr userDrawn="1"/>
        </p:nvSpPr>
        <p:spPr>
          <a:xfrm>
            <a:off x="7671460" y="4886325"/>
            <a:ext cx="3145766" cy="25569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nl-NL" sz="1200" b="0" i="0" err="1">
                <a:solidFill>
                  <a:schemeClr val="tx1"/>
                </a:solidFill>
                <a:latin typeface="Calibri" panose="020F050202020403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www.zorgbijjou.nl</a:t>
            </a:r>
            <a:endParaRPr lang="nl-NL" sz="1200" b="0" i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3649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gemeen titel boven - 2 koloms, veel tek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EA0FD59-82D6-54DC-7C33-3DEEC963A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Hybride zorgpaden die impact maken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A64660A-6702-A8D7-3A71-269C7FCD1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alibri" panose="020F0502020204030204" pitchFamily="34" charset="0"/>
              </a:defRPr>
            </a:lvl1pPr>
          </a:lstStyle>
          <a:p>
            <a:fld id="{A247B2F0-6972-934D-9DFC-5317D5B3E4B3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2" name="Tijdelijke aanduiding voor tekst 37">
            <a:extLst>
              <a:ext uri="{FF2B5EF4-FFF2-40B4-BE49-F238E27FC236}">
                <a16:creationId xmlns:a16="http://schemas.microsoft.com/office/drawing/2014/main" id="{92A7C270-010F-10C0-7060-6149FF1014F6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409121" y="931792"/>
            <a:ext cx="11373758" cy="309633"/>
          </a:xfrm>
        </p:spPr>
        <p:txBody>
          <a:bodyPr lIns="0" tIns="0" rIns="0" bIns="0" anchor="b">
            <a:noAutofit/>
          </a:bodyPr>
          <a:lstStyle>
            <a:lvl1pPr marL="3600" indent="0">
              <a:lnSpc>
                <a:spcPct val="100000"/>
              </a:lnSpc>
              <a:spcBef>
                <a:spcPts val="0"/>
              </a:spcBef>
              <a:spcAft>
                <a:spcPts val="1700"/>
              </a:spcAft>
              <a:buFont typeface="Arial" panose="020B0604020202020204" pitchFamily="34" charset="0"/>
              <a:buNone/>
              <a:defRPr sz="2400" b="1" i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nl-NL"/>
              <a:t>Titel</a:t>
            </a:r>
          </a:p>
        </p:txBody>
      </p:sp>
      <p:sp>
        <p:nvSpPr>
          <p:cNvPr id="3" name="Tijdelijke aanduiding voor tekst 37">
            <a:extLst>
              <a:ext uri="{FF2B5EF4-FFF2-40B4-BE49-F238E27FC236}">
                <a16:creationId xmlns:a16="http://schemas.microsoft.com/office/drawing/2014/main" id="{333ADD3B-0979-EAAC-4786-37F746346D52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408666" y="1452492"/>
            <a:ext cx="5379359" cy="4475234"/>
          </a:xfrm>
        </p:spPr>
        <p:txBody>
          <a:bodyPr lIns="0" tIns="0" rIns="0" bIns="0" numCol="1" spcCol="630000">
            <a:noAutofit/>
          </a:bodyPr>
          <a:lstStyle>
            <a:lvl1pPr marL="3600" indent="0">
              <a:lnSpc>
                <a:spcPts val="2400"/>
              </a:lnSpc>
              <a:spcBef>
                <a:spcPts val="0"/>
              </a:spcBef>
              <a:spcAft>
                <a:spcPts val="1700"/>
              </a:spcAft>
              <a:buFontTx/>
              <a:buNone/>
              <a:defRPr sz="14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360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1700"/>
              </a:spcAft>
              <a:buClrTx/>
              <a:buSzTx/>
              <a:buFontTx/>
              <a:buNone/>
              <a:tabLst/>
              <a:defRPr/>
            </a:pPr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tekst 37">
            <a:extLst>
              <a:ext uri="{FF2B5EF4-FFF2-40B4-BE49-F238E27FC236}">
                <a16:creationId xmlns:a16="http://schemas.microsoft.com/office/drawing/2014/main" id="{6895EECF-E48C-9A30-836E-4F712E1EDA24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>
          <a:xfrm>
            <a:off x="6401772" y="1452492"/>
            <a:ext cx="5379359" cy="4475234"/>
          </a:xfrm>
        </p:spPr>
        <p:txBody>
          <a:bodyPr lIns="0" tIns="0" rIns="0" bIns="0" numCol="1" spcCol="630000">
            <a:noAutofit/>
          </a:bodyPr>
          <a:lstStyle>
            <a:lvl1pPr marL="3600" indent="0">
              <a:lnSpc>
                <a:spcPts val="2400"/>
              </a:lnSpc>
              <a:spcBef>
                <a:spcPts val="0"/>
              </a:spcBef>
              <a:spcAft>
                <a:spcPts val="1700"/>
              </a:spcAft>
              <a:buFontTx/>
              <a:buNone/>
              <a:defRPr sz="14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360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1700"/>
              </a:spcAft>
              <a:buClrTx/>
              <a:buSzTx/>
              <a:buFontTx/>
              <a:buNone/>
              <a:tabLst/>
              <a:defRPr/>
            </a:pPr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5702499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gemeen titel boven - 3 koloms, veel tek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EA0FD59-82D6-54DC-7C33-3DEEC963A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Hybride zorgpaden die impact maken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A64660A-6702-A8D7-3A71-269C7FCD1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alibri" panose="020F0502020204030204" pitchFamily="34" charset="0"/>
              </a:defRPr>
            </a:lvl1pPr>
          </a:lstStyle>
          <a:p>
            <a:fld id="{A247B2F0-6972-934D-9DFC-5317D5B3E4B3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8" name="Tijdelijke aanduiding voor tekst 37">
            <a:extLst>
              <a:ext uri="{FF2B5EF4-FFF2-40B4-BE49-F238E27FC236}">
                <a16:creationId xmlns:a16="http://schemas.microsoft.com/office/drawing/2014/main" id="{74937D14-F283-E882-70A1-3F87F8F70186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409121" y="935713"/>
            <a:ext cx="11373758" cy="309632"/>
          </a:xfrm>
        </p:spPr>
        <p:txBody>
          <a:bodyPr lIns="0" tIns="0" rIns="0" bIns="0" anchor="b">
            <a:noAutofit/>
          </a:bodyPr>
          <a:lstStyle>
            <a:lvl1pPr marL="3600" indent="0">
              <a:lnSpc>
                <a:spcPct val="100000"/>
              </a:lnSpc>
              <a:spcBef>
                <a:spcPts val="0"/>
              </a:spcBef>
              <a:spcAft>
                <a:spcPts val="1700"/>
              </a:spcAft>
              <a:buFont typeface="Arial" panose="020B0604020202020204" pitchFamily="34" charset="0"/>
              <a:buNone/>
              <a:defRPr sz="2400" b="1" i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nl-NL"/>
              <a:t>Titel</a:t>
            </a:r>
          </a:p>
        </p:txBody>
      </p:sp>
      <p:sp>
        <p:nvSpPr>
          <p:cNvPr id="2" name="Tijdelijke aanduiding voor tekst 37">
            <a:extLst>
              <a:ext uri="{FF2B5EF4-FFF2-40B4-BE49-F238E27FC236}">
                <a16:creationId xmlns:a16="http://schemas.microsoft.com/office/drawing/2014/main" id="{AEF9FC2E-5F33-D578-FD31-F94561AF8965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408666" y="1460334"/>
            <a:ext cx="3652159" cy="4467392"/>
          </a:xfrm>
        </p:spPr>
        <p:txBody>
          <a:bodyPr lIns="0" tIns="0" rIns="0" bIns="0" numCol="1" spcCol="270000">
            <a:noAutofit/>
          </a:bodyPr>
          <a:lstStyle>
            <a:lvl1pPr marL="3600" indent="0">
              <a:lnSpc>
                <a:spcPts val="2400"/>
              </a:lnSpc>
              <a:spcBef>
                <a:spcPts val="0"/>
              </a:spcBef>
              <a:spcAft>
                <a:spcPts val="1700"/>
              </a:spcAft>
              <a:buFontTx/>
              <a:buNone/>
              <a:defRPr sz="14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37">
            <a:extLst>
              <a:ext uri="{FF2B5EF4-FFF2-40B4-BE49-F238E27FC236}">
                <a16:creationId xmlns:a16="http://schemas.microsoft.com/office/drawing/2014/main" id="{A9F8DFD1-2B46-417C-563D-B1C009121259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>
          <a:xfrm>
            <a:off x="4269465" y="1460334"/>
            <a:ext cx="3652159" cy="4467392"/>
          </a:xfrm>
        </p:spPr>
        <p:txBody>
          <a:bodyPr lIns="0" tIns="0" rIns="0" bIns="0" numCol="1" spcCol="270000">
            <a:noAutofit/>
          </a:bodyPr>
          <a:lstStyle>
            <a:lvl1pPr marL="3600" indent="0">
              <a:lnSpc>
                <a:spcPts val="2400"/>
              </a:lnSpc>
              <a:spcBef>
                <a:spcPts val="0"/>
              </a:spcBef>
              <a:spcAft>
                <a:spcPts val="1700"/>
              </a:spcAft>
              <a:buFontTx/>
              <a:buNone/>
              <a:defRPr sz="14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tekst 37">
            <a:extLst>
              <a:ext uri="{FF2B5EF4-FFF2-40B4-BE49-F238E27FC236}">
                <a16:creationId xmlns:a16="http://schemas.microsoft.com/office/drawing/2014/main" id="{0F24EAEC-4B33-21B5-A3C0-34EF5A558DFA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8137384" y="1460334"/>
            <a:ext cx="3652159" cy="4467392"/>
          </a:xfrm>
        </p:spPr>
        <p:txBody>
          <a:bodyPr lIns="0" tIns="0" rIns="0" bIns="0" numCol="1" spcCol="270000">
            <a:noAutofit/>
          </a:bodyPr>
          <a:lstStyle>
            <a:lvl1pPr marL="3600" indent="0">
              <a:lnSpc>
                <a:spcPts val="2400"/>
              </a:lnSpc>
              <a:spcBef>
                <a:spcPts val="0"/>
              </a:spcBef>
              <a:spcAft>
                <a:spcPts val="1700"/>
              </a:spcAft>
              <a:buFontTx/>
              <a:buNone/>
              <a:defRPr sz="14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6228626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gemeen titel boven met afbeelding - veel tek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EA0FD59-82D6-54DC-7C33-3DEEC963A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Hybride zorgpaden die impact maken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A64660A-6702-A8D7-3A71-269C7FCD1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alibri" panose="020F0502020204030204" pitchFamily="34" charset="0"/>
              </a:defRPr>
            </a:lvl1pPr>
          </a:lstStyle>
          <a:p>
            <a:fld id="{A247B2F0-6972-934D-9DFC-5317D5B3E4B3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38" name="Tijdelijke aanduiding voor tekst 37">
            <a:extLst>
              <a:ext uri="{FF2B5EF4-FFF2-40B4-BE49-F238E27FC236}">
                <a16:creationId xmlns:a16="http://schemas.microsoft.com/office/drawing/2014/main" id="{9AD7E51D-4E0B-9691-C0C6-F72144AC779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08666" y="1447799"/>
            <a:ext cx="5379359" cy="4479927"/>
          </a:xfrm>
        </p:spPr>
        <p:txBody>
          <a:bodyPr lIns="0" tIns="0" rIns="0" bIns="0">
            <a:noAutofit/>
          </a:bodyPr>
          <a:lstStyle>
            <a:lvl1pPr marL="3600" indent="0">
              <a:lnSpc>
                <a:spcPts val="2400"/>
              </a:lnSpc>
              <a:spcBef>
                <a:spcPts val="0"/>
              </a:spcBef>
              <a:spcAft>
                <a:spcPts val="1700"/>
              </a:spcAft>
              <a:buFontTx/>
              <a:buNone/>
              <a:defRPr sz="14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Tekstuele inhoud van deze slide.</a:t>
            </a:r>
          </a:p>
        </p:txBody>
      </p:sp>
      <p:sp>
        <p:nvSpPr>
          <p:cNvPr id="2" name="Tijdelijke aanduiding voor tekst 37">
            <a:extLst>
              <a:ext uri="{FF2B5EF4-FFF2-40B4-BE49-F238E27FC236}">
                <a16:creationId xmlns:a16="http://schemas.microsoft.com/office/drawing/2014/main" id="{92A7C270-010F-10C0-7060-6149FF1014F6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405945" y="927099"/>
            <a:ext cx="5379359" cy="314326"/>
          </a:xfrm>
        </p:spPr>
        <p:txBody>
          <a:bodyPr lIns="0" tIns="0" rIns="0" bIns="0" anchor="b">
            <a:noAutofit/>
          </a:bodyPr>
          <a:lstStyle>
            <a:lvl1pPr marL="3600" indent="0">
              <a:lnSpc>
                <a:spcPct val="100000"/>
              </a:lnSpc>
              <a:spcBef>
                <a:spcPts val="0"/>
              </a:spcBef>
              <a:spcAft>
                <a:spcPts val="1700"/>
              </a:spcAft>
              <a:buFont typeface="Arial" panose="020B0604020202020204" pitchFamily="34" charset="0"/>
              <a:buNone/>
              <a:defRPr sz="2400" b="1" i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nl-NL"/>
              <a:t>Titel</a:t>
            </a:r>
          </a:p>
        </p:txBody>
      </p:sp>
      <p:sp>
        <p:nvSpPr>
          <p:cNvPr id="4" name="Tijdelijke aanduiding voor afbeelding 14">
            <a:extLst>
              <a:ext uri="{FF2B5EF4-FFF2-40B4-BE49-F238E27FC236}">
                <a16:creationId xmlns:a16="http://schemas.microsoft.com/office/drawing/2014/main" id="{AD01A58D-5B03-CDDA-4761-71B6597C00A5}"/>
              </a:ext>
            </a:extLst>
          </p:cNvPr>
          <p:cNvSpPr>
            <a:spLocks noGrp="1"/>
          </p:cNvSpPr>
          <p:nvPr>
            <p:ph type="pic" sz="quarter" idx="69"/>
          </p:nvPr>
        </p:nvSpPr>
        <p:spPr>
          <a:xfrm>
            <a:off x="5991221" y="406399"/>
            <a:ext cx="6210644" cy="6051027"/>
          </a:xfrm>
          <a:custGeom>
            <a:avLst/>
            <a:gdLst>
              <a:gd name="connsiteX0" fmla="*/ 0 w 9757424"/>
              <a:gd name="connsiteY0" fmla="*/ 3022601 h 6045202"/>
              <a:gd name="connsiteX1" fmla="*/ 3022601 w 9757424"/>
              <a:gd name="connsiteY1" fmla="*/ 0 h 6045202"/>
              <a:gd name="connsiteX2" fmla="*/ 6734823 w 9757424"/>
              <a:gd name="connsiteY2" fmla="*/ 0 h 6045202"/>
              <a:gd name="connsiteX3" fmla="*/ 9757424 w 9757424"/>
              <a:gd name="connsiteY3" fmla="*/ 3022601 h 6045202"/>
              <a:gd name="connsiteX4" fmla="*/ 9757424 w 9757424"/>
              <a:gd name="connsiteY4" fmla="*/ 3022601 h 6045202"/>
              <a:gd name="connsiteX5" fmla="*/ 6734823 w 9757424"/>
              <a:gd name="connsiteY5" fmla="*/ 6045202 h 6045202"/>
              <a:gd name="connsiteX6" fmla="*/ 3022601 w 9757424"/>
              <a:gd name="connsiteY6" fmla="*/ 6045202 h 6045202"/>
              <a:gd name="connsiteX7" fmla="*/ 0 w 9757424"/>
              <a:gd name="connsiteY7" fmla="*/ 3022601 h 6045202"/>
              <a:gd name="connsiteX0" fmla="*/ 0 w 9757424"/>
              <a:gd name="connsiteY0" fmla="*/ 3022601 h 6045202"/>
              <a:gd name="connsiteX1" fmla="*/ 3022601 w 9757424"/>
              <a:gd name="connsiteY1" fmla="*/ 0 h 6045202"/>
              <a:gd name="connsiteX2" fmla="*/ 6734823 w 9757424"/>
              <a:gd name="connsiteY2" fmla="*/ 0 h 6045202"/>
              <a:gd name="connsiteX3" fmla="*/ 9757424 w 9757424"/>
              <a:gd name="connsiteY3" fmla="*/ 3022601 h 6045202"/>
              <a:gd name="connsiteX4" fmla="*/ 6734823 w 9757424"/>
              <a:gd name="connsiteY4" fmla="*/ 6045202 h 6045202"/>
              <a:gd name="connsiteX5" fmla="*/ 3022601 w 9757424"/>
              <a:gd name="connsiteY5" fmla="*/ 6045202 h 6045202"/>
              <a:gd name="connsiteX6" fmla="*/ 0 w 9757424"/>
              <a:gd name="connsiteY6" fmla="*/ 3022601 h 6045202"/>
              <a:gd name="connsiteX0" fmla="*/ 0 w 7198851"/>
              <a:gd name="connsiteY0" fmla="*/ 3022601 h 6045202"/>
              <a:gd name="connsiteX1" fmla="*/ 3022601 w 7198851"/>
              <a:gd name="connsiteY1" fmla="*/ 0 h 6045202"/>
              <a:gd name="connsiteX2" fmla="*/ 6734823 w 7198851"/>
              <a:gd name="connsiteY2" fmla="*/ 0 h 6045202"/>
              <a:gd name="connsiteX3" fmla="*/ 6734823 w 7198851"/>
              <a:gd name="connsiteY3" fmla="*/ 6045202 h 6045202"/>
              <a:gd name="connsiteX4" fmla="*/ 3022601 w 7198851"/>
              <a:gd name="connsiteY4" fmla="*/ 6045202 h 6045202"/>
              <a:gd name="connsiteX5" fmla="*/ 0 w 7198851"/>
              <a:gd name="connsiteY5" fmla="*/ 3022601 h 6045202"/>
              <a:gd name="connsiteX0" fmla="*/ 0 w 7009802"/>
              <a:gd name="connsiteY0" fmla="*/ 3022601 h 6045202"/>
              <a:gd name="connsiteX1" fmla="*/ 3022601 w 7009802"/>
              <a:gd name="connsiteY1" fmla="*/ 0 h 6045202"/>
              <a:gd name="connsiteX2" fmla="*/ 6734823 w 7009802"/>
              <a:gd name="connsiteY2" fmla="*/ 0 h 6045202"/>
              <a:gd name="connsiteX3" fmla="*/ 6734823 w 7009802"/>
              <a:gd name="connsiteY3" fmla="*/ 6045202 h 6045202"/>
              <a:gd name="connsiteX4" fmla="*/ 3022601 w 7009802"/>
              <a:gd name="connsiteY4" fmla="*/ 6045202 h 6045202"/>
              <a:gd name="connsiteX5" fmla="*/ 0 w 7009802"/>
              <a:gd name="connsiteY5" fmla="*/ 3022601 h 6045202"/>
              <a:gd name="connsiteX0" fmla="*/ 0 w 6734823"/>
              <a:gd name="connsiteY0" fmla="*/ 3022601 h 6045202"/>
              <a:gd name="connsiteX1" fmla="*/ 3022601 w 6734823"/>
              <a:gd name="connsiteY1" fmla="*/ 0 h 6045202"/>
              <a:gd name="connsiteX2" fmla="*/ 6734823 w 6734823"/>
              <a:gd name="connsiteY2" fmla="*/ 0 h 6045202"/>
              <a:gd name="connsiteX3" fmla="*/ 6734823 w 6734823"/>
              <a:gd name="connsiteY3" fmla="*/ 6045202 h 6045202"/>
              <a:gd name="connsiteX4" fmla="*/ 3022601 w 6734823"/>
              <a:gd name="connsiteY4" fmla="*/ 6045202 h 6045202"/>
              <a:gd name="connsiteX5" fmla="*/ 0 w 6734823"/>
              <a:gd name="connsiteY5" fmla="*/ 3022601 h 6045202"/>
              <a:gd name="connsiteX0" fmla="*/ 0 w 6734823"/>
              <a:gd name="connsiteY0" fmla="*/ 3022601 h 6045202"/>
              <a:gd name="connsiteX1" fmla="*/ 3022601 w 6734823"/>
              <a:gd name="connsiteY1" fmla="*/ 0 h 6045202"/>
              <a:gd name="connsiteX2" fmla="*/ 6204820 w 6734823"/>
              <a:gd name="connsiteY2" fmla="*/ 0 h 6045202"/>
              <a:gd name="connsiteX3" fmla="*/ 6734823 w 6734823"/>
              <a:gd name="connsiteY3" fmla="*/ 6045202 h 6045202"/>
              <a:gd name="connsiteX4" fmla="*/ 3022601 w 6734823"/>
              <a:gd name="connsiteY4" fmla="*/ 6045202 h 6045202"/>
              <a:gd name="connsiteX5" fmla="*/ 0 w 6734823"/>
              <a:gd name="connsiteY5" fmla="*/ 3022601 h 6045202"/>
              <a:gd name="connsiteX0" fmla="*/ 0 w 6210644"/>
              <a:gd name="connsiteY0" fmla="*/ 3022601 h 6051027"/>
              <a:gd name="connsiteX1" fmla="*/ 3022601 w 6210644"/>
              <a:gd name="connsiteY1" fmla="*/ 0 h 6051027"/>
              <a:gd name="connsiteX2" fmla="*/ 6204820 w 6210644"/>
              <a:gd name="connsiteY2" fmla="*/ 0 h 6051027"/>
              <a:gd name="connsiteX3" fmla="*/ 6210644 w 6210644"/>
              <a:gd name="connsiteY3" fmla="*/ 6051027 h 6051027"/>
              <a:gd name="connsiteX4" fmla="*/ 3022601 w 6210644"/>
              <a:gd name="connsiteY4" fmla="*/ 6045202 h 6051027"/>
              <a:gd name="connsiteX5" fmla="*/ 0 w 6210644"/>
              <a:gd name="connsiteY5" fmla="*/ 3022601 h 6051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10644" h="6051027">
                <a:moveTo>
                  <a:pt x="0" y="3022601"/>
                </a:moveTo>
                <a:cubicBezTo>
                  <a:pt x="0" y="1353265"/>
                  <a:pt x="1353265" y="0"/>
                  <a:pt x="3022601" y="0"/>
                </a:cubicBezTo>
                <a:lnTo>
                  <a:pt x="6204820" y="0"/>
                </a:lnTo>
                <a:cubicBezTo>
                  <a:pt x="6206761" y="2017009"/>
                  <a:pt x="6208703" y="4034018"/>
                  <a:pt x="6210644" y="6051027"/>
                </a:cubicBezTo>
                <a:lnTo>
                  <a:pt x="3022601" y="6045202"/>
                </a:lnTo>
                <a:cubicBezTo>
                  <a:pt x="1353265" y="6045202"/>
                  <a:pt x="0" y="4691937"/>
                  <a:pt x="0" y="3022601"/>
                </a:cubicBezTo>
                <a:close/>
              </a:path>
            </a:pathLst>
          </a:cu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 b="1">
                <a:solidFill>
                  <a:schemeClr val="accent3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793224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oofdstuk titel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931D44A5-D314-6E2A-A1F9-D03F371D22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Hybride zorgpaden die impact maken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916F29AF-4578-534A-4FC6-F10F962D3014}"/>
              </a:ext>
            </a:extLst>
          </p:cNvPr>
          <p:cNvSpPr txBox="1"/>
          <p:nvPr/>
        </p:nvSpPr>
        <p:spPr>
          <a:xfrm>
            <a:off x="407988" y="6328490"/>
            <a:ext cx="5380037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nl-NL" sz="800" b="0" i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© Zorg bij jou</a:t>
            </a:r>
            <a:endParaRPr lang="nl-NL" sz="800" b="0" i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4D03D7A-5B3C-9141-8463-D9208C74E2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64924" y="6134100"/>
            <a:ext cx="317500" cy="317500"/>
          </a:xfrm>
          <a:prstGeom prst="rect">
            <a:avLst/>
          </a:prstGeom>
        </p:spPr>
      </p:pic>
      <p:sp>
        <p:nvSpPr>
          <p:cNvPr id="8" name="Tijdelijke aanduiding voor afbeelding 10">
            <a:extLst>
              <a:ext uri="{FF2B5EF4-FFF2-40B4-BE49-F238E27FC236}">
                <a16:creationId xmlns:a16="http://schemas.microsoft.com/office/drawing/2014/main" id="{256B0483-D8D5-9658-7B4E-8F1E9D08611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96012" y="0"/>
            <a:ext cx="5586412" cy="6451600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tx1"/>
          </a:solidFill>
        </p:spPr>
        <p:txBody>
          <a:bodyPr anchor="ctr"/>
          <a:lstStyle>
            <a:lvl1pPr marL="0" indent="0" algn="ctr">
              <a:buNone/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BDEF8B9-96E5-183B-4D31-E6FBF5FACA7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8" y="927101"/>
            <a:ext cx="5380037" cy="3438524"/>
          </a:xfrm>
        </p:spPr>
        <p:txBody>
          <a:bodyPr anchor="t"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Hoofdstuktitel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AE009297-E2E9-12EB-1CCD-F07A5F4C8EB0}"/>
              </a:ext>
            </a:extLst>
          </p:cNvPr>
          <p:cNvSpPr txBox="1"/>
          <p:nvPr userDrawn="1"/>
        </p:nvSpPr>
        <p:spPr>
          <a:xfrm>
            <a:off x="407988" y="6328490"/>
            <a:ext cx="5380037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nl-NL" sz="800" b="0" i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© Zorg bij jou</a:t>
            </a:r>
            <a:endParaRPr lang="nl-NL" sz="800" b="0" i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368A6D9-71F4-0C51-517D-C119DC1B94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64924" y="6134100"/>
            <a:ext cx="3175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4362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gemeen tekst rechts - veel tek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EA0FD59-82D6-54DC-7C33-3DEEC963A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Hybride zorgpaden die impact maken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A64660A-6702-A8D7-3A71-269C7FCD1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alibri" panose="020F0502020204030204" pitchFamily="34" charset="0"/>
              </a:defRPr>
            </a:lvl1pPr>
          </a:lstStyle>
          <a:p>
            <a:fld id="{A247B2F0-6972-934D-9DFC-5317D5B3E4B3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38" name="Tijdelijke aanduiding voor tekst 37">
            <a:extLst>
              <a:ext uri="{FF2B5EF4-FFF2-40B4-BE49-F238E27FC236}">
                <a16:creationId xmlns:a16="http://schemas.microsoft.com/office/drawing/2014/main" id="{9AD7E51D-4E0B-9691-C0C6-F72144AC779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267200" y="1447800"/>
            <a:ext cx="6550025" cy="4479926"/>
          </a:xfrm>
        </p:spPr>
        <p:txBody>
          <a:bodyPr lIns="0" tIns="0" rIns="0" bIns="0">
            <a:noAutofit/>
          </a:bodyPr>
          <a:lstStyle>
            <a:lvl1pPr marL="3600" indent="0">
              <a:lnSpc>
                <a:spcPts val="2400"/>
              </a:lnSpc>
              <a:spcBef>
                <a:spcPts val="0"/>
              </a:spcBef>
              <a:spcAft>
                <a:spcPts val="1700"/>
              </a:spcAft>
              <a:buFontTx/>
              <a:buNone/>
              <a:defRPr sz="14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Tekstuele inhoud van deze slide.</a:t>
            </a:r>
          </a:p>
        </p:txBody>
      </p:sp>
      <p:sp>
        <p:nvSpPr>
          <p:cNvPr id="71" name="Tijdelijke aanduiding voor tekst 70">
            <a:extLst>
              <a:ext uri="{FF2B5EF4-FFF2-40B4-BE49-F238E27FC236}">
                <a16:creationId xmlns:a16="http://schemas.microsoft.com/office/drawing/2014/main" id="{7362A3E7-2700-47C4-2A65-86D06B514AC7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407988" y="1447800"/>
            <a:ext cx="2687637" cy="4479925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2000" b="1">
                <a:solidFill>
                  <a:schemeClr val="tx2"/>
                </a:solidFill>
              </a:defRPr>
            </a:lvl1pPr>
            <a:lvl2pPr>
              <a:defRPr sz="1600" b="0">
                <a:solidFill>
                  <a:schemeClr val="tx2"/>
                </a:solidFill>
              </a:defRPr>
            </a:lvl2pPr>
            <a:lvl3pPr>
              <a:defRPr sz="1600" b="0">
                <a:solidFill>
                  <a:schemeClr val="tx2"/>
                </a:solidFill>
              </a:defRPr>
            </a:lvl3pPr>
            <a:lvl4pPr>
              <a:defRPr sz="1600" b="0">
                <a:solidFill>
                  <a:schemeClr val="tx2"/>
                </a:solidFill>
              </a:defRPr>
            </a:lvl4pPr>
            <a:lvl5pPr>
              <a:defRPr sz="16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Onderwerp</a:t>
            </a:r>
          </a:p>
        </p:txBody>
      </p:sp>
    </p:spTree>
    <p:extLst>
      <p:ext uri="{BB962C8B-B14F-4D97-AF65-F5344CB8AC3E}">
        <p14:creationId xmlns:p14="http://schemas.microsoft.com/office/powerpoint/2010/main" val="21237243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gemeen tekst rechts met afbeelding - veel tek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EA0FD59-82D6-54DC-7C33-3DEEC963A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Hybride zorgpaden die impact maken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A64660A-6702-A8D7-3A71-269C7FCD1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alibri" panose="020F0502020204030204" pitchFamily="34" charset="0"/>
              </a:defRPr>
            </a:lvl1pPr>
          </a:lstStyle>
          <a:p>
            <a:fld id="{A247B2F0-6972-934D-9DFC-5317D5B3E4B3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38" name="Tijdelijke aanduiding voor tekst 37">
            <a:extLst>
              <a:ext uri="{FF2B5EF4-FFF2-40B4-BE49-F238E27FC236}">
                <a16:creationId xmlns:a16="http://schemas.microsoft.com/office/drawing/2014/main" id="{9AD7E51D-4E0B-9691-C0C6-F72144AC779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267200" y="1447800"/>
            <a:ext cx="3654425" cy="4479926"/>
          </a:xfrm>
        </p:spPr>
        <p:txBody>
          <a:bodyPr lIns="0" tIns="0" rIns="0" bIns="0">
            <a:noAutofit/>
          </a:bodyPr>
          <a:lstStyle>
            <a:lvl1pPr marL="3600" indent="0">
              <a:lnSpc>
                <a:spcPts val="2400"/>
              </a:lnSpc>
              <a:spcBef>
                <a:spcPts val="0"/>
              </a:spcBef>
              <a:spcAft>
                <a:spcPts val="1700"/>
              </a:spcAft>
              <a:buFontTx/>
              <a:buNone/>
              <a:defRPr sz="14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Tekstuele inhoud van deze slide.</a:t>
            </a:r>
          </a:p>
        </p:txBody>
      </p:sp>
      <p:sp>
        <p:nvSpPr>
          <p:cNvPr id="71" name="Tijdelijke aanduiding voor tekst 70">
            <a:extLst>
              <a:ext uri="{FF2B5EF4-FFF2-40B4-BE49-F238E27FC236}">
                <a16:creationId xmlns:a16="http://schemas.microsoft.com/office/drawing/2014/main" id="{7362A3E7-2700-47C4-2A65-86D06B514AC7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407988" y="1447800"/>
            <a:ext cx="2687637" cy="4479925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2000" b="1">
                <a:solidFill>
                  <a:schemeClr val="tx2"/>
                </a:solidFill>
              </a:defRPr>
            </a:lvl1pPr>
            <a:lvl2pPr>
              <a:defRPr sz="1600" b="0">
                <a:solidFill>
                  <a:schemeClr val="tx2"/>
                </a:solidFill>
              </a:defRPr>
            </a:lvl2pPr>
            <a:lvl3pPr>
              <a:defRPr sz="1600" b="0">
                <a:solidFill>
                  <a:schemeClr val="tx2"/>
                </a:solidFill>
              </a:defRPr>
            </a:lvl3pPr>
            <a:lvl4pPr>
              <a:defRPr sz="1600" b="0">
                <a:solidFill>
                  <a:schemeClr val="tx2"/>
                </a:solidFill>
              </a:defRPr>
            </a:lvl4pPr>
            <a:lvl5pPr>
              <a:defRPr sz="16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Onderwerp</a:t>
            </a:r>
          </a:p>
        </p:txBody>
      </p:sp>
      <p:sp>
        <p:nvSpPr>
          <p:cNvPr id="3" name="Tijdelijke aanduiding voor afbeelding 10">
            <a:extLst>
              <a:ext uri="{FF2B5EF4-FFF2-40B4-BE49-F238E27FC236}">
                <a16:creationId xmlns:a16="http://schemas.microsoft.com/office/drawing/2014/main" id="{A70F8BE9-244D-843A-0855-E7509C58FAA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93200" y="406398"/>
            <a:ext cx="2689224" cy="6045201"/>
          </a:xfrm>
          <a:prstGeom prst="roundRect">
            <a:avLst>
              <a:gd name="adj" fmla="val 50000"/>
            </a:avLst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 b="1">
                <a:solidFill>
                  <a:schemeClr val="tx2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32072714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gemeen met opsomming - veel tek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EA0FD59-82D6-54DC-7C33-3DEEC963A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Hybride zorgpaden die impact maken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A64660A-6702-A8D7-3A71-269C7FCD1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alibri" panose="020F0502020204030204" pitchFamily="34" charset="0"/>
              </a:defRPr>
            </a:lvl1pPr>
          </a:lstStyle>
          <a:p>
            <a:fld id="{A247B2F0-6972-934D-9DFC-5317D5B3E4B3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38" name="Tijdelijke aanduiding voor tekst 37">
            <a:extLst>
              <a:ext uri="{FF2B5EF4-FFF2-40B4-BE49-F238E27FC236}">
                <a16:creationId xmlns:a16="http://schemas.microsoft.com/office/drawing/2014/main" id="{9AD7E51D-4E0B-9691-C0C6-F72144AC779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267200" y="1447800"/>
            <a:ext cx="6550025" cy="4479926"/>
          </a:xfrm>
        </p:spPr>
        <p:txBody>
          <a:bodyPr lIns="0" tIns="0" rIns="0" bIns="0">
            <a:noAutofit/>
          </a:bodyPr>
          <a:lstStyle>
            <a:lvl1pPr marL="346500" indent="-342900">
              <a:lnSpc>
                <a:spcPts val="2000"/>
              </a:lnSpc>
              <a:spcBef>
                <a:spcPts val="0"/>
              </a:spcBef>
              <a:spcAft>
                <a:spcPts val="17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4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Check</a:t>
            </a:r>
          </a:p>
          <a:p>
            <a:pPr lvl="0"/>
            <a:r>
              <a:rPr lang="nl-NL"/>
              <a:t>Check</a:t>
            </a:r>
          </a:p>
          <a:p>
            <a:pPr lvl="0"/>
            <a:r>
              <a:rPr lang="nl-NL"/>
              <a:t>Check</a:t>
            </a:r>
          </a:p>
          <a:p>
            <a:pPr lvl="0"/>
            <a:r>
              <a:rPr lang="nl-NL"/>
              <a:t>Check</a:t>
            </a:r>
          </a:p>
          <a:p>
            <a:pPr lvl="0"/>
            <a:r>
              <a:rPr lang="nl-NL"/>
              <a:t>Check</a:t>
            </a:r>
          </a:p>
          <a:p>
            <a:pPr lvl="0"/>
            <a:r>
              <a:rPr lang="nl-NL"/>
              <a:t>Check</a:t>
            </a:r>
          </a:p>
          <a:p>
            <a:pPr lvl="0"/>
            <a:r>
              <a:rPr lang="nl-NL"/>
              <a:t>Check</a:t>
            </a:r>
          </a:p>
        </p:txBody>
      </p:sp>
      <p:sp>
        <p:nvSpPr>
          <p:cNvPr id="71" name="Tijdelijke aanduiding voor tekst 70">
            <a:extLst>
              <a:ext uri="{FF2B5EF4-FFF2-40B4-BE49-F238E27FC236}">
                <a16:creationId xmlns:a16="http://schemas.microsoft.com/office/drawing/2014/main" id="{7362A3E7-2700-47C4-2A65-86D06B514AC7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407988" y="1447800"/>
            <a:ext cx="2687637" cy="4479925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2000" b="1">
                <a:solidFill>
                  <a:schemeClr val="tx2"/>
                </a:solidFill>
              </a:defRPr>
            </a:lvl1pPr>
            <a:lvl2pPr>
              <a:defRPr sz="1600" b="0">
                <a:solidFill>
                  <a:schemeClr val="tx2"/>
                </a:solidFill>
              </a:defRPr>
            </a:lvl2pPr>
            <a:lvl3pPr>
              <a:defRPr sz="1600" b="0">
                <a:solidFill>
                  <a:schemeClr val="tx2"/>
                </a:solidFill>
              </a:defRPr>
            </a:lvl3pPr>
            <a:lvl4pPr>
              <a:defRPr sz="1600" b="0">
                <a:solidFill>
                  <a:schemeClr val="tx2"/>
                </a:solidFill>
              </a:defRPr>
            </a:lvl4pPr>
            <a:lvl5pPr>
              <a:defRPr sz="16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Onderwerp</a:t>
            </a:r>
          </a:p>
        </p:txBody>
      </p:sp>
    </p:spTree>
    <p:extLst>
      <p:ext uri="{BB962C8B-B14F-4D97-AF65-F5344CB8AC3E}">
        <p14:creationId xmlns:p14="http://schemas.microsoft.com/office/powerpoint/2010/main" val="27646749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gemeen tekst rech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EA0FD59-82D6-54DC-7C33-3DEEC963A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Hybride zorgpaden die impact maken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A64660A-6702-A8D7-3A71-269C7FCD1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alibri" panose="020F0502020204030204" pitchFamily="34" charset="0"/>
              </a:defRPr>
            </a:lvl1pPr>
          </a:lstStyle>
          <a:p>
            <a:fld id="{A247B2F0-6972-934D-9DFC-5317D5B3E4B3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38" name="Tijdelijke aanduiding voor tekst 37">
            <a:extLst>
              <a:ext uri="{FF2B5EF4-FFF2-40B4-BE49-F238E27FC236}">
                <a16:creationId xmlns:a16="http://schemas.microsoft.com/office/drawing/2014/main" id="{9AD7E51D-4E0B-9691-C0C6-F72144AC779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267200" y="1447800"/>
            <a:ext cx="6550025" cy="4479926"/>
          </a:xfrm>
        </p:spPr>
        <p:txBody>
          <a:bodyPr lIns="0" tIns="0" rIns="0" bIns="0">
            <a:noAutofit/>
          </a:bodyPr>
          <a:lstStyle>
            <a:lvl1pPr marL="3600" indent="0">
              <a:lnSpc>
                <a:spcPct val="150000"/>
              </a:lnSpc>
              <a:spcBef>
                <a:spcPts val="0"/>
              </a:spcBef>
              <a:spcAft>
                <a:spcPts val="1700"/>
              </a:spcAft>
              <a:buFontTx/>
              <a:buNone/>
              <a:defRPr sz="16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Tekstuele inhoud van deze slide.</a:t>
            </a:r>
          </a:p>
        </p:txBody>
      </p:sp>
      <p:sp>
        <p:nvSpPr>
          <p:cNvPr id="71" name="Tijdelijke aanduiding voor tekst 70">
            <a:extLst>
              <a:ext uri="{FF2B5EF4-FFF2-40B4-BE49-F238E27FC236}">
                <a16:creationId xmlns:a16="http://schemas.microsoft.com/office/drawing/2014/main" id="{7362A3E7-2700-47C4-2A65-86D06B514AC7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407988" y="1447800"/>
            <a:ext cx="2687637" cy="4479925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2000" b="1">
                <a:solidFill>
                  <a:schemeClr val="tx2"/>
                </a:solidFill>
              </a:defRPr>
            </a:lvl1pPr>
            <a:lvl2pPr>
              <a:defRPr sz="1600" b="0">
                <a:solidFill>
                  <a:schemeClr val="tx2"/>
                </a:solidFill>
              </a:defRPr>
            </a:lvl2pPr>
            <a:lvl3pPr>
              <a:defRPr sz="1600" b="0">
                <a:solidFill>
                  <a:schemeClr val="tx2"/>
                </a:solidFill>
              </a:defRPr>
            </a:lvl3pPr>
            <a:lvl4pPr>
              <a:defRPr sz="1600" b="0">
                <a:solidFill>
                  <a:schemeClr val="tx2"/>
                </a:solidFill>
              </a:defRPr>
            </a:lvl4pPr>
            <a:lvl5pPr>
              <a:defRPr sz="16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Onderwerp</a:t>
            </a:r>
          </a:p>
        </p:txBody>
      </p:sp>
    </p:spTree>
    <p:extLst>
      <p:ext uri="{BB962C8B-B14F-4D97-AF65-F5344CB8AC3E}">
        <p14:creationId xmlns:p14="http://schemas.microsoft.com/office/powerpoint/2010/main" val="21092498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lgemeen tekst rech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A64660A-6702-A8D7-3A71-269C7FCD1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alibri" panose="020F0502020204030204" pitchFamily="34" charset="0"/>
              </a:defRPr>
            </a:lvl1pPr>
          </a:lstStyle>
          <a:p>
            <a:fld id="{A247B2F0-6972-934D-9DFC-5317D5B3E4B3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38" name="Tijdelijke aanduiding voor tekst 37">
            <a:extLst>
              <a:ext uri="{FF2B5EF4-FFF2-40B4-BE49-F238E27FC236}">
                <a16:creationId xmlns:a16="http://schemas.microsoft.com/office/drawing/2014/main" id="{9AD7E51D-4E0B-9691-C0C6-F72144AC779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267200" y="2282826"/>
            <a:ext cx="6550025" cy="3644900"/>
          </a:xfrm>
        </p:spPr>
        <p:txBody>
          <a:bodyPr lIns="0" tIns="0" rIns="0" bIns="0">
            <a:noAutofit/>
          </a:bodyPr>
          <a:lstStyle>
            <a:lvl1pPr marL="3600" indent="0">
              <a:lnSpc>
                <a:spcPts val="2400"/>
              </a:lnSpc>
              <a:spcBef>
                <a:spcPts val="0"/>
              </a:spcBef>
              <a:spcAft>
                <a:spcPts val="1700"/>
              </a:spcAft>
              <a:buFontTx/>
              <a:buNone/>
              <a:defRPr sz="16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Tekstuele inhoud van deze slide.</a:t>
            </a:r>
          </a:p>
        </p:txBody>
      </p:sp>
      <p:sp>
        <p:nvSpPr>
          <p:cNvPr id="71" name="Tijdelijke aanduiding voor tekst 70">
            <a:extLst>
              <a:ext uri="{FF2B5EF4-FFF2-40B4-BE49-F238E27FC236}">
                <a16:creationId xmlns:a16="http://schemas.microsoft.com/office/drawing/2014/main" id="{7362A3E7-2700-47C4-2A65-86D06B514AC7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407988" y="1447800"/>
            <a:ext cx="2687637" cy="447992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>
              <a:defRPr sz="1600" b="0">
                <a:solidFill>
                  <a:schemeClr val="tx2"/>
                </a:solidFill>
              </a:defRPr>
            </a:lvl2pPr>
            <a:lvl3pPr>
              <a:defRPr sz="1600" b="0">
                <a:solidFill>
                  <a:schemeClr val="tx2"/>
                </a:solidFill>
              </a:defRPr>
            </a:lvl3pPr>
            <a:lvl4pPr>
              <a:defRPr sz="1600" b="0">
                <a:solidFill>
                  <a:schemeClr val="tx2"/>
                </a:solidFill>
              </a:defRPr>
            </a:lvl4pPr>
            <a:lvl5pPr>
              <a:defRPr sz="16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Onderwerp slide</a:t>
            </a:r>
          </a:p>
        </p:txBody>
      </p:sp>
      <p:sp>
        <p:nvSpPr>
          <p:cNvPr id="2" name="Tijdelijke aanduiding voor tekst 37">
            <a:extLst>
              <a:ext uri="{FF2B5EF4-FFF2-40B4-BE49-F238E27FC236}">
                <a16:creationId xmlns:a16="http://schemas.microsoft.com/office/drawing/2014/main" id="{92A7C270-010F-10C0-7060-6149FF1014F6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4267200" y="1452493"/>
            <a:ext cx="6550025" cy="516008"/>
          </a:xfrm>
        </p:spPr>
        <p:txBody>
          <a:bodyPr lIns="0" tIns="0" rIns="0" bIns="0">
            <a:noAutofit/>
          </a:bodyPr>
          <a:lstStyle>
            <a:lvl1pPr marL="3600" indent="0">
              <a:lnSpc>
                <a:spcPct val="100000"/>
              </a:lnSpc>
              <a:spcBef>
                <a:spcPts val="0"/>
              </a:spcBef>
              <a:spcAft>
                <a:spcPts val="1700"/>
              </a:spcAft>
              <a:buFont typeface="Arial" panose="020B0604020202020204" pitchFamily="34" charset="0"/>
              <a:buNone/>
              <a:defRPr sz="3200" b="1" i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1847684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90A868F4-D9D2-D8C6-4B67-4D8CC59431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7988" y="4571999"/>
            <a:ext cx="4618037" cy="1355726"/>
          </a:xfrm>
          <a:solidFill>
            <a:schemeClr val="bg1"/>
          </a:solidFill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75000"/>
              </a:lnSpc>
              <a:buNone/>
              <a:defRPr sz="1200" b="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Introductietekst van de presentatie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7C5E697-8994-D354-EBBD-49450FA3ED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7987" y="406399"/>
            <a:ext cx="1725613" cy="507533"/>
          </a:xfrm>
          <a:prstGeom prst="rect">
            <a:avLst/>
          </a:prstGeom>
        </p:spPr>
      </p:pic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DB13E403-1890-7AF1-6B55-F398BC2F8C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32400" y="406400"/>
            <a:ext cx="6551612" cy="64516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7E008BD-51F8-A91C-100D-11AC8E63ABD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8" y="1447799"/>
            <a:ext cx="7513638" cy="2917825"/>
          </a:xfrm>
        </p:spPr>
        <p:txBody>
          <a:bodyPr anchor="t">
            <a:noAutofit/>
          </a:bodyPr>
          <a:lstStyle>
            <a:lvl1pPr algn="l">
              <a:defRPr sz="64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Presentatie titel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509CBBF-5811-7177-30EF-07395E8A3C0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7987" y="6134099"/>
            <a:ext cx="4618037" cy="317500"/>
          </a:xfrm>
          <a:solidFill>
            <a:schemeClr val="bg1"/>
          </a:solidFill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200" b="0">
                <a:solidFill>
                  <a:schemeClr val="accent3"/>
                </a:solidFill>
              </a:defRPr>
            </a:lvl1pPr>
          </a:lstStyle>
          <a:p>
            <a:pPr lvl="0"/>
            <a:r>
              <a:rPr lang="nl-NL"/>
              <a:t>Naam auteur </a:t>
            </a:r>
            <a:r>
              <a:rPr lang="nl-NL">
                <a:effectLst/>
              </a:rPr>
              <a:t>— 2024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449247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oud lan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EA0FD59-82D6-54DC-7C33-3DEEC963A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Hybride zorgpaden die impact maken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A64660A-6702-A8D7-3A71-269C7FCD1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alibri" panose="020F0502020204030204" pitchFamily="34" charset="0"/>
              </a:defRPr>
            </a:lvl1pPr>
          </a:lstStyle>
          <a:p>
            <a:fld id="{A247B2F0-6972-934D-9DFC-5317D5B3E4B3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38" name="Tijdelijke aanduiding voor tekst 37">
            <a:extLst>
              <a:ext uri="{FF2B5EF4-FFF2-40B4-BE49-F238E27FC236}">
                <a16:creationId xmlns:a16="http://schemas.microsoft.com/office/drawing/2014/main" id="{9AD7E51D-4E0B-9691-C0C6-F72144AC779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336800" y="1447800"/>
            <a:ext cx="394677" cy="421247"/>
          </a:xfrm>
        </p:spPr>
        <p:txBody>
          <a:bodyPr lIns="0" tIns="0" rIns="0" bIns="0">
            <a:noAutofit/>
          </a:bodyPr>
          <a:lstStyle>
            <a:lvl1pPr marL="3600" indent="0">
              <a:lnSpc>
                <a:spcPct val="100000"/>
              </a:lnSpc>
              <a:spcBef>
                <a:spcPts val="0"/>
              </a:spcBef>
              <a:spcAft>
                <a:spcPts val="1700"/>
              </a:spcAft>
              <a:buNone/>
              <a:defRPr sz="1200" b="0" i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nl-NL"/>
              <a:t>01</a:t>
            </a:r>
          </a:p>
        </p:txBody>
      </p:sp>
      <p:sp>
        <p:nvSpPr>
          <p:cNvPr id="40" name="Tijdelijke aanduiding voor tekst 37">
            <a:extLst>
              <a:ext uri="{FF2B5EF4-FFF2-40B4-BE49-F238E27FC236}">
                <a16:creationId xmlns:a16="http://schemas.microsoft.com/office/drawing/2014/main" id="{7747409B-32B7-9475-253A-E4880165130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2937852" y="1450974"/>
            <a:ext cx="2088174" cy="421247"/>
          </a:xfrm>
        </p:spPr>
        <p:txBody>
          <a:bodyPr lIns="0" tIns="0" rIns="0" bIns="0">
            <a:noAutofit/>
          </a:bodyPr>
          <a:lstStyle>
            <a:lvl1pPr marL="3600" indent="0">
              <a:lnSpc>
                <a:spcPct val="100000"/>
              </a:lnSpc>
              <a:spcBef>
                <a:spcPts val="0"/>
              </a:spcBef>
              <a:spcAft>
                <a:spcPts val="1700"/>
              </a:spcAft>
              <a:buNone/>
              <a:defRPr sz="12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Hoofdstuktitel 1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26CE4988-2B0C-1907-FEAC-2596A9952141}"/>
              </a:ext>
            </a:extLst>
          </p:cNvPr>
          <p:cNvSpPr txBox="1"/>
          <p:nvPr userDrawn="1"/>
        </p:nvSpPr>
        <p:spPr>
          <a:xfrm>
            <a:off x="407988" y="1447801"/>
            <a:ext cx="1722437" cy="31432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nl-NL" sz="2000" b="1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Agenda</a:t>
            </a:r>
          </a:p>
        </p:txBody>
      </p:sp>
      <p:sp>
        <p:nvSpPr>
          <p:cNvPr id="4" name="Tijdelijke aanduiding voor tekst 70">
            <a:extLst>
              <a:ext uri="{FF2B5EF4-FFF2-40B4-BE49-F238E27FC236}">
                <a16:creationId xmlns:a16="http://schemas.microsoft.com/office/drawing/2014/main" id="{42883D66-D662-A1D9-FF90-5C52EF233B41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407988" y="1971675"/>
            <a:ext cx="1722437" cy="395605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 b="0">
                <a:solidFill>
                  <a:schemeClr val="tx2"/>
                </a:solidFill>
              </a:defRPr>
            </a:lvl1pPr>
            <a:lvl2pPr>
              <a:defRPr sz="1600" b="0">
                <a:solidFill>
                  <a:schemeClr val="tx2"/>
                </a:solidFill>
              </a:defRPr>
            </a:lvl2pPr>
            <a:lvl3pPr>
              <a:defRPr sz="1600" b="0">
                <a:solidFill>
                  <a:schemeClr val="tx2"/>
                </a:solidFill>
              </a:defRPr>
            </a:lvl3pPr>
            <a:lvl4pPr>
              <a:defRPr sz="1600" b="0">
                <a:solidFill>
                  <a:schemeClr val="tx2"/>
                </a:solidFill>
              </a:defRPr>
            </a:lvl4pPr>
            <a:lvl5pPr>
              <a:defRPr sz="16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Korte intro</a:t>
            </a:r>
          </a:p>
        </p:txBody>
      </p:sp>
      <p:sp>
        <p:nvSpPr>
          <p:cNvPr id="7" name="Tijdelijke aanduiding voor tekst 37">
            <a:extLst>
              <a:ext uri="{FF2B5EF4-FFF2-40B4-BE49-F238E27FC236}">
                <a16:creationId xmlns:a16="http://schemas.microsoft.com/office/drawing/2014/main" id="{F6A511D8-D2E4-73AD-3254-33E1D14AE15F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5231429" y="1447801"/>
            <a:ext cx="556595" cy="424420"/>
          </a:xfrm>
        </p:spPr>
        <p:txBody>
          <a:bodyPr lIns="0" tIns="0" rIns="0" bIns="0">
            <a:noAutofit/>
          </a:bodyPr>
          <a:lstStyle>
            <a:lvl1pPr marL="36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nl-NL"/>
              <a:t>00:00</a:t>
            </a:r>
            <a:br>
              <a:rPr lang="nl-NL"/>
            </a:br>
            <a:r>
              <a:rPr lang="nl-NL"/>
              <a:t>00:00</a:t>
            </a:r>
          </a:p>
        </p:txBody>
      </p:sp>
      <p:sp>
        <p:nvSpPr>
          <p:cNvPr id="8" name="Tijdelijke aanduiding voor tekst 37">
            <a:extLst>
              <a:ext uri="{FF2B5EF4-FFF2-40B4-BE49-F238E27FC236}">
                <a16:creationId xmlns:a16="http://schemas.microsoft.com/office/drawing/2014/main" id="{139A94F5-C1D0-33BD-E4D3-6511E186ABD5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5991225" y="1450974"/>
            <a:ext cx="3863975" cy="424420"/>
          </a:xfrm>
        </p:spPr>
        <p:txBody>
          <a:bodyPr lIns="0" tIns="0" rIns="0" bIns="0">
            <a:noAutofit/>
          </a:bodyPr>
          <a:lstStyle>
            <a:lvl1pPr marL="175050" indent="-171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b="0" i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nl-NL"/>
              <a:t>Subhoofdstuk</a:t>
            </a:r>
          </a:p>
          <a:p>
            <a:pPr lvl="0"/>
            <a:r>
              <a:rPr lang="nl-NL"/>
              <a:t>Subhoofdstuk</a:t>
            </a:r>
          </a:p>
        </p:txBody>
      </p:sp>
      <p:sp>
        <p:nvSpPr>
          <p:cNvPr id="9" name="Tijdelijke aanduiding voor tekst 37">
            <a:extLst>
              <a:ext uri="{FF2B5EF4-FFF2-40B4-BE49-F238E27FC236}">
                <a16:creationId xmlns:a16="http://schemas.microsoft.com/office/drawing/2014/main" id="{20B38BC4-B2D7-8F85-A8BD-8D0DA53511A5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10064869" y="1447800"/>
            <a:ext cx="1724025" cy="424421"/>
          </a:xfrm>
        </p:spPr>
        <p:txBody>
          <a:bodyPr lIns="0" tIns="0" rIns="0" bIns="0">
            <a:noAutofit/>
          </a:bodyPr>
          <a:lstStyle>
            <a:lvl1pPr marL="36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nl-NL"/>
              <a:t>Spreker</a:t>
            </a:r>
          </a:p>
          <a:p>
            <a:pPr lvl="0"/>
            <a:r>
              <a:rPr lang="nl-NL"/>
              <a:t>Spreker</a:t>
            </a:r>
          </a:p>
        </p:txBody>
      </p:sp>
      <p:sp>
        <p:nvSpPr>
          <p:cNvPr id="10" name="Tijdelijke aanduiding voor tekst 37">
            <a:extLst>
              <a:ext uri="{FF2B5EF4-FFF2-40B4-BE49-F238E27FC236}">
                <a16:creationId xmlns:a16="http://schemas.microsoft.com/office/drawing/2014/main" id="{52A410A5-A2D0-5448-7F7F-261E249C1CBE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2336800" y="2024921"/>
            <a:ext cx="394677" cy="421247"/>
          </a:xfrm>
        </p:spPr>
        <p:txBody>
          <a:bodyPr lIns="0" tIns="0" rIns="0" bIns="0">
            <a:noAutofit/>
          </a:bodyPr>
          <a:lstStyle>
            <a:lvl1pPr marL="3600" indent="0">
              <a:lnSpc>
                <a:spcPct val="100000"/>
              </a:lnSpc>
              <a:spcBef>
                <a:spcPts val="0"/>
              </a:spcBef>
              <a:spcAft>
                <a:spcPts val="1700"/>
              </a:spcAft>
              <a:buNone/>
              <a:defRPr sz="1200" b="0" i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nl-NL"/>
              <a:t>02</a:t>
            </a:r>
          </a:p>
        </p:txBody>
      </p:sp>
      <p:sp>
        <p:nvSpPr>
          <p:cNvPr id="11" name="Tijdelijke aanduiding voor tekst 37">
            <a:extLst>
              <a:ext uri="{FF2B5EF4-FFF2-40B4-BE49-F238E27FC236}">
                <a16:creationId xmlns:a16="http://schemas.microsoft.com/office/drawing/2014/main" id="{3030593B-3687-4CE0-433D-E347847698B0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2937852" y="2028095"/>
            <a:ext cx="2088174" cy="421247"/>
          </a:xfrm>
        </p:spPr>
        <p:txBody>
          <a:bodyPr lIns="0" tIns="0" rIns="0" bIns="0">
            <a:noAutofit/>
          </a:bodyPr>
          <a:lstStyle>
            <a:lvl1pPr marL="3600" indent="0">
              <a:lnSpc>
                <a:spcPct val="100000"/>
              </a:lnSpc>
              <a:spcBef>
                <a:spcPts val="0"/>
              </a:spcBef>
              <a:spcAft>
                <a:spcPts val="1700"/>
              </a:spcAft>
              <a:buNone/>
              <a:defRPr sz="12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Hoofdstuktitel 2</a:t>
            </a:r>
          </a:p>
        </p:txBody>
      </p:sp>
      <p:sp>
        <p:nvSpPr>
          <p:cNvPr id="12" name="Tijdelijke aanduiding voor tekst 37">
            <a:extLst>
              <a:ext uri="{FF2B5EF4-FFF2-40B4-BE49-F238E27FC236}">
                <a16:creationId xmlns:a16="http://schemas.microsoft.com/office/drawing/2014/main" id="{01E7A4A8-1C28-E565-29B5-F8FBEA86BFEB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5231429" y="2024922"/>
            <a:ext cx="556595" cy="424420"/>
          </a:xfrm>
        </p:spPr>
        <p:txBody>
          <a:bodyPr lIns="0" tIns="0" rIns="0" bIns="0">
            <a:noAutofit/>
          </a:bodyPr>
          <a:lstStyle>
            <a:lvl1pPr marL="36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nl-NL"/>
              <a:t>00:00</a:t>
            </a:r>
            <a:br>
              <a:rPr lang="nl-NL"/>
            </a:br>
            <a:r>
              <a:rPr lang="nl-NL"/>
              <a:t>00:00</a:t>
            </a:r>
          </a:p>
        </p:txBody>
      </p:sp>
      <p:sp>
        <p:nvSpPr>
          <p:cNvPr id="13" name="Tijdelijke aanduiding voor tekst 37">
            <a:extLst>
              <a:ext uri="{FF2B5EF4-FFF2-40B4-BE49-F238E27FC236}">
                <a16:creationId xmlns:a16="http://schemas.microsoft.com/office/drawing/2014/main" id="{BEC50E26-E2C9-03A5-94A8-E87842E76603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5991225" y="2028095"/>
            <a:ext cx="3863975" cy="424420"/>
          </a:xfrm>
        </p:spPr>
        <p:txBody>
          <a:bodyPr lIns="0" tIns="0" rIns="0" bIns="0">
            <a:noAutofit/>
          </a:bodyPr>
          <a:lstStyle>
            <a:lvl1pPr marL="175050" indent="-171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b="0" i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nl-NL"/>
              <a:t>Subhoofdstuk</a:t>
            </a:r>
          </a:p>
          <a:p>
            <a:pPr lvl="0"/>
            <a:r>
              <a:rPr lang="nl-NL"/>
              <a:t>Subhoofdstuk</a:t>
            </a:r>
          </a:p>
        </p:txBody>
      </p:sp>
      <p:sp>
        <p:nvSpPr>
          <p:cNvPr id="14" name="Tijdelijke aanduiding voor tekst 37">
            <a:extLst>
              <a:ext uri="{FF2B5EF4-FFF2-40B4-BE49-F238E27FC236}">
                <a16:creationId xmlns:a16="http://schemas.microsoft.com/office/drawing/2014/main" id="{885B891E-E23B-0BC5-2053-0A83BB875485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10064869" y="2024921"/>
            <a:ext cx="1724025" cy="424421"/>
          </a:xfrm>
        </p:spPr>
        <p:txBody>
          <a:bodyPr lIns="0" tIns="0" rIns="0" bIns="0">
            <a:noAutofit/>
          </a:bodyPr>
          <a:lstStyle>
            <a:lvl1pPr marL="36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nl-NL"/>
              <a:t>Spreker</a:t>
            </a:r>
          </a:p>
          <a:p>
            <a:pPr lvl="0"/>
            <a:r>
              <a:rPr lang="nl-NL"/>
              <a:t>Spreker</a:t>
            </a:r>
          </a:p>
        </p:txBody>
      </p:sp>
      <p:sp>
        <p:nvSpPr>
          <p:cNvPr id="17" name="Tijdelijke aanduiding voor tekst 37">
            <a:extLst>
              <a:ext uri="{FF2B5EF4-FFF2-40B4-BE49-F238E27FC236}">
                <a16:creationId xmlns:a16="http://schemas.microsoft.com/office/drawing/2014/main" id="{ED59E8C1-FBB9-C231-30E0-6008719B0D64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2336800" y="2602771"/>
            <a:ext cx="9452094" cy="314326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lIns="0" tIns="0" rIns="0" bIns="0" anchor="ctr">
            <a:noAutofit/>
          </a:bodyPr>
          <a:lstStyle>
            <a:lvl1pPr marL="3600" indent="0" algn="ctr">
              <a:lnSpc>
                <a:spcPct val="100000"/>
              </a:lnSpc>
              <a:spcBef>
                <a:spcPts val="0"/>
              </a:spcBef>
              <a:spcAft>
                <a:spcPts val="1700"/>
              </a:spcAft>
              <a:buNone/>
              <a:defRPr sz="1200" b="0" i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nl-NL"/>
              <a:t>00:00 tot 00:00 Pauze</a:t>
            </a:r>
          </a:p>
        </p:txBody>
      </p:sp>
      <p:sp>
        <p:nvSpPr>
          <p:cNvPr id="18" name="Tijdelijke aanduiding voor tekst 37">
            <a:extLst>
              <a:ext uri="{FF2B5EF4-FFF2-40B4-BE49-F238E27FC236}">
                <a16:creationId xmlns:a16="http://schemas.microsoft.com/office/drawing/2014/main" id="{0DC3A26A-31C5-B5A9-D231-6B9514862A2F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2336800" y="3067353"/>
            <a:ext cx="394677" cy="421247"/>
          </a:xfrm>
        </p:spPr>
        <p:txBody>
          <a:bodyPr lIns="0" tIns="0" rIns="0" bIns="0">
            <a:noAutofit/>
          </a:bodyPr>
          <a:lstStyle>
            <a:lvl1pPr marL="3600" indent="0">
              <a:lnSpc>
                <a:spcPct val="100000"/>
              </a:lnSpc>
              <a:spcBef>
                <a:spcPts val="0"/>
              </a:spcBef>
              <a:spcAft>
                <a:spcPts val="1700"/>
              </a:spcAft>
              <a:buNone/>
              <a:defRPr sz="1200" b="0" i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nl-NL"/>
              <a:t>03</a:t>
            </a:r>
          </a:p>
        </p:txBody>
      </p:sp>
      <p:sp>
        <p:nvSpPr>
          <p:cNvPr id="19" name="Tijdelijke aanduiding voor tekst 37">
            <a:extLst>
              <a:ext uri="{FF2B5EF4-FFF2-40B4-BE49-F238E27FC236}">
                <a16:creationId xmlns:a16="http://schemas.microsoft.com/office/drawing/2014/main" id="{E516CC98-CA15-ADBA-CAEE-7017B1CCBA9D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2937852" y="3070527"/>
            <a:ext cx="2088174" cy="421247"/>
          </a:xfrm>
        </p:spPr>
        <p:txBody>
          <a:bodyPr lIns="0" tIns="0" rIns="0" bIns="0">
            <a:noAutofit/>
          </a:bodyPr>
          <a:lstStyle>
            <a:lvl1pPr marL="3600" indent="0">
              <a:lnSpc>
                <a:spcPct val="100000"/>
              </a:lnSpc>
              <a:spcBef>
                <a:spcPts val="0"/>
              </a:spcBef>
              <a:spcAft>
                <a:spcPts val="1700"/>
              </a:spcAft>
              <a:buNone/>
              <a:defRPr sz="12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Hoofdstuktitel 3</a:t>
            </a:r>
          </a:p>
        </p:txBody>
      </p:sp>
      <p:sp>
        <p:nvSpPr>
          <p:cNvPr id="20" name="Tijdelijke aanduiding voor tekst 37">
            <a:extLst>
              <a:ext uri="{FF2B5EF4-FFF2-40B4-BE49-F238E27FC236}">
                <a16:creationId xmlns:a16="http://schemas.microsoft.com/office/drawing/2014/main" id="{6DCDDC14-C862-3408-BF36-4B847B0D8F98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5231429" y="3067354"/>
            <a:ext cx="556595" cy="424420"/>
          </a:xfrm>
        </p:spPr>
        <p:txBody>
          <a:bodyPr lIns="0" tIns="0" rIns="0" bIns="0">
            <a:noAutofit/>
          </a:bodyPr>
          <a:lstStyle>
            <a:lvl1pPr marL="36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nl-NL"/>
              <a:t>00:00</a:t>
            </a:r>
            <a:br>
              <a:rPr lang="nl-NL"/>
            </a:br>
            <a:r>
              <a:rPr lang="nl-NL"/>
              <a:t>00:00</a:t>
            </a:r>
          </a:p>
        </p:txBody>
      </p:sp>
      <p:sp>
        <p:nvSpPr>
          <p:cNvPr id="21" name="Tijdelijke aanduiding voor tekst 37">
            <a:extLst>
              <a:ext uri="{FF2B5EF4-FFF2-40B4-BE49-F238E27FC236}">
                <a16:creationId xmlns:a16="http://schemas.microsoft.com/office/drawing/2014/main" id="{D2678B55-3EB5-060E-3E8B-4A53421A871F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5991225" y="3070527"/>
            <a:ext cx="3863975" cy="424420"/>
          </a:xfrm>
        </p:spPr>
        <p:txBody>
          <a:bodyPr lIns="0" tIns="0" rIns="0" bIns="0">
            <a:noAutofit/>
          </a:bodyPr>
          <a:lstStyle>
            <a:lvl1pPr marL="175050" indent="-171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b="0" i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nl-NL"/>
              <a:t>Subhoofdstuk</a:t>
            </a:r>
          </a:p>
          <a:p>
            <a:pPr lvl="0"/>
            <a:r>
              <a:rPr lang="nl-NL"/>
              <a:t>Subhoofdstuk</a:t>
            </a:r>
          </a:p>
        </p:txBody>
      </p:sp>
      <p:sp>
        <p:nvSpPr>
          <p:cNvPr id="22" name="Tijdelijke aanduiding voor tekst 37">
            <a:extLst>
              <a:ext uri="{FF2B5EF4-FFF2-40B4-BE49-F238E27FC236}">
                <a16:creationId xmlns:a16="http://schemas.microsoft.com/office/drawing/2014/main" id="{E10CC2B4-A4FE-E2A3-C2F3-FB7671AC616E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10064869" y="3067353"/>
            <a:ext cx="1724025" cy="424421"/>
          </a:xfrm>
        </p:spPr>
        <p:txBody>
          <a:bodyPr lIns="0" tIns="0" rIns="0" bIns="0">
            <a:noAutofit/>
          </a:bodyPr>
          <a:lstStyle>
            <a:lvl1pPr marL="36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nl-NL"/>
              <a:t>Spreker</a:t>
            </a:r>
          </a:p>
          <a:p>
            <a:pPr lvl="0"/>
            <a:r>
              <a:rPr lang="nl-NL"/>
              <a:t>Spreker</a:t>
            </a:r>
          </a:p>
        </p:txBody>
      </p:sp>
      <p:sp>
        <p:nvSpPr>
          <p:cNvPr id="23" name="Tijdelijke aanduiding voor tekst 37">
            <a:extLst>
              <a:ext uri="{FF2B5EF4-FFF2-40B4-BE49-F238E27FC236}">
                <a16:creationId xmlns:a16="http://schemas.microsoft.com/office/drawing/2014/main" id="{711DA2B2-D4CA-01F4-4A26-C471F2BF3C88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2336800" y="3649773"/>
            <a:ext cx="394677" cy="421247"/>
          </a:xfrm>
        </p:spPr>
        <p:txBody>
          <a:bodyPr lIns="0" tIns="0" rIns="0" bIns="0">
            <a:noAutofit/>
          </a:bodyPr>
          <a:lstStyle>
            <a:lvl1pPr marL="3600" indent="0">
              <a:lnSpc>
                <a:spcPct val="100000"/>
              </a:lnSpc>
              <a:spcBef>
                <a:spcPts val="0"/>
              </a:spcBef>
              <a:spcAft>
                <a:spcPts val="1700"/>
              </a:spcAft>
              <a:buNone/>
              <a:defRPr sz="1200" b="0" i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nl-NL"/>
              <a:t>04</a:t>
            </a:r>
          </a:p>
        </p:txBody>
      </p:sp>
      <p:sp>
        <p:nvSpPr>
          <p:cNvPr id="24" name="Tijdelijke aanduiding voor tekst 37">
            <a:extLst>
              <a:ext uri="{FF2B5EF4-FFF2-40B4-BE49-F238E27FC236}">
                <a16:creationId xmlns:a16="http://schemas.microsoft.com/office/drawing/2014/main" id="{6BC51979-E71B-CC94-5F96-DE93A30D7D10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2937852" y="3652947"/>
            <a:ext cx="2088174" cy="421247"/>
          </a:xfrm>
        </p:spPr>
        <p:txBody>
          <a:bodyPr lIns="0" tIns="0" rIns="0" bIns="0">
            <a:noAutofit/>
          </a:bodyPr>
          <a:lstStyle>
            <a:lvl1pPr marL="3600" indent="0">
              <a:lnSpc>
                <a:spcPct val="100000"/>
              </a:lnSpc>
              <a:spcBef>
                <a:spcPts val="0"/>
              </a:spcBef>
              <a:spcAft>
                <a:spcPts val="1700"/>
              </a:spcAft>
              <a:buNone/>
              <a:defRPr sz="12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Hoofdstuktitel 4</a:t>
            </a:r>
          </a:p>
        </p:txBody>
      </p:sp>
      <p:sp>
        <p:nvSpPr>
          <p:cNvPr id="25" name="Tijdelijke aanduiding voor tekst 37">
            <a:extLst>
              <a:ext uri="{FF2B5EF4-FFF2-40B4-BE49-F238E27FC236}">
                <a16:creationId xmlns:a16="http://schemas.microsoft.com/office/drawing/2014/main" id="{E1495A9A-8403-0A6D-3738-525A4F8D10D1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5231429" y="3649774"/>
            <a:ext cx="556595" cy="424420"/>
          </a:xfrm>
        </p:spPr>
        <p:txBody>
          <a:bodyPr lIns="0" tIns="0" rIns="0" bIns="0">
            <a:noAutofit/>
          </a:bodyPr>
          <a:lstStyle>
            <a:lvl1pPr marL="36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nl-NL"/>
              <a:t>00:00</a:t>
            </a:r>
            <a:br>
              <a:rPr lang="nl-NL"/>
            </a:br>
            <a:r>
              <a:rPr lang="nl-NL"/>
              <a:t>00:00</a:t>
            </a:r>
          </a:p>
        </p:txBody>
      </p:sp>
      <p:sp>
        <p:nvSpPr>
          <p:cNvPr id="26" name="Tijdelijke aanduiding voor tekst 37">
            <a:extLst>
              <a:ext uri="{FF2B5EF4-FFF2-40B4-BE49-F238E27FC236}">
                <a16:creationId xmlns:a16="http://schemas.microsoft.com/office/drawing/2014/main" id="{2AEDBB35-3DCA-2F14-4D4F-2EA4A8AD2BCA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5991225" y="3652947"/>
            <a:ext cx="3863975" cy="424420"/>
          </a:xfrm>
        </p:spPr>
        <p:txBody>
          <a:bodyPr lIns="0" tIns="0" rIns="0" bIns="0">
            <a:noAutofit/>
          </a:bodyPr>
          <a:lstStyle>
            <a:lvl1pPr marL="175050" indent="-171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b="0" i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nl-NL"/>
              <a:t>Subhoofdstuk</a:t>
            </a:r>
          </a:p>
          <a:p>
            <a:pPr lvl="0"/>
            <a:r>
              <a:rPr lang="nl-NL"/>
              <a:t>Subhoofdstuk</a:t>
            </a:r>
          </a:p>
        </p:txBody>
      </p:sp>
      <p:sp>
        <p:nvSpPr>
          <p:cNvPr id="27" name="Tijdelijke aanduiding voor tekst 37">
            <a:extLst>
              <a:ext uri="{FF2B5EF4-FFF2-40B4-BE49-F238E27FC236}">
                <a16:creationId xmlns:a16="http://schemas.microsoft.com/office/drawing/2014/main" id="{7411CD45-3A55-A787-0EC0-2C216062F5BC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10064869" y="3649773"/>
            <a:ext cx="1724025" cy="424421"/>
          </a:xfrm>
        </p:spPr>
        <p:txBody>
          <a:bodyPr lIns="0" tIns="0" rIns="0" bIns="0">
            <a:noAutofit/>
          </a:bodyPr>
          <a:lstStyle>
            <a:lvl1pPr marL="36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nl-NL"/>
              <a:t>Spreker</a:t>
            </a:r>
          </a:p>
          <a:p>
            <a:pPr lvl="0"/>
            <a:r>
              <a:rPr lang="nl-NL"/>
              <a:t>Spreker</a:t>
            </a:r>
          </a:p>
        </p:txBody>
      </p:sp>
      <p:sp>
        <p:nvSpPr>
          <p:cNvPr id="28" name="Tijdelijke aanduiding voor tekst 37">
            <a:extLst>
              <a:ext uri="{FF2B5EF4-FFF2-40B4-BE49-F238E27FC236}">
                <a16:creationId xmlns:a16="http://schemas.microsoft.com/office/drawing/2014/main" id="{E13F9BA9-EB05-B30F-AC24-905AB936699F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2336800" y="4232194"/>
            <a:ext cx="394677" cy="421247"/>
          </a:xfrm>
        </p:spPr>
        <p:txBody>
          <a:bodyPr lIns="0" tIns="0" rIns="0" bIns="0">
            <a:noAutofit/>
          </a:bodyPr>
          <a:lstStyle>
            <a:lvl1pPr marL="3600" indent="0">
              <a:lnSpc>
                <a:spcPct val="100000"/>
              </a:lnSpc>
              <a:spcBef>
                <a:spcPts val="0"/>
              </a:spcBef>
              <a:spcAft>
                <a:spcPts val="1700"/>
              </a:spcAft>
              <a:buNone/>
              <a:defRPr sz="1200" b="0" i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nl-NL"/>
              <a:t>05</a:t>
            </a:r>
          </a:p>
        </p:txBody>
      </p:sp>
      <p:sp>
        <p:nvSpPr>
          <p:cNvPr id="29" name="Tijdelijke aanduiding voor tekst 37">
            <a:extLst>
              <a:ext uri="{FF2B5EF4-FFF2-40B4-BE49-F238E27FC236}">
                <a16:creationId xmlns:a16="http://schemas.microsoft.com/office/drawing/2014/main" id="{3ECD1970-9143-7975-926C-7534DC3621AC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2937852" y="4235368"/>
            <a:ext cx="2088174" cy="421247"/>
          </a:xfrm>
        </p:spPr>
        <p:txBody>
          <a:bodyPr lIns="0" tIns="0" rIns="0" bIns="0">
            <a:noAutofit/>
          </a:bodyPr>
          <a:lstStyle>
            <a:lvl1pPr marL="3600" indent="0">
              <a:lnSpc>
                <a:spcPct val="100000"/>
              </a:lnSpc>
              <a:spcBef>
                <a:spcPts val="0"/>
              </a:spcBef>
              <a:spcAft>
                <a:spcPts val="1700"/>
              </a:spcAft>
              <a:buNone/>
              <a:defRPr sz="12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Hoofdstuktitel 5</a:t>
            </a:r>
          </a:p>
        </p:txBody>
      </p:sp>
      <p:sp>
        <p:nvSpPr>
          <p:cNvPr id="30" name="Tijdelijke aanduiding voor tekst 37">
            <a:extLst>
              <a:ext uri="{FF2B5EF4-FFF2-40B4-BE49-F238E27FC236}">
                <a16:creationId xmlns:a16="http://schemas.microsoft.com/office/drawing/2014/main" id="{665E01E9-1851-F9EB-F041-906ABC019F89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5231429" y="4232195"/>
            <a:ext cx="556595" cy="424420"/>
          </a:xfrm>
        </p:spPr>
        <p:txBody>
          <a:bodyPr lIns="0" tIns="0" rIns="0" bIns="0">
            <a:noAutofit/>
          </a:bodyPr>
          <a:lstStyle>
            <a:lvl1pPr marL="36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nl-NL"/>
              <a:t>00:00</a:t>
            </a:r>
            <a:br>
              <a:rPr lang="nl-NL"/>
            </a:br>
            <a:r>
              <a:rPr lang="nl-NL"/>
              <a:t>00:00</a:t>
            </a:r>
          </a:p>
        </p:txBody>
      </p:sp>
      <p:sp>
        <p:nvSpPr>
          <p:cNvPr id="31" name="Tijdelijke aanduiding voor tekst 37">
            <a:extLst>
              <a:ext uri="{FF2B5EF4-FFF2-40B4-BE49-F238E27FC236}">
                <a16:creationId xmlns:a16="http://schemas.microsoft.com/office/drawing/2014/main" id="{133020F3-D87A-5989-D2B2-15C336D5F30E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5991225" y="4235368"/>
            <a:ext cx="3863975" cy="424420"/>
          </a:xfrm>
        </p:spPr>
        <p:txBody>
          <a:bodyPr lIns="0" tIns="0" rIns="0" bIns="0">
            <a:noAutofit/>
          </a:bodyPr>
          <a:lstStyle>
            <a:lvl1pPr marL="175050" indent="-171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b="0" i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nl-NL"/>
              <a:t>Subhoofdstuk</a:t>
            </a:r>
          </a:p>
          <a:p>
            <a:pPr lvl="0"/>
            <a:r>
              <a:rPr lang="nl-NL"/>
              <a:t>Subhoofdstuk</a:t>
            </a:r>
          </a:p>
        </p:txBody>
      </p:sp>
      <p:sp>
        <p:nvSpPr>
          <p:cNvPr id="32" name="Tijdelijke aanduiding voor tekst 37">
            <a:extLst>
              <a:ext uri="{FF2B5EF4-FFF2-40B4-BE49-F238E27FC236}">
                <a16:creationId xmlns:a16="http://schemas.microsoft.com/office/drawing/2014/main" id="{103A76FF-8BD7-BA8E-36EE-60116E769BFD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10064869" y="4232194"/>
            <a:ext cx="1724025" cy="424421"/>
          </a:xfrm>
        </p:spPr>
        <p:txBody>
          <a:bodyPr lIns="0" tIns="0" rIns="0" bIns="0">
            <a:noAutofit/>
          </a:bodyPr>
          <a:lstStyle>
            <a:lvl1pPr marL="36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nl-NL"/>
              <a:t>Spreker</a:t>
            </a:r>
          </a:p>
          <a:p>
            <a:pPr lvl="0"/>
            <a:r>
              <a:rPr lang="nl-NL"/>
              <a:t>Spreker</a:t>
            </a:r>
          </a:p>
        </p:txBody>
      </p:sp>
    </p:spTree>
    <p:extLst>
      <p:ext uri="{BB962C8B-B14F-4D97-AF65-F5344CB8AC3E}">
        <p14:creationId xmlns:p14="http://schemas.microsoft.com/office/powerpoint/2010/main" val="12003141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oofdstuk titel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931D44A5-D314-6E2A-A1F9-D03F371D22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Hybride zorgpaden die impact maken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916F29AF-4578-534A-4FC6-F10F962D3014}"/>
              </a:ext>
            </a:extLst>
          </p:cNvPr>
          <p:cNvSpPr txBox="1"/>
          <p:nvPr userDrawn="1"/>
        </p:nvSpPr>
        <p:spPr>
          <a:xfrm>
            <a:off x="407988" y="6328490"/>
            <a:ext cx="5380037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nl-NL" sz="800" b="0" i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© Zorg bij jou</a:t>
            </a:r>
            <a:endParaRPr lang="nl-NL" sz="800" b="0" i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4D03D7A-5B3C-9141-8463-D9208C74E2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64924" y="6134100"/>
            <a:ext cx="317500" cy="317500"/>
          </a:xfrm>
          <a:prstGeom prst="rect">
            <a:avLst/>
          </a:prstGeom>
        </p:spPr>
      </p:pic>
      <p:sp>
        <p:nvSpPr>
          <p:cNvPr id="8" name="Tijdelijke aanduiding voor afbeelding 10">
            <a:extLst>
              <a:ext uri="{FF2B5EF4-FFF2-40B4-BE49-F238E27FC236}">
                <a16:creationId xmlns:a16="http://schemas.microsoft.com/office/drawing/2014/main" id="{256B0483-D8D5-9658-7B4E-8F1E9D08611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96012" y="0"/>
            <a:ext cx="5586412" cy="6451600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tx1"/>
          </a:solidFill>
        </p:spPr>
        <p:txBody>
          <a:bodyPr anchor="ctr"/>
          <a:lstStyle>
            <a:lvl1pPr marL="0" indent="0" algn="ctr">
              <a:buNone/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nl-NL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BDEF8B9-96E5-183B-4D31-E6FBF5FACA7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8" y="927101"/>
            <a:ext cx="5380037" cy="3438524"/>
          </a:xfrm>
        </p:spPr>
        <p:txBody>
          <a:bodyPr anchor="t"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Hoofdstuktitel</a:t>
            </a:r>
          </a:p>
        </p:txBody>
      </p:sp>
    </p:spTree>
    <p:extLst>
      <p:ext uri="{BB962C8B-B14F-4D97-AF65-F5344CB8AC3E}">
        <p14:creationId xmlns:p14="http://schemas.microsoft.com/office/powerpoint/2010/main" val="10576715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oofdstuk titelslide al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931D44A5-D314-6E2A-A1F9-D03F371D22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Hybride zorgpaden die impact maken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916F29AF-4578-534A-4FC6-F10F962D3014}"/>
              </a:ext>
            </a:extLst>
          </p:cNvPr>
          <p:cNvSpPr txBox="1"/>
          <p:nvPr userDrawn="1"/>
        </p:nvSpPr>
        <p:spPr>
          <a:xfrm>
            <a:off x="407988" y="6328490"/>
            <a:ext cx="5380037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nl-NL" sz="800" b="0" i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© Zorg bij jou</a:t>
            </a:r>
            <a:endParaRPr lang="nl-NL" sz="800" b="0" i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4D03D7A-5B3C-9141-8463-D9208C74E2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64924" y="6134100"/>
            <a:ext cx="317500" cy="317500"/>
          </a:xfrm>
          <a:prstGeom prst="rect">
            <a:avLst/>
          </a:prstGeom>
        </p:spPr>
      </p:pic>
      <p:sp>
        <p:nvSpPr>
          <p:cNvPr id="8" name="Tijdelijke aanduiding voor afbeelding 10">
            <a:extLst>
              <a:ext uri="{FF2B5EF4-FFF2-40B4-BE49-F238E27FC236}">
                <a16:creationId xmlns:a16="http://schemas.microsoft.com/office/drawing/2014/main" id="{256B0483-D8D5-9658-7B4E-8F1E9D08611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96012" y="406399"/>
            <a:ext cx="5586412" cy="2917826"/>
          </a:xfrm>
          <a:prstGeom prst="roundRect">
            <a:avLst>
              <a:gd name="adj" fmla="val 50000"/>
            </a:avLst>
          </a:prstGeom>
          <a:solidFill>
            <a:schemeClr val="tx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nl-NL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BDEF8B9-96E5-183B-4D31-E6FBF5FACA7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67200" y="3533775"/>
            <a:ext cx="7515225" cy="2917824"/>
          </a:xfrm>
        </p:spPr>
        <p:txBody>
          <a:bodyPr anchor="ctr"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Hoofdstuktitel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1A26248D-F129-E2B1-3587-93C7E785ED3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988" y="927100"/>
            <a:ext cx="4824412" cy="2397125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Introductietekst van het hoofdstuk</a:t>
            </a:r>
          </a:p>
        </p:txBody>
      </p:sp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7FD81A7C-65E5-7FD7-0F46-EDF7BDED09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7987" y="3533775"/>
            <a:ext cx="2919600" cy="2917825"/>
          </a:xfrm>
          <a:prstGeom prst="ellipse">
            <a:avLst/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5068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am overzic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EA0FD59-82D6-54DC-7C33-3DEEC963A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Hybride zorgpaden die impact maken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A64660A-6702-A8D7-3A71-269C7FCD1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alibri" panose="020F0502020204030204" pitchFamily="34" charset="0"/>
              </a:defRPr>
            </a:lvl1pPr>
          </a:lstStyle>
          <a:p>
            <a:fld id="{A247B2F0-6972-934D-9DFC-5317D5B3E4B3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26CE4988-2B0C-1907-FEAC-2596A9952141}"/>
              </a:ext>
            </a:extLst>
          </p:cNvPr>
          <p:cNvSpPr txBox="1"/>
          <p:nvPr userDrawn="1"/>
        </p:nvSpPr>
        <p:spPr>
          <a:xfrm>
            <a:off x="407988" y="927100"/>
            <a:ext cx="1722437" cy="31432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nl-NL" sz="2000" b="1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Het team</a:t>
            </a:r>
          </a:p>
        </p:txBody>
      </p:sp>
      <p:sp>
        <p:nvSpPr>
          <p:cNvPr id="4" name="Tijdelijke aanduiding voor tekst 70">
            <a:extLst>
              <a:ext uri="{FF2B5EF4-FFF2-40B4-BE49-F238E27FC236}">
                <a16:creationId xmlns:a16="http://schemas.microsoft.com/office/drawing/2014/main" id="{42883D66-D662-A1D9-FF90-5C52EF233B41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407988" y="1447800"/>
            <a:ext cx="1722437" cy="447992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 b="0">
                <a:solidFill>
                  <a:schemeClr val="tx2"/>
                </a:solidFill>
              </a:defRPr>
            </a:lvl1pPr>
            <a:lvl2pPr>
              <a:defRPr sz="1600" b="0">
                <a:solidFill>
                  <a:schemeClr val="tx2"/>
                </a:solidFill>
              </a:defRPr>
            </a:lvl2pPr>
            <a:lvl3pPr>
              <a:defRPr sz="1600" b="0">
                <a:solidFill>
                  <a:schemeClr val="tx2"/>
                </a:solidFill>
              </a:defRPr>
            </a:lvl3pPr>
            <a:lvl4pPr>
              <a:defRPr sz="1600" b="0">
                <a:solidFill>
                  <a:schemeClr val="tx2"/>
                </a:solidFill>
              </a:defRPr>
            </a:lvl4pPr>
            <a:lvl5pPr>
              <a:defRPr sz="16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Korte intro</a:t>
            </a:r>
          </a:p>
        </p:txBody>
      </p:sp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48CF443F-05DD-7419-4F97-696758ADE3B6}"/>
              </a:ext>
            </a:extLst>
          </p:cNvPr>
          <p:cNvSpPr>
            <a:spLocks noGrp="1"/>
          </p:cNvSpPr>
          <p:nvPr>
            <p:ph type="pic" sz="quarter" idx="68"/>
          </p:nvPr>
        </p:nvSpPr>
        <p:spPr>
          <a:xfrm>
            <a:off x="2336800" y="927100"/>
            <a:ext cx="1724025" cy="1724025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accent3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nl-NL"/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58122BC9-51AD-B37A-DCCA-AD210AD7C2D1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2336800" y="2803525"/>
            <a:ext cx="1724025" cy="3066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400" b="1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Voornaam</a:t>
            </a:r>
          </a:p>
        </p:txBody>
      </p:sp>
      <p:sp>
        <p:nvSpPr>
          <p:cNvPr id="34" name="Tijdelijke aanduiding voor tekst 32">
            <a:extLst>
              <a:ext uri="{FF2B5EF4-FFF2-40B4-BE49-F238E27FC236}">
                <a16:creationId xmlns:a16="http://schemas.microsoft.com/office/drawing/2014/main" id="{1ECE1F77-750E-D8E4-856C-374A8A31D78F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2336800" y="3064160"/>
            <a:ext cx="1724025" cy="3066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050" b="0" i="1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Regio / patiëntreis</a:t>
            </a:r>
          </a:p>
        </p:txBody>
      </p:sp>
      <p:sp>
        <p:nvSpPr>
          <p:cNvPr id="35" name="Tijdelijke aanduiding voor afbeelding 14">
            <a:extLst>
              <a:ext uri="{FF2B5EF4-FFF2-40B4-BE49-F238E27FC236}">
                <a16:creationId xmlns:a16="http://schemas.microsoft.com/office/drawing/2014/main" id="{0B70AAEE-A0B1-9917-4DF7-48726AFB1D43}"/>
              </a:ext>
            </a:extLst>
          </p:cNvPr>
          <p:cNvSpPr>
            <a:spLocks noGrp="1"/>
          </p:cNvSpPr>
          <p:nvPr>
            <p:ph type="pic" sz="quarter" idx="71"/>
          </p:nvPr>
        </p:nvSpPr>
        <p:spPr>
          <a:xfrm>
            <a:off x="4276260" y="927100"/>
            <a:ext cx="1724025" cy="1724025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accent3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nl-NL"/>
          </a:p>
        </p:txBody>
      </p:sp>
      <p:sp>
        <p:nvSpPr>
          <p:cNvPr id="36" name="Tijdelijke aanduiding voor tekst 32">
            <a:extLst>
              <a:ext uri="{FF2B5EF4-FFF2-40B4-BE49-F238E27FC236}">
                <a16:creationId xmlns:a16="http://schemas.microsoft.com/office/drawing/2014/main" id="{81D5B202-4256-4B19-7D12-EBA26F4EA4A6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4276260" y="2803525"/>
            <a:ext cx="1724025" cy="3066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400" b="1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Voornaam</a:t>
            </a:r>
          </a:p>
        </p:txBody>
      </p:sp>
      <p:sp>
        <p:nvSpPr>
          <p:cNvPr id="37" name="Tijdelijke aanduiding voor tekst 32">
            <a:extLst>
              <a:ext uri="{FF2B5EF4-FFF2-40B4-BE49-F238E27FC236}">
                <a16:creationId xmlns:a16="http://schemas.microsoft.com/office/drawing/2014/main" id="{446CA548-CA67-A595-5305-D7B3B806BB34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4276260" y="3064160"/>
            <a:ext cx="1724025" cy="3066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050" b="0" i="1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Regio / patiëntreis</a:t>
            </a:r>
          </a:p>
        </p:txBody>
      </p:sp>
      <p:sp>
        <p:nvSpPr>
          <p:cNvPr id="39" name="Tijdelijke aanduiding voor afbeelding 14">
            <a:extLst>
              <a:ext uri="{FF2B5EF4-FFF2-40B4-BE49-F238E27FC236}">
                <a16:creationId xmlns:a16="http://schemas.microsoft.com/office/drawing/2014/main" id="{7F773F16-397A-0B75-1CED-F4EE53129994}"/>
              </a:ext>
            </a:extLst>
          </p:cNvPr>
          <p:cNvSpPr>
            <a:spLocks noGrp="1"/>
          </p:cNvSpPr>
          <p:nvPr>
            <p:ph type="pic" sz="quarter" idx="74"/>
          </p:nvPr>
        </p:nvSpPr>
        <p:spPr>
          <a:xfrm>
            <a:off x="6198247" y="927100"/>
            <a:ext cx="1724025" cy="1724025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accent3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nl-NL"/>
          </a:p>
        </p:txBody>
      </p:sp>
      <p:sp>
        <p:nvSpPr>
          <p:cNvPr id="41" name="Tijdelijke aanduiding voor tekst 32">
            <a:extLst>
              <a:ext uri="{FF2B5EF4-FFF2-40B4-BE49-F238E27FC236}">
                <a16:creationId xmlns:a16="http://schemas.microsoft.com/office/drawing/2014/main" id="{123515F2-D4FE-5156-DC5B-F36F301C8F82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6198247" y="2803525"/>
            <a:ext cx="1724025" cy="3066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400" b="1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Voornaam</a:t>
            </a:r>
          </a:p>
        </p:txBody>
      </p:sp>
      <p:sp>
        <p:nvSpPr>
          <p:cNvPr id="42" name="Tijdelijke aanduiding voor tekst 32">
            <a:extLst>
              <a:ext uri="{FF2B5EF4-FFF2-40B4-BE49-F238E27FC236}">
                <a16:creationId xmlns:a16="http://schemas.microsoft.com/office/drawing/2014/main" id="{1FB4761B-C443-F690-E528-482502CA9870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6198247" y="3064160"/>
            <a:ext cx="1724025" cy="3066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050" b="0" i="1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Regio / patiëntreis</a:t>
            </a:r>
          </a:p>
        </p:txBody>
      </p:sp>
      <p:sp>
        <p:nvSpPr>
          <p:cNvPr id="43" name="Tijdelijke aanduiding voor afbeelding 14">
            <a:extLst>
              <a:ext uri="{FF2B5EF4-FFF2-40B4-BE49-F238E27FC236}">
                <a16:creationId xmlns:a16="http://schemas.microsoft.com/office/drawing/2014/main" id="{8759EB90-A3A3-3579-A18D-8C2EC91A9EAA}"/>
              </a:ext>
            </a:extLst>
          </p:cNvPr>
          <p:cNvSpPr>
            <a:spLocks noGrp="1"/>
          </p:cNvSpPr>
          <p:nvPr>
            <p:ph type="pic" sz="quarter" idx="77"/>
          </p:nvPr>
        </p:nvSpPr>
        <p:spPr>
          <a:xfrm>
            <a:off x="8137707" y="927100"/>
            <a:ext cx="1724025" cy="1724025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accent3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nl-NL"/>
          </a:p>
        </p:txBody>
      </p:sp>
      <p:sp>
        <p:nvSpPr>
          <p:cNvPr id="44" name="Tijdelijke aanduiding voor tekst 32">
            <a:extLst>
              <a:ext uri="{FF2B5EF4-FFF2-40B4-BE49-F238E27FC236}">
                <a16:creationId xmlns:a16="http://schemas.microsoft.com/office/drawing/2014/main" id="{6C4DEDA5-2EBB-7043-7DC8-B9C965FB1A91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8137707" y="2803525"/>
            <a:ext cx="1724025" cy="3066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400" b="1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Voornaam</a:t>
            </a:r>
          </a:p>
        </p:txBody>
      </p:sp>
      <p:sp>
        <p:nvSpPr>
          <p:cNvPr id="45" name="Tijdelijke aanduiding voor tekst 32">
            <a:extLst>
              <a:ext uri="{FF2B5EF4-FFF2-40B4-BE49-F238E27FC236}">
                <a16:creationId xmlns:a16="http://schemas.microsoft.com/office/drawing/2014/main" id="{2546F9AE-3A8C-13E4-6DD9-5D2242C8BF2E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8137707" y="3064160"/>
            <a:ext cx="1724025" cy="3066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050" b="0" i="1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Regio / patiëntreis</a:t>
            </a:r>
          </a:p>
        </p:txBody>
      </p:sp>
      <p:sp>
        <p:nvSpPr>
          <p:cNvPr id="46" name="Tijdelijke aanduiding voor afbeelding 14">
            <a:extLst>
              <a:ext uri="{FF2B5EF4-FFF2-40B4-BE49-F238E27FC236}">
                <a16:creationId xmlns:a16="http://schemas.microsoft.com/office/drawing/2014/main" id="{F81C5A58-8D42-477C-9842-581B23956763}"/>
              </a:ext>
            </a:extLst>
          </p:cNvPr>
          <p:cNvSpPr>
            <a:spLocks noGrp="1"/>
          </p:cNvSpPr>
          <p:nvPr>
            <p:ph type="pic" sz="quarter" idx="80"/>
          </p:nvPr>
        </p:nvSpPr>
        <p:spPr>
          <a:xfrm>
            <a:off x="10059695" y="927100"/>
            <a:ext cx="1724025" cy="1724025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accent3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nl-NL"/>
          </a:p>
        </p:txBody>
      </p:sp>
      <p:sp>
        <p:nvSpPr>
          <p:cNvPr id="47" name="Tijdelijke aanduiding voor tekst 32">
            <a:extLst>
              <a:ext uri="{FF2B5EF4-FFF2-40B4-BE49-F238E27FC236}">
                <a16:creationId xmlns:a16="http://schemas.microsoft.com/office/drawing/2014/main" id="{0BF51612-8C7F-861F-7FD3-42A8B439F51E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10059695" y="2803525"/>
            <a:ext cx="1724025" cy="3066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400" b="1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Voornaam</a:t>
            </a:r>
          </a:p>
        </p:txBody>
      </p:sp>
      <p:sp>
        <p:nvSpPr>
          <p:cNvPr id="48" name="Tijdelijke aanduiding voor tekst 32">
            <a:extLst>
              <a:ext uri="{FF2B5EF4-FFF2-40B4-BE49-F238E27FC236}">
                <a16:creationId xmlns:a16="http://schemas.microsoft.com/office/drawing/2014/main" id="{2AEB3827-B553-56C1-7E3A-65A66939130D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10059695" y="3064160"/>
            <a:ext cx="1724025" cy="3066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050" b="0" i="1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Regio / patiëntreis</a:t>
            </a:r>
          </a:p>
        </p:txBody>
      </p:sp>
      <p:sp>
        <p:nvSpPr>
          <p:cNvPr id="49" name="Tijdelijke aanduiding voor afbeelding 14">
            <a:extLst>
              <a:ext uri="{FF2B5EF4-FFF2-40B4-BE49-F238E27FC236}">
                <a16:creationId xmlns:a16="http://schemas.microsoft.com/office/drawing/2014/main" id="{A0CDDBFB-149C-BF63-0D7F-88B19A90E57B}"/>
              </a:ext>
            </a:extLst>
          </p:cNvPr>
          <p:cNvSpPr>
            <a:spLocks noGrp="1"/>
          </p:cNvSpPr>
          <p:nvPr>
            <p:ph type="pic" sz="quarter" idx="83"/>
          </p:nvPr>
        </p:nvSpPr>
        <p:spPr>
          <a:xfrm>
            <a:off x="2336800" y="3533775"/>
            <a:ext cx="1724025" cy="1724025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accent3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nl-NL"/>
          </a:p>
        </p:txBody>
      </p:sp>
      <p:sp>
        <p:nvSpPr>
          <p:cNvPr id="50" name="Tijdelijke aanduiding voor tekst 32">
            <a:extLst>
              <a:ext uri="{FF2B5EF4-FFF2-40B4-BE49-F238E27FC236}">
                <a16:creationId xmlns:a16="http://schemas.microsoft.com/office/drawing/2014/main" id="{30FA8564-66B1-23EA-FE2A-F74A2E6C6205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2336800" y="5410200"/>
            <a:ext cx="1724025" cy="3066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400" b="1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Voornaam</a:t>
            </a:r>
          </a:p>
        </p:txBody>
      </p:sp>
      <p:sp>
        <p:nvSpPr>
          <p:cNvPr id="51" name="Tijdelijke aanduiding voor tekst 32">
            <a:extLst>
              <a:ext uri="{FF2B5EF4-FFF2-40B4-BE49-F238E27FC236}">
                <a16:creationId xmlns:a16="http://schemas.microsoft.com/office/drawing/2014/main" id="{76C69DB9-2C4E-54A1-873E-1C63DFEF9533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2336800" y="5670835"/>
            <a:ext cx="1724025" cy="3066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050" b="0" i="1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Regio / patiëntreis</a:t>
            </a:r>
          </a:p>
        </p:txBody>
      </p:sp>
      <p:sp>
        <p:nvSpPr>
          <p:cNvPr id="52" name="Tijdelijke aanduiding voor afbeelding 14">
            <a:extLst>
              <a:ext uri="{FF2B5EF4-FFF2-40B4-BE49-F238E27FC236}">
                <a16:creationId xmlns:a16="http://schemas.microsoft.com/office/drawing/2014/main" id="{54610164-55A6-5DB4-34D3-EDCF30B552DA}"/>
              </a:ext>
            </a:extLst>
          </p:cNvPr>
          <p:cNvSpPr>
            <a:spLocks noGrp="1"/>
          </p:cNvSpPr>
          <p:nvPr>
            <p:ph type="pic" sz="quarter" idx="86"/>
          </p:nvPr>
        </p:nvSpPr>
        <p:spPr>
          <a:xfrm>
            <a:off x="4276260" y="3533775"/>
            <a:ext cx="1724025" cy="1724025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accent3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nl-NL"/>
          </a:p>
        </p:txBody>
      </p:sp>
      <p:sp>
        <p:nvSpPr>
          <p:cNvPr id="53" name="Tijdelijke aanduiding voor tekst 32">
            <a:extLst>
              <a:ext uri="{FF2B5EF4-FFF2-40B4-BE49-F238E27FC236}">
                <a16:creationId xmlns:a16="http://schemas.microsoft.com/office/drawing/2014/main" id="{CCFD9603-D86E-C22B-DB81-AC49D687ED1D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4276260" y="5410200"/>
            <a:ext cx="1724025" cy="3066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400" b="1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Voornaam</a:t>
            </a:r>
          </a:p>
        </p:txBody>
      </p:sp>
      <p:sp>
        <p:nvSpPr>
          <p:cNvPr id="54" name="Tijdelijke aanduiding voor tekst 32">
            <a:extLst>
              <a:ext uri="{FF2B5EF4-FFF2-40B4-BE49-F238E27FC236}">
                <a16:creationId xmlns:a16="http://schemas.microsoft.com/office/drawing/2014/main" id="{18750955-BAA1-1CBF-FFF5-23D811322124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4276260" y="5670835"/>
            <a:ext cx="1724025" cy="3066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050" b="0" i="1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Regio / patiëntreis</a:t>
            </a:r>
          </a:p>
        </p:txBody>
      </p:sp>
      <p:sp>
        <p:nvSpPr>
          <p:cNvPr id="55" name="Tijdelijke aanduiding voor afbeelding 14">
            <a:extLst>
              <a:ext uri="{FF2B5EF4-FFF2-40B4-BE49-F238E27FC236}">
                <a16:creationId xmlns:a16="http://schemas.microsoft.com/office/drawing/2014/main" id="{EA6F175E-4BD5-A1E3-08B6-08038AADFF8F}"/>
              </a:ext>
            </a:extLst>
          </p:cNvPr>
          <p:cNvSpPr>
            <a:spLocks noGrp="1"/>
          </p:cNvSpPr>
          <p:nvPr>
            <p:ph type="pic" sz="quarter" idx="89"/>
          </p:nvPr>
        </p:nvSpPr>
        <p:spPr>
          <a:xfrm>
            <a:off x="6198247" y="3533775"/>
            <a:ext cx="1724025" cy="1724025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accent3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nl-NL"/>
          </a:p>
        </p:txBody>
      </p:sp>
      <p:sp>
        <p:nvSpPr>
          <p:cNvPr id="56" name="Tijdelijke aanduiding voor tekst 32">
            <a:extLst>
              <a:ext uri="{FF2B5EF4-FFF2-40B4-BE49-F238E27FC236}">
                <a16:creationId xmlns:a16="http://schemas.microsoft.com/office/drawing/2014/main" id="{C95631C9-EF77-B6CA-0E96-DCAEDA9956DD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6198247" y="5410200"/>
            <a:ext cx="1724025" cy="3066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400" b="1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Voornaam</a:t>
            </a:r>
          </a:p>
        </p:txBody>
      </p:sp>
      <p:sp>
        <p:nvSpPr>
          <p:cNvPr id="57" name="Tijdelijke aanduiding voor tekst 32">
            <a:extLst>
              <a:ext uri="{FF2B5EF4-FFF2-40B4-BE49-F238E27FC236}">
                <a16:creationId xmlns:a16="http://schemas.microsoft.com/office/drawing/2014/main" id="{BE558078-4C5E-826E-F62E-A9C540C6A210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6198247" y="5670835"/>
            <a:ext cx="1724025" cy="3066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050" b="0" i="1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Regio / patiëntreis</a:t>
            </a:r>
          </a:p>
        </p:txBody>
      </p:sp>
      <p:sp>
        <p:nvSpPr>
          <p:cNvPr id="58" name="Tijdelijke aanduiding voor afbeelding 14">
            <a:extLst>
              <a:ext uri="{FF2B5EF4-FFF2-40B4-BE49-F238E27FC236}">
                <a16:creationId xmlns:a16="http://schemas.microsoft.com/office/drawing/2014/main" id="{80786563-5D63-1C57-4064-D34DD4F4972C}"/>
              </a:ext>
            </a:extLst>
          </p:cNvPr>
          <p:cNvSpPr>
            <a:spLocks noGrp="1"/>
          </p:cNvSpPr>
          <p:nvPr>
            <p:ph type="pic" sz="quarter" idx="92"/>
          </p:nvPr>
        </p:nvSpPr>
        <p:spPr>
          <a:xfrm>
            <a:off x="8137707" y="3533775"/>
            <a:ext cx="1724025" cy="1724025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accent3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nl-NL"/>
          </a:p>
        </p:txBody>
      </p:sp>
      <p:sp>
        <p:nvSpPr>
          <p:cNvPr id="59" name="Tijdelijke aanduiding voor tekst 32">
            <a:extLst>
              <a:ext uri="{FF2B5EF4-FFF2-40B4-BE49-F238E27FC236}">
                <a16:creationId xmlns:a16="http://schemas.microsoft.com/office/drawing/2014/main" id="{634E9170-84E2-085E-D9D8-DAFB1B856F7A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8137707" y="5410200"/>
            <a:ext cx="1724025" cy="3066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400" b="1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Voornaam</a:t>
            </a:r>
          </a:p>
        </p:txBody>
      </p:sp>
      <p:sp>
        <p:nvSpPr>
          <p:cNvPr id="60" name="Tijdelijke aanduiding voor tekst 32">
            <a:extLst>
              <a:ext uri="{FF2B5EF4-FFF2-40B4-BE49-F238E27FC236}">
                <a16:creationId xmlns:a16="http://schemas.microsoft.com/office/drawing/2014/main" id="{3CC831BE-33E4-5957-67B6-26FD4C2705CB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8137707" y="5670835"/>
            <a:ext cx="1724025" cy="3066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050" b="0" i="1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Regio / patiëntreis</a:t>
            </a:r>
          </a:p>
        </p:txBody>
      </p:sp>
      <p:sp>
        <p:nvSpPr>
          <p:cNvPr id="61" name="Tijdelijke aanduiding voor afbeelding 14">
            <a:extLst>
              <a:ext uri="{FF2B5EF4-FFF2-40B4-BE49-F238E27FC236}">
                <a16:creationId xmlns:a16="http://schemas.microsoft.com/office/drawing/2014/main" id="{684174D2-2D27-9235-4A2B-3FBDD597B85A}"/>
              </a:ext>
            </a:extLst>
          </p:cNvPr>
          <p:cNvSpPr>
            <a:spLocks noGrp="1"/>
          </p:cNvSpPr>
          <p:nvPr>
            <p:ph type="pic" sz="quarter" idx="95"/>
          </p:nvPr>
        </p:nvSpPr>
        <p:spPr>
          <a:xfrm>
            <a:off x="10059695" y="3533775"/>
            <a:ext cx="1724025" cy="1724025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accent3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nl-NL"/>
          </a:p>
        </p:txBody>
      </p:sp>
      <p:sp>
        <p:nvSpPr>
          <p:cNvPr id="62" name="Tijdelijke aanduiding voor tekst 32">
            <a:extLst>
              <a:ext uri="{FF2B5EF4-FFF2-40B4-BE49-F238E27FC236}">
                <a16:creationId xmlns:a16="http://schemas.microsoft.com/office/drawing/2014/main" id="{ACE1F9A1-ACEA-1D0E-EF20-3EEA1C8B2D33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10059695" y="5410200"/>
            <a:ext cx="1724025" cy="3066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400" b="1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Voornaam</a:t>
            </a:r>
          </a:p>
        </p:txBody>
      </p:sp>
      <p:sp>
        <p:nvSpPr>
          <p:cNvPr id="63" name="Tijdelijke aanduiding voor tekst 32">
            <a:extLst>
              <a:ext uri="{FF2B5EF4-FFF2-40B4-BE49-F238E27FC236}">
                <a16:creationId xmlns:a16="http://schemas.microsoft.com/office/drawing/2014/main" id="{9C6AF75B-84B4-FED2-8D87-B7FBA97A0E1D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>
            <a:off x="10059695" y="5670835"/>
            <a:ext cx="1724025" cy="3066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050" b="0" i="1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Regio / patiëntreis</a:t>
            </a:r>
          </a:p>
        </p:txBody>
      </p:sp>
    </p:spTree>
    <p:extLst>
      <p:ext uri="{BB962C8B-B14F-4D97-AF65-F5344CB8AC3E}">
        <p14:creationId xmlns:p14="http://schemas.microsoft.com/office/powerpoint/2010/main" val="3874871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oofdstuk titelslide al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931D44A5-D314-6E2A-A1F9-D03F371D22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Hybride zorgpaden die impact maken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916F29AF-4578-534A-4FC6-F10F962D3014}"/>
              </a:ext>
            </a:extLst>
          </p:cNvPr>
          <p:cNvSpPr txBox="1"/>
          <p:nvPr/>
        </p:nvSpPr>
        <p:spPr>
          <a:xfrm>
            <a:off x="407988" y="6328490"/>
            <a:ext cx="5380037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nl-NL" sz="800" b="0" i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© Zorg bij jou</a:t>
            </a:r>
            <a:endParaRPr lang="nl-NL" sz="800" b="0" i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4D03D7A-5B3C-9141-8463-D9208C74E2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64924" y="6134100"/>
            <a:ext cx="317500" cy="317500"/>
          </a:xfrm>
          <a:prstGeom prst="rect">
            <a:avLst/>
          </a:prstGeom>
        </p:spPr>
      </p:pic>
      <p:sp>
        <p:nvSpPr>
          <p:cNvPr id="8" name="Tijdelijke aanduiding voor afbeelding 10">
            <a:extLst>
              <a:ext uri="{FF2B5EF4-FFF2-40B4-BE49-F238E27FC236}">
                <a16:creationId xmlns:a16="http://schemas.microsoft.com/office/drawing/2014/main" id="{256B0483-D8D5-9658-7B4E-8F1E9D08611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96012" y="406399"/>
            <a:ext cx="5586412" cy="2917826"/>
          </a:xfrm>
          <a:prstGeom prst="roundRect">
            <a:avLst>
              <a:gd name="adj" fmla="val 50000"/>
            </a:avLst>
          </a:prstGeom>
          <a:solidFill>
            <a:schemeClr val="tx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BDEF8B9-96E5-183B-4D31-E6FBF5FACA7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67200" y="3533775"/>
            <a:ext cx="7515225" cy="2917824"/>
          </a:xfrm>
        </p:spPr>
        <p:txBody>
          <a:bodyPr anchor="ctr"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Hoofdstuktitel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1A26248D-F129-E2B1-3587-93C7E785ED3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988" y="927100"/>
            <a:ext cx="4824412" cy="2397125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Introductietekst van het hoofdstuk</a:t>
            </a:r>
          </a:p>
        </p:txBody>
      </p:sp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7FD81A7C-65E5-7FD7-0F46-EDF7BDED09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7987" y="3533775"/>
            <a:ext cx="2919600" cy="2917825"/>
          </a:xfrm>
          <a:prstGeom prst="ellipse">
            <a:avLst/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78BB357F-F5C9-9A11-EDF4-3983F9FD37B3}"/>
              </a:ext>
            </a:extLst>
          </p:cNvPr>
          <p:cNvSpPr txBox="1"/>
          <p:nvPr userDrawn="1"/>
        </p:nvSpPr>
        <p:spPr>
          <a:xfrm>
            <a:off x="407988" y="6328490"/>
            <a:ext cx="5380037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nl-NL" sz="800" b="0" i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© Zorg bij jou</a:t>
            </a:r>
            <a:endParaRPr lang="nl-NL" sz="800" b="0" i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381D667-40A4-F6F8-AE80-A294DEDA3B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64924" y="6134100"/>
            <a:ext cx="3175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9059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ductie individu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EA0FD59-82D6-54DC-7C33-3DEEC963A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Hybride zorgpaden die impact maken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A64660A-6702-A8D7-3A71-269C7FCD1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alibri" panose="020F0502020204030204" pitchFamily="34" charset="0"/>
              </a:defRPr>
            </a:lvl1pPr>
          </a:lstStyle>
          <a:p>
            <a:fld id="{A247B2F0-6972-934D-9DFC-5317D5B3E4B3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26CE4988-2B0C-1907-FEAC-2596A9952141}"/>
              </a:ext>
            </a:extLst>
          </p:cNvPr>
          <p:cNvSpPr txBox="1"/>
          <p:nvPr userDrawn="1"/>
        </p:nvSpPr>
        <p:spPr>
          <a:xfrm>
            <a:off x="407988" y="927100"/>
            <a:ext cx="2687637" cy="31432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nl-NL" sz="2000" b="1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 voorstellen</a:t>
            </a:r>
          </a:p>
        </p:txBody>
      </p:sp>
      <p:sp>
        <p:nvSpPr>
          <p:cNvPr id="4" name="Tijdelijke aanduiding voor tekst 70">
            <a:extLst>
              <a:ext uri="{FF2B5EF4-FFF2-40B4-BE49-F238E27FC236}">
                <a16:creationId xmlns:a16="http://schemas.microsoft.com/office/drawing/2014/main" id="{42883D66-D662-A1D9-FF90-5C52EF233B41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407988" y="1968500"/>
            <a:ext cx="5380037" cy="31432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3200" b="1">
                <a:solidFill>
                  <a:schemeClr val="accent1"/>
                </a:solidFill>
              </a:defRPr>
            </a:lvl1pPr>
            <a:lvl2pPr>
              <a:defRPr sz="1600" b="0">
                <a:solidFill>
                  <a:schemeClr val="tx2"/>
                </a:solidFill>
              </a:defRPr>
            </a:lvl2pPr>
            <a:lvl3pPr>
              <a:defRPr sz="1600" b="0">
                <a:solidFill>
                  <a:schemeClr val="tx2"/>
                </a:solidFill>
              </a:defRPr>
            </a:lvl3pPr>
            <a:lvl4pPr>
              <a:defRPr sz="1600" b="0">
                <a:solidFill>
                  <a:schemeClr val="tx2"/>
                </a:solidFill>
              </a:defRPr>
            </a:lvl4pPr>
            <a:lvl5pPr>
              <a:defRPr sz="16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Naam</a:t>
            </a:r>
          </a:p>
        </p:txBody>
      </p:sp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48CF443F-05DD-7419-4F97-696758ADE3B6}"/>
              </a:ext>
            </a:extLst>
          </p:cNvPr>
          <p:cNvSpPr>
            <a:spLocks noGrp="1"/>
          </p:cNvSpPr>
          <p:nvPr>
            <p:ph type="pic" sz="quarter" idx="68"/>
          </p:nvPr>
        </p:nvSpPr>
        <p:spPr>
          <a:xfrm>
            <a:off x="5991221" y="406399"/>
            <a:ext cx="6210644" cy="6051027"/>
          </a:xfrm>
          <a:custGeom>
            <a:avLst/>
            <a:gdLst>
              <a:gd name="connsiteX0" fmla="*/ 0 w 9757424"/>
              <a:gd name="connsiteY0" fmla="*/ 3022601 h 6045202"/>
              <a:gd name="connsiteX1" fmla="*/ 3022601 w 9757424"/>
              <a:gd name="connsiteY1" fmla="*/ 0 h 6045202"/>
              <a:gd name="connsiteX2" fmla="*/ 6734823 w 9757424"/>
              <a:gd name="connsiteY2" fmla="*/ 0 h 6045202"/>
              <a:gd name="connsiteX3" fmla="*/ 9757424 w 9757424"/>
              <a:gd name="connsiteY3" fmla="*/ 3022601 h 6045202"/>
              <a:gd name="connsiteX4" fmla="*/ 9757424 w 9757424"/>
              <a:gd name="connsiteY4" fmla="*/ 3022601 h 6045202"/>
              <a:gd name="connsiteX5" fmla="*/ 6734823 w 9757424"/>
              <a:gd name="connsiteY5" fmla="*/ 6045202 h 6045202"/>
              <a:gd name="connsiteX6" fmla="*/ 3022601 w 9757424"/>
              <a:gd name="connsiteY6" fmla="*/ 6045202 h 6045202"/>
              <a:gd name="connsiteX7" fmla="*/ 0 w 9757424"/>
              <a:gd name="connsiteY7" fmla="*/ 3022601 h 6045202"/>
              <a:gd name="connsiteX0" fmla="*/ 0 w 9757424"/>
              <a:gd name="connsiteY0" fmla="*/ 3022601 h 6045202"/>
              <a:gd name="connsiteX1" fmla="*/ 3022601 w 9757424"/>
              <a:gd name="connsiteY1" fmla="*/ 0 h 6045202"/>
              <a:gd name="connsiteX2" fmla="*/ 6734823 w 9757424"/>
              <a:gd name="connsiteY2" fmla="*/ 0 h 6045202"/>
              <a:gd name="connsiteX3" fmla="*/ 9757424 w 9757424"/>
              <a:gd name="connsiteY3" fmla="*/ 3022601 h 6045202"/>
              <a:gd name="connsiteX4" fmla="*/ 6734823 w 9757424"/>
              <a:gd name="connsiteY4" fmla="*/ 6045202 h 6045202"/>
              <a:gd name="connsiteX5" fmla="*/ 3022601 w 9757424"/>
              <a:gd name="connsiteY5" fmla="*/ 6045202 h 6045202"/>
              <a:gd name="connsiteX6" fmla="*/ 0 w 9757424"/>
              <a:gd name="connsiteY6" fmla="*/ 3022601 h 6045202"/>
              <a:gd name="connsiteX0" fmla="*/ 0 w 7198851"/>
              <a:gd name="connsiteY0" fmla="*/ 3022601 h 6045202"/>
              <a:gd name="connsiteX1" fmla="*/ 3022601 w 7198851"/>
              <a:gd name="connsiteY1" fmla="*/ 0 h 6045202"/>
              <a:gd name="connsiteX2" fmla="*/ 6734823 w 7198851"/>
              <a:gd name="connsiteY2" fmla="*/ 0 h 6045202"/>
              <a:gd name="connsiteX3" fmla="*/ 6734823 w 7198851"/>
              <a:gd name="connsiteY3" fmla="*/ 6045202 h 6045202"/>
              <a:gd name="connsiteX4" fmla="*/ 3022601 w 7198851"/>
              <a:gd name="connsiteY4" fmla="*/ 6045202 h 6045202"/>
              <a:gd name="connsiteX5" fmla="*/ 0 w 7198851"/>
              <a:gd name="connsiteY5" fmla="*/ 3022601 h 6045202"/>
              <a:gd name="connsiteX0" fmla="*/ 0 w 7009802"/>
              <a:gd name="connsiteY0" fmla="*/ 3022601 h 6045202"/>
              <a:gd name="connsiteX1" fmla="*/ 3022601 w 7009802"/>
              <a:gd name="connsiteY1" fmla="*/ 0 h 6045202"/>
              <a:gd name="connsiteX2" fmla="*/ 6734823 w 7009802"/>
              <a:gd name="connsiteY2" fmla="*/ 0 h 6045202"/>
              <a:gd name="connsiteX3" fmla="*/ 6734823 w 7009802"/>
              <a:gd name="connsiteY3" fmla="*/ 6045202 h 6045202"/>
              <a:gd name="connsiteX4" fmla="*/ 3022601 w 7009802"/>
              <a:gd name="connsiteY4" fmla="*/ 6045202 h 6045202"/>
              <a:gd name="connsiteX5" fmla="*/ 0 w 7009802"/>
              <a:gd name="connsiteY5" fmla="*/ 3022601 h 6045202"/>
              <a:gd name="connsiteX0" fmla="*/ 0 w 6734823"/>
              <a:gd name="connsiteY0" fmla="*/ 3022601 h 6045202"/>
              <a:gd name="connsiteX1" fmla="*/ 3022601 w 6734823"/>
              <a:gd name="connsiteY1" fmla="*/ 0 h 6045202"/>
              <a:gd name="connsiteX2" fmla="*/ 6734823 w 6734823"/>
              <a:gd name="connsiteY2" fmla="*/ 0 h 6045202"/>
              <a:gd name="connsiteX3" fmla="*/ 6734823 w 6734823"/>
              <a:gd name="connsiteY3" fmla="*/ 6045202 h 6045202"/>
              <a:gd name="connsiteX4" fmla="*/ 3022601 w 6734823"/>
              <a:gd name="connsiteY4" fmla="*/ 6045202 h 6045202"/>
              <a:gd name="connsiteX5" fmla="*/ 0 w 6734823"/>
              <a:gd name="connsiteY5" fmla="*/ 3022601 h 6045202"/>
              <a:gd name="connsiteX0" fmla="*/ 0 w 6734823"/>
              <a:gd name="connsiteY0" fmla="*/ 3022601 h 6045202"/>
              <a:gd name="connsiteX1" fmla="*/ 3022601 w 6734823"/>
              <a:gd name="connsiteY1" fmla="*/ 0 h 6045202"/>
              <a:gd name="connsiteX2" fmla="*/ 6204820 w 6734823"/>
              <a:gd name="connsiteY2" fmla="*/ 0 h 6045202"/>
              <a:gd name="connsiteX3" fmla="*/ 6734823 w 6734823"/>
              <a:gd name="connsiteY3" fmla="*/ 6045202 h 6045202"/>
              <a:gd name="connsiteX4" fmla="*/ 3022601 w 6734823"/>
              <a:gd name="connsiteY4" fmla="*/ 6045202 h 6045202"/>
              <a:gd name="connsiteX5" fmla="*/ 0 w 6734823"/>
              <a:gd name="connsiteY5" fmla="*/ 3022601 h 6045202"/>
              <a:gd name="connsiteX0" fmla="*/ 0 w 6210644"/>
              <a:gd name="connsiteY0" fmla="*/ 3022601 h 6051027"/>
              <a:gd name="connsiteX1" fmla="*/ 3022601 w 6210644"/>
              <a:gd name="connsiteY1" fmla="*/ 0 h 6051027"/>
              <a:gd name="connsiteX2" fmla="*/ 6204820 w 6210644"/>
              <a:gd name="connsiteY2" fmla="*/ 0 h 6051027"/>
              <a:gd name="connsiteX3" fmla="*/ 6210644 w 6210644"/>
              <a:gd name="connsiteY3" fmla="*/ 6051027 h 6051027"/>
              <a:gd name="connsiteX4" fmla="*/ 3022601 w 6210644"/>
              <a:gd name="connsiteY4" fmla="*/ 6045202 h 6051027"/>
              <a:gd name="connsiteX5" fmla="*/ 0 w 6210644"/>
              <a:gd name="connsiteY5" fmla="*/ 3022601 h 6051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10644" h="6051027">
                <a:moveTo>
                  <a:pt x="0" y="3022601"/>
                </a:moveTo>
                <a:cubicBezTo>
                  <a:pt x="0" y="1353265"/>
                  <a:pt x="1353265" y="0"/>
                  <a:pt x="3022601" y="0"/>
                </a:cubicBezTo>
                <a:lnTo>
                  <a:pt x="6204820" y="0"/>
                </a:lnTo>
                <a:cubicBezTo>
                  <a:pt x="6206761" y="2017009"/>
                  <a:pt x="6208703" y="4034018"/>
                  <a:pt x="6210644" y="6051027"/>
                </a:cubicBezTo>
                <a:lnTo>
                  <a:pt x="3022601" y="6045202"/>
                </a:lnTo>
                <a:cubicBezTo>
                  <a:pt x="1353265" y="6045202"/>
                  <a:pt x="0" y="4691937"/>
                  <a:pt x="0" y="3022601"/>
                </a:cubicBezTo>
                <a:close/>
              </a:path>
            </a:pathLst>
          </a:cu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 b="1">
                <a:solidFill>
                  <a:schemeClr val="accent3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nl-NL"/>
          </a:p>
        </p:txBody>
      </p:sp>
      <p:sp>
        <p:nvSpPr>
          <p:cNvPr id="2" name="Tijdelijke aanduiding voor tekst 70">
            <a:extLst>
              <a:ext uri="{FF2B5EF4-FFF2-40B4-BE49-F238E27FC236}">
                <a16:creationId xmlns:a16="http://schemas.microsoft.com/office/drawing/2014/main" id="{9F37DBCD-9E02-A4C4-D024-80E5998B486C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407988" y="2500768"/>
            <a:ext cx="5380037" cy="31432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 b="0" i="1">
                <a:solidFill>
                  <a:schemeClr val="tx2"/>
                </a:solidFill>
              </a:defRPr>
            </a:lvl1pPr>
            <a:lvl2pPr>
              <a:defRPr sz="1600" b="0">
                <a:solidFill>
                  <a:schemeClr val="tx2"/>
                </a:solidFill>
              </a:defRPr>
            </a:lvl2pPr>
            <a:lvl3pPr>
              <a:defRPr sz="1600" b="0">
                <a:solidFill>
                  <a:schemeClr val="tx2"/>
                </a:solidFill>
              </a:defRPr>
            </a:lvl3pPr>
            <a:lvl4pPr>
              <a:defRPr sz="1600" b="0">
                <a:solidFill>
                  <a:schemeClr val="tx2"/>
                </a:solidFill>
              </a:defRPr>
            </a:lvl4pPr>
            <a:lvl5pPr>
              <a:defRPr sz="16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Ondertitel</a:t>
            </a:r>
          </a:p>
        </p:txBody>
      </p:sp>
    </p:spTree>
    <p:extLst>
      <p:ext uri="{BB962C8B-B14F-4D97-AF65-F5344CB8AC3E}">
        <p14:creationId xmlns:p14="http://schemas.microsoft.com/office/powerpoint/2010/main" val="16803862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ement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EA0FD59-82D6-54DC-7C33-3DEEC963A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Hybride zorgpaden die impact maken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A64660A-6702-A8D7-3A71-269C7FCD1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alibri" panose="020F0502020204030204" pitchFamily="34" charset="0"/>
              </a:defRPr>
            </a:lvl1pPr>
          </a:lstStyle>
          <a:p>
            <a:fld id="{A247B2F0-6972-934D-9DFC-5317D5B3E4B3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C0C11A6-DE68-7AFF-A8FA-258EC835EC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79538" y="927100"/>
            <a:ext cx="9437687" cy="5000625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3200"/>
              </a:lnSpc>
              <a:buNone/>
              <a:defRPr sz="2400" b="1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400">
                <a:solidFill>
                  <a:schemeClr val="tx2"/>
                </a:solidFill>
              </a:defRPr>
            </a:lvl2pPr>
            <a:lvl3pPr marL="914400" indent="0">
              <a:buNone/>
              <a:defRPr sz="2400">
                <a:solidFill>
                  <a:schemeClr val="tx2"/>
                </a:solidFill>
              </a:defRPr>
            </a:lvl3pPr>
            <a:lvl4pPr marL="1371600" indent="0">
              <a:buNone/>
              <a:defRPr sz="2400">
                <a:solidFill>
                  <a:schemeClr val="tx2"/>
                </a:solidFill>
              </a:defRPr>
            </a:lvl4pPr>
            <a:lvl5pPr marL="1828800" indent="0">
              <a:buNone/>
              <a:defRPr sz="240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Maak een statement, iets waar je meer aandacht aan wilt geven.</a:t>
            </a:r>
          </a:p>
        </p:txBody>
      </p:sp>
    </p:spTree>
    <p:extLst>
      <p:ext uri="{BB962C8B-B14F-4D97-AF65-F5344CB8AC3E}">
        <p14:creationId xmlns:p14="http://schemas.microsoft.com/office/powerpoint/2010/main" val="38765429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ement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EA0FD59-82D6-54DC-7C33-3DEEC963A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Hybride zorgpaden die impact maken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A64660A-6702-A8D7-3A71-269C7FCD1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fld id="{A247B2F0-6972-934D-9DFC-5317D5B3E4B3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C0C11A6-DE68-7AFF-A8FA-258EC835EC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79538" y="927100"/>
            <a:ext cx="9437687" cy="5000625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3200"/>
              </a:lnSpc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400">
                <a:solidFill>
                  <a:schemeClr val="tx2"/>
                </a:solidFill>
              </a:defRPr>
            </a:lvl2pPr>
            <a:lvl3pPr marL="914400" indent="0">
              <a:buNone/>
              <a:defRPr sz="2400">
                <a:solidFill>
                  <a:schemeClr val="tx2"/>
                </a:solidFill>
              </a:defRPr>
            </a:lvl3pPr>
            <a:lvl4pPr marL="1371600" indent="0">
              <a:buNone/>
              <a:defRPr sz="2400">
                <a:solidFill>
                  <a:schemeClr val="tx2"/>
                </a:solidFill>
              </a:defRPr>
            </a:lvl4pPr>
            <a:lvl5pPr marL="1828800" indent="0">
              <a:buNone/>
              <a:defRPr sz="240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Maak een statement, iets waar je meer aandacht aan wilt geven.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B547974A-70C6-8256-9706-C91EAF6C2F21}"/>
              </a:ext>
            </a:extLst>
          </p:cNvPr>
          <p:cNvSpPr txBox="1"/>
          <p:nvPr userDrawn="1"/>
        </p:nvSpPr>
        <p:spPr>
          <a:xfrm>
            <a:off x="407988" y="6328490"/>
            <a:ext cx="5380037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nl-NL" sz="800" b="0" i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© Zorg bij jou</a:t>
            </a:r>
            <a:endParaRPr lang="nl-NL" sz="800" b="0" i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309F86E-59A3-3475-4BBC-1EF4817E2A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64924" y="6134100"/>
            <a:ext cx="3175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9863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EA0FD59-82D6-54DC-7C33-3DEEC963A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Hybride zorgpaden die impact maken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A64660A-6702-A8D7-3A71-269C7FCD1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alibri" panose="020F0502020204030204" pitchFamily="34" charset="0"/>
              </a:defRPr>
            </a:lvl1pPr>
          </a:lstStyle>
          <a:p>
            <a:fld id="{A247B2F0-6972-934D-9DFC-5317D5B3E4B3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C0C11A6-DE68-7AFF-A8FA-258EC835EC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79538" y="927101"/>
            <a:ext cx="9437687" cy="44831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ts val="4800"/>
              </a:lnSpc>
              <a:buNone/>
              <a:defRPr sz="3200" b="1" i="1">
                <a:solidFill>
                  <a:schemeClr val="tx2"/>
                </a:solidFill>
              </a:defRPr>
            </a:lvl1pPr>
            <a:lvl2pPr marL="457200" indent="0">
              <a:buNone/>
              <a:defRPr sz="2400">
                <a:solidFill>
                  <a:schemeClr val="tx2"/>
                </a:solidFill>
              </a:defRPr>
            </a:lvl2pPr>
            <a:lvl3pPr marL="914400" indent="0">
              <a:buNone/>
              <a:defRPr sz="2400">
                <a:solidFill>
                  <a:schemeClr val="tx2"/>
                </a:solidFill>
              </a:defRPr>
            </a:lvl3pPr>
            <a:lvl4pPr marL="1371600" indent="0">
              <a:buNone/>
              <a:defRPr sz="2400">
                <a:solidFill>
                  <a:schemeClr val="tx2"/>
                </a:solidFill>
              </a:defRPr>
            </a:lvl4pPr>
            <a:lvl5pPr marL="1828800" indent="0">
              <a:buNone/>
              <a:defRPr sz="2400">
                <a:solidFill>
                  <a:schemeClr val="tx2"/>
                </a:solidFill>
              </a:defRPr>
            </a:lvl5pPr>
          </a:lstStyle>
          <a:p>
            <a:pPr lvl="0"/>
            <a:r>
              <a:rPr lang="nl-NL">
                <a:effectLst/>
              </a:rPr>
              <a:t>Als je quote veel tekst bevat, probeer dan alleen de essentie van de quote op te schrijven.</a:t>
            </a:r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6C5CB73-6ADE-A101-8C16-03B4057670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79538" y="5613400"/>
            <a:ext cx="9437687" cy="314325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200" b="0" i="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457200" indent="0" algn="ctr">
              <a:buNone/>
              <a:defRPr sz="1200" b="0" i="0">
                <a:latin typeface="FS Me" panose="02000506040000020004" pitchFamily="2" charset="77"/>
              </a:defRPr>
            </a:lvl2pPr>
            <a:lvl3pPr marL="914400" indent="0" algn="ctr">
              <a:buNone/>
              <a:defRPr sz="1200" b="0" i="0">
                <a:latin typeface="FS Me" panose="02000506040000020004" pitchFamily="2" charset="77"/>
              </a:defRPr>
            </a:lvl3pPr>
            <a:lvl4pPr marL="1371600" indent="0" algn="ctr">
              <a:buNone/>
              <a:defRPr sz="1200" b="0" i="0">
                <a:latin typeface="FS Me" panose="02000506040000020004" pitchFamily="2" charset="77"/>
              </a:defRPr>
            </a:lvl4pPr>
            <a:lvl5pPr marL="1828800" indent="0" algn="ctr">
              <a:buNone/>
              <a:defRPr sz="1200" b="0" i="0">
                <a:latin typeface="FS Me" panose="02000506040000020004" pitchFamily="2" charset="77"/>
              </a:defRPr>
            </a:lvl5pPr>
          </a:lstStyle>
          <a:p>
            <a:pPr lvl="0"/>
            <a:r>
              <a:rPr lang="nl-NL">
                <a:effectLst/>
              </a:rPr>
              <a:t>Naam — en/of functie/beroep/bedrijf</a:t>
            </a:r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B3B755A-F08E-0646-4F54-3BA749A74A98}"/>
              </a:ext>
            </a:extLst>
          </p:cNvPr>
          <p:cNvSpPr txBox="1"/>
          <p:nvPr userDrawn="1"/>
        </p:nvSpPr>
        <p:spPr>
          <a:xfrm>
            <a:off x="1351567" y="783190"/>
            <a:ext cx="387082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6400" b="0" i="0">
                <a:solidFill>
                  <a:schemeClr val="tx2"/>
                </a:solidFill>
                <a:latin typeface="Calibri" panose="020F0502020204030204" pitchFamily="34" charset="0"/>
              </a:rPr>
              <a:t>“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41FB5F10-ADDD-F8E0-9D7A-AEDA1256641F}"/>
              </a:ext>
            </a:extLst>
          </p:cNvPr>
          <p:cNvSpPr txBox="1"/>
          <p:nvPr userDrawn="1"/>
        </p:nvSpPr>
        <p:spPr>
          <a:xfrm>
            <a:off x="10450491" y="4955944"/>
            <a:ext cx="387082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6400" b="0" i="0">
                <a:solidFill>
                  <a:schemeClr val="tx2"/>
                </a:solidFill>
                <a:latin typeface="Calibri" panose="020F0502020204030204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948937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EA0FD59-82D6-54DC-7C33-3DEEC963A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Hybride zorgpaden die impact maken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A64660A-6702-A8D7-3A71-269C7FCD1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fld id="{A247B2F0-6972-934D-9DFC-5317D5B3E4B3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C0C11A6-DE68-7AFF-A8FA-258EC835EC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79538" y="927101"/>
            <a:ext cx="9437687" cy="44831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ts val="4800"/>
              </a:lnSpc>
              <a:buNone/>
              <a:defRPr sz="3200" b="1" i="1">
                <a:solidFill>
                  <a:schemeClr val="bg1"/>
                </a:solidFill>
              </a:defRPr>
            </a:lvl1pPr>
            <a:lvl2pPr marL="457200" indent="0">
              <a:buNone/>
              <a:defRPr sz="2400">
                <a:solidFill>
                  <a:schemeClr val="tx2"/>
                </a:solidFill>
              </a:defRPr>
            </a:lvl2pPr>
            <a:lvl3pPr marL="914400" indent="0">
              <a:buNone/>
              <a:defRPr sz="2400">
                <a:solidFill>
                  <a:schemeClr val="tx2"/>
                </a:solidFill>
              </a:defRPr>
            </a:lvl3pPr>
            <a:lvl4pPr marL="1371600" indent="0">
              <a:buNone/>
              <a:defRPr sz="2400">
                <a:solidFill>
                  <a:schemeClr val="tx2"/>
                </a:solidFill>
              </a:defRPr>
            </a:lvl4pPr>
            <a:lvl5pPr marL="1828800" indent="0">
              <a:buNone/>
              <a:defRPr sz="2400">
                <a:solidFill>
                  <a:schemeClr val="tx2"/>
                </a:solidFill>
              </a:defRPr>
            </a:lvl5pPr>
          </a:lstStyle>
          <a:p>
            <a:pPr lvl="0"/>
            <a:r>
              <a:rPr lang="nl-NL">
                <a:effectLst/>
              </a:rPr>
              <a:t>Als je quote veel tekst bevat, probeer dan alleen de essentie van de quote op te schrijven.</a:t>
            </a:r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6C5CB73-6ADE-A101-8C16-03B4057670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79538" y="5613400"/>
            <a:ext cx="9437687" cy="314325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 algn="ctr">
              <a:buNone/>
              <a:defRPr sz="1200" b="0" i="0">
                <a:latin typeface="FS Me" panose="02000506040000020004" pitchFamily="2" charset="77"/>
              </a:defRPr>
            </a:lvl2pPr>
            <a:lvl3pPr marL="914400" indent="0" algn="ctr">
              <a:buNone/>
              <a:defRPr sz="1200" b="0" i="0">
                <a:latin typeface="FS Me" panose="02000506040000020004" pitchFamily="2" charset="77"/>
              </a:defRPr>
            </a:lvl3pPr>
            <a:lvl4pPr marL="1371600" indent="0" algn="ctr">
              <a:buNone/>
              <a:defRPr sz="1200" b="0" i="0">
                <a:latin typeface="FS Me" panose="02000506040000020004" pitchFamily="2" charset="77"/>
              </a:defRPr>
            </a:lvl4pPr>
            <a:lvl5pPr marL="1828800" indent="0" algn="ctr">
              <a:buNone/>
              <a:defRPr sz="1200" b="0" i="0">
                <a:latin typeface="FS Me" panose="02000506040000020004" pitchFamily="2" charset="77"/>
              </a:defRPr>
            </a:lvl5pPr>
          </a:lstStyle>
          <a:p>
            <a:pPr lvl="0"/>
            <a:r>
              <a:rPr lang="nl-NL">
                <a:effectLst/>
              </a:rPr>
              <a:t>Naam — en/of functie/beroep/bedrijf</a:t>
            </a:r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B3B755A-F08E-0646-4F54-3BA749A74A98}"/>
              </a:ext>
            </a:extLst>
          </p:cNvPr>
          <p:cNvSpPr txBox="1"/>
          <p:nvPr userDrawn="1"/>
        </p:nvSpPr>
        <p:spPr>
          <a:xfrm>
            <a:off x="1351567" y="783190"/>
            <a:ext cx="387082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6400" b="0" i="0">
                <a:solidFill>
                  <a:schemeClr val="bg1"/>
                </a:solidFill>
                <a:latin typeface="Calibri" panose="020F0502020204030204" pitchFamily="34" charset="0"/>
              </a:rPr>
              <a:t>“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41FB5F10-ADDD-F8E0-9D7A-AEDA1256641F}"/>
              </a:ext>
            </a:extLst>
          </p:cNvPr>
          <p:cNvSpPr txBox="1"/>
          <p:nvPr userDrawn="1"/>
        </p:nvSpPr>
        <p:spPr>
          <a:xfrm>
            <a:off x="10450491" y="4955944"/>
            <a:ext cx="387082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6400" b="0" i="0">
                <a:solidFill>
                  <a:schemeClr val="bg1"/>
                </a:solidFill>
                <a:latin typeface="Calibri" panose="020F0502020204030204" pitchFamily="34" charset="0"/>
              </a:rPr>
              <a:t>”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D51591F6-954E-BFA5-18B7-9A762DD40022}"/>
              </a:ext>
            </a:extLst>
          </p:cNvPr>
          <p:cNvSpPr txBox="1"/>
          <p:nvPr userDrawn="1"/>
        </p:nvSpPr>
        <p:spPr>
          <a:xfrm>
            <a:off x="407988" y="6328490"/>
            <a:ext cx="5380037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nl-NL" sz="800" b="0" i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© Zorg bij jou</a:t>
            </a:r>
            <a:endParaRPr lang="nl-NL" sz="800" b="0" i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56F169F-0BF4-0231-CFEC-61BDC9607B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64924" y="6134100"/>
            <a:ext cx="3175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2108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lgemeen titel boven - 2 kolom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EA0FD59-82D6-54DC-7C33-3DEEC963A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Hybride zorgpaden die impact maken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A64660A-6702-A8D7-3A71-269C7FCD1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alibri" panose="020F0502020204030204" pitchFamily="34" charset="0"/>
              </a:defRPr>
            </a:lvl1pPr>
          </a:lstStyle>
          <a:p>
            <a:fld id="{A247B2F0-6972-934D-9DFC-5317D5B3E4B3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38" name="Tijdelijke aanduiding voor tekst 37">
            <a:extLst>
              <a:ext uri="{FF2B5EF4-FFF2-40B4-BE49-F238E27FC236}">
                <a16:creationId xmlns:a16="http://schemas.microsoft.com/office/drawing/2014/main" id="{9AD7E51D-4E0B-9691-C0C6-F72144AC7799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408666" y="2282826"/>
            <a:ext cx="5379359" cy="3644900"/>
          </a:xfrm>
        </p:spPr>
        <p:txBody>
          <a:bodyPr lIns="0" tIns="0" rIns="0" bIns="0" numCol="1" spcCol="630000">
            <a:noAutofit/>
          </a:bodyPr>
          <a:lstStyle>
            <a:lvl1pPr marL="3600" indent="0">
              <a:lnSpc>
                <a:spcPts val="2400"/>
              </a:lnSpc>
              <a:spcBef>
                <a:spcPts val="0"/>
              </a:spcBef>
              <a:spcAft>
                <a:spcPts val="1700"/>
              </a:spcAft>
              <a:buFontTx/>
              <a:buNone/>
              <a:defRPr sz="16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360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170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Click to edit Master text styles</a:t>
            </a:r>
          </a:p>
        </p:txBody>
      </p:sp>
      <p:sp>
        <p:nvSpPr>
          <p:cNvPr id="2" name="Tijdelijke aanduiding voor tekst 37">
            <a:extLst>
              <a:ext uri="{FF2B5EF4-FFF2-40B4-BE49-F238E27FC236}">
                <a16:creationId xmlns:a16="http://schemas.microsoft.com/office/drawing/2014/main" id="{92A7C270-010F-10C0-7060-6149FF1014F6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408666" y="1452493"/>
            <a:ext cx="11373758" cy="516008"/>
          </a:xfrm>
        </p:spPr>
        <p:txBody>
          <a:bodyPr lIns="0" tIns="0" rIns="0" bIns="0" anchor="b">
            <a:noAutofit/>
          </a:bodyPr>
          <a:lstStyle>
            <a:lvl1pPr marL="3600" indent="0">
              <a:lnSpc>
                <a:spcPct val="100000"/>
              </a:lnSpc>
              <a:spcBef>
                <a:spcPts val="0"/>
              </a:spcBef>
              <a:spcAft>
                <a:spcPts val="1700"/>
              </a:spcAft>
              <a:buFont typeface="Arial" panose="020B0604020202020204" pitchFamily="34" charset="0"/>
              <a:buNone/>
              <a:defRPr sz="3200" b="1" i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nl-NL"/>
              <a:t>Titel</a:t>
            </a:r>
          </a:p>
        </p:txBody>
      </p:sp>
      <p:sp>
        <p:nvSpPr>
          <p:cNvPr id="3" name="Tijdelijke aanduiding voor tekst 37">
            <a:extLst>
              <a:ext uri="{FF2B5EF4-FFF2-40B4-BE49-F238E27FC236}">
                <a16:creationId xmlns:a16="http://schemas.microsoft.com/office/drawing/2014/main" id="{0D6811D8-6BF1-9D40-BE26-B2BDD7D6E1BD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6401772" y="2282826"/>
            <a:ext cx="5379359" cy="3644900"/>
          </a:xfrm>
        </p:spPr>
        <p:txBody>
          <a:bodyPr lIns="0" tIns="0" rIns="0" bIns="0" numCol="1" spcCol="630000">
            <a:noAutofit/>
          </a:bodyPr>
          <a:lstStyle>
            <a:lvl1pPr marL="3600" indent="0">
              <a:lnSpc>
                <a:spcPts val="2400"/>
              </a:lnSpc>
              <a:spcBef>
                <a:spcPts val="0"/>
              </a:spcBef>
              <a:spcAft>
                <a:spcPts val="1700"/>
              </a:spcAft>
              <a:buFontTx/>
              <a:buNone/>
              <a:defRPr sz="16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360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170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65278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lgemeen titel boven - 3 kolom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EA0FD59-82D6-54DC-7C33-3DEEC963A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Hybride zorgpaden die impact maken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A64660A-6702-A8D7-3A71-269C7FCD1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alibri" panose="020F0502020204030204" pitchFamily="34" charset="0"/>
              </a:defRPr>
            </a:lvl1pPr>
          </a:lstStyle>
          <a:p>
            <a:fld id="{A247B2F0-6972-934D-9DFC-5317D5B3E4B3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38" name="Tijdelijke aanduiding voor tekst 37">
            <a:extLst>
              <a:ext uri="{FF2B5EF4-FFF2-40B4-BE49-F238E27FC236}">
                <a16:creationId xmlns:a16="http://schemas.microsoft.com/office/drawing/2014/main" id="{9AD7E51D-4E0B-9691-C0C6-F72144AC7799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408666" y="2282824"/>
            <a:ext cx="3652159" cy="3644901"/>
          </a:xfrm>
        </p:spPr>
        <p:txBody>
          <a:bodyPr lIns="0" tIns="0" rIns="0" bIns="0" numCol="1" spcCol="270000">
            <a:noAutofit/>
          </a:bodyPr>
          <a:lstStyle>
            <a:lvl1pPr marL="3600" indent="0">
              <a:lnSpc>
                <a:spcPts val="2400"/>
              </a:lnSpc>
              <a:spcBef>
                <a:spcPts val="0"/>
              </a:spcBef>
              <a:spcAft>
                <a:spcPts val="1700"/>
              </a:spcAft>
              <a:buFontTx/>
              <a:buNone/>
              <a:defRPr sz="16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ijdelijke aanduiding voor tekst 37">
            <a:extLst>
              <a:ext uri="{FF2B5EF4-FFF2-40B4-BE49-F238E27FC236}">
                <a16:creationId xmlns:a16="http://schemas.microsoft.com/office/drawing/2014/main" id="{74937D14-F283-E882-70A1-3F87F8F70186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408666" y="1452493"/>
            <a:ext cx="11373758" cy="516008"/>
          </a:xfrm>
        </p:spPr>
        <p:txBody>
          <a:bodyPr lIns="0" tIns="0" rIns="0" bIns="0" anchor="b">
            <a:noAutofit/>
          </a:bodyPr>
          <a:lstStyle>
            <a:lvl1pPr marL="3600" indent="0">
              <a:lnSpc>
                <a:spcPct val="100000"/>
              </a:lnSpc>
              <a:spcBef>
                <a:spcPts val="0"/>
              </a:spcBef>
              <a:spcAft>
                <a:spcPts val="1700"/>
              </a:spcAft>
              <a:buFont typeface="Arial" panose="020B0604020202020204" pitchFamily="34" charset="0"/>
              <a:buNone/>
              <a:defRPr sz="3200" b="1" i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nl-NL"/>
              <a:t>Titel</a:t>
            </a:r>
          </a:p>
        </p:txBody>
      </p:sp>
      <p:sp>
        <p:nvSpPr>
          <p:cNvPr id="2" name="Tijdelijke aanduiding voor tekst 37">
            <a:extLst>
              <a:ext uri="{FF2B5EF4-FFF2-40B4-BE49-F238E27FC236}">
                <a16:creationId xmlns:a16="http://schemas.microsoft.com/office/drawing/2014/main" id="{C5E8A9E4-0717-4584-3F3E-B41071322C3A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>
          <a:xfrm>
            <a:off x="4269465" y="2282824"/>
            <a:ext cx="3652159" cy="3644901"/>
          </a:xfrm>
        </p:spPr>
        <p:txBody>
          <a:bodyPr lIns="0" tIns="0" rIns="0" bIns="0" numCol="1" spcCol="270000">
            <a:noAutofit/>
          </a:bodyPr>
          <a:lstStyle>
            <a:lvl1pPr marL="3600" indent="0">
              <a:lnSpc>
                <a:spcPts val="2400"/>
              </a:lnSpc>
              <a:spcBef>
                <a:spcPts val="0"/>
              </a:spcBef>
              <a:spcAft>
                <a:spcPts val="1700"/>
              </a:spcAft>
              <a:buFontTx/>
              <a:buNone/>
              <a:defRPr sz="16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ijdelijke aanduiding voor tekst 37">
            <a:extLst>
              <a:ext uri="{FF2B5EF4-FFF2-40B4-BE49-F238E27FC236}">
                <a16:creationId xmlns:a16="http://schemas.microsoft.com/office/drawing/2014/main" id="{43BD9544-9B3D-7F5B-6492-5CAAC24D1509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8137384" y="2282824"/>
            <a:ext cx="3652159" cy="3644901"/>
          </a:xfrm>
        </p:spPr>
        <p:txBody>
          <a:bodyPr lIns="0" tIns="0" rIns="0" bIns="0" numCol="1" spcCol="270000">
            <a:noAutofit/>
          </a:bodyPr>
          <a:lstStyle>
            <a:lvl1pPr marL="3600" indent="0">
              <a:lnSpc>
                <a:spcPts val="2400"/>
              </a:lnSpc>
              <a:spcBef>
                <a:spcPts val="0"/>
              </a:spcBef>
              <a:spcAft>
                <a:spcPts val="1700"/>
              </a:spcAft>
              <a:buFontTx/>
              <a:buNone/>
              <a:defRPr sz="16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8074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lgemeen titel links met afbeel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EA0FD59-82D6-54DC-7C33-3DEEC963A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Hybride zorgpaden die impact maken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A64660A-6702-A8D7-3A71-269C7FCD1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alibri" panose="020F0502020204030204" pitchFamily="34" charset="0"/>
              </a:defRPr>
            </a:lvl1pPr>
          </a:lstStyle>
          <a:p>
            <a:fld id="{A247B2F0-6972-934D-9DFC-5317D5B3E4B3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38" name="Tijdelijke aanduiding voor tekst 37">
            <a:extLst>
              <a:ext uri="{FF2B5EF4-FFF2-40B4-BE49-F238E27FC236}">
                <a16:creationId xmlns:a16="http://schemas.microsoft.com/office/drawing/2014/main" id="{9AD7E51D-4E0B-9691-C0C6-F72144AC779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08666" y="2282826"/>
            <a:ext cx="5379359" cy="3644900"/>
          </a:xfrm>
        </p:spPr>
        <p:txBody>
          <a:bodyPr lIns="0" tIns="0" rIns="0" bIns="0">
            <a:noAutofit/>
          </a:bodyPr>
          <a:lstStyle>
            <a:lvl1pPr marL="3600" indent="0">
              <a:lnSpc>
                <a:spcPts val="2400"/>
              </a:lnSpc>
              <a:spcBef>
                <a:spcPts val="0"/>
              </a:spcBef>
              <a:spcAft>
                <a:spcPts val="1700"/>
              </a:spcAft>
              <a:buFontTx/>
              <a:buNone/>
              <a:defRPr sz="16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Tekstuele inhoud van deze slide.</a:t>
            </a:r>
          </a:p>
        </p:txBody>
      </p:sp>
      <p:sp>
        <p:nvSpPr>
          <p:cNvPr id="2" name="Tijdelijke aanduiding voor tekst 37">
            <a:extLst>
              <a:ext uri="{FF2B5EF4-FFF2-40B4-BE49-F238E27FC236}">
                <a16:creationId xmlns:a16="http://schemas.microsoft.com/office/drawing/2014/main" id="{92A7C270-010F-10C0-7060-6149FF1014F6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408666" y="1452493"/>
            <a:ext cx="5379359" cy="516008"/>
          </a:xfrm>
        </p:spPr>
        <p:txBody>
          <a:bodyPr lIns="0" tIns="0" rIns="0" bIns="0" anchor="b">
            <a:noAutofit/>
          </a:bodyPr>
          <a:lstStyle>
            <a:lvl1pPr marL="3600" indent="0">
              <a:lnSpc>
                <a:spcPct val="100000"/>
              </a:lnSpc>
              <a:spcBef>
                <a:spcPts val="0"/>
              </a:spcBef>
              <a:spcAft>
                <a:spcPts val="1700"/>
              </a:spcAft>
              <a:buFont typeface="Arial" panose="020B0604020202020204" pitchFamily="34" charset="0"/>
              <a:buNone/>
              <a:defRPr sz="3200" b="1" i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nl-NL"/>
              <a:t>Titel</a:t>
            </a:r>
          </a:p>
        </p:txBody>
      </p:sp>
      <p:sp>
        <p:nvSpPr>
          <p:cNvPr id="4" name="Tijdelijke aanduiding voor afbeelding 14">
            <a:extLst>
              <a:ext uri="{FF2B5EF4-FFF2-40B4-BE49-F238E27FC236}">
                <a16:creationId xmlns:a16="http://schemas.microsoft.com/office/drawing/2014/main" id="{AD01A58D-5B03-CDDA-4761-71B6597C00A5}"/>
              </a:ext>
            </a:extLst>
          </p:cNvPr>
          <p:cNvSpPr>
            <a:spLocks noGrp="1"/>
          </p:cNvSpPr>
          <p:nvPr>
            <p:ph type="pic" sz="quarter" idx="69"/>
          </p:nvPr>
        </p:nvSpPr>
        <p:spPr>
          <a:xfrm>
            <a:off x="5991221" y="406399"/>
            <a:ext cx="6210644" cy="6051027"/>
          </a:xfrm>
          <a:custGeom>
            <a:avLst/>
            <a:gdLst>
              <a:gd name="connsiteX0" fmla="*/ 0 w 9757424"/>
              <a:gd name="connsiteY0" fmla="*/ 3022601 h 6045202"/>
              <a:gd name="connsiteX1" fmla="*/ 3022601 w 9757424"/>
              <a:gd name="connsiteY1" fmla="*/ 0 h 6045202"/>
              <a:gd name="connsiteX2" fmla="*/ 6734823 w 9757424"/>
              <a:gd name="connsiteY2" fmla="*/ 0 h 6045202"/>
              <a:gd name="connsiteX3" fmla="*/ 9757424 w 9757424"/>
              <a:gd name="connsiteY3" fmla="*/ 3022601 h 6045202"/>
              <a:gd name="connsiteX4" fmla="*/ 9757424 w 9757424"/>
              <a:gd name="connsiteY4" fmla="*/ 3022601 h 6045202"/>
              <a:gd name="connsiteX5" fmla="*/ 6734823 w 9757424"/>
              <a:gd name="connsiteY5" fmla="*/ 6045202 h 6045202"/>
              <a:gd name="connsiteX6" fmla="*/ 3022601 w 9757424"/>
              <a:gd name="connsiteY6" fmla="*/ 6045202 h 6045202"/>
              <a:gd name="connsiteX7" fmla="*/ 0 w 9757424"/>
              <a:gd name="connsiteY7" fmla="*/ 3022601 h 6045202"/>
              <a:gd name="connsiteX0" fmla="*/ 0 w 9757424"/>
              <a:gd name="connsiteY0" fmla="*/ 3022601 h 6045202"/>
              <a:gd name="connsiteX1" fmla="*/ 3022601 w 9757424"/>
              <a:gd name="connsiteY1" fmla="*/ 0 h 6045202"/>
              <a:gd name="connsiteX2" fmla="*/ 6734823 w 9757424"/>
              <a:gd name="connsiteY2" fmla="*/ 0 h 6045202"/>
              <a:gd name="connsiteX3" fmla="*/ 9757424 w 9757424"/>
              <a:gd name="connsiteY3" fmla="*/ 3022601 h 6045202"/>
              <a:gd name="connsiteX4" fmla="*/ 6734823 w 9757424"/>
              <a:gd name="connsiteY4" fmla="*/ 6045202 h 6045202"/>
              <a:gd name="connsiteX5" fmla="*/ 3022601 w 9757424"/>
              <a:gd name="connsiteY5" fmla="*/ 6045202 h 6045202"/>
              <a:gd name="connsiteX6" fmla="*/ 0 w 9757424"/>
              <a:gd name="connsiteY6" fmla="*/ 3022601 h 6045202"/>
              <a:gd name="connsiteX0" fmla="*/ 0 w 7198851"/>
              <a:gd name="connsiteY0" fmla="*/ 3022601 h 6045202"/>
              <a:gd name="connsiteX1" fmla="*/ 3022601 w 7198851"/>
              <a:gd name="connsiteY1" fmla="*/ 0 h 6045202"/>
              <a:gd name="connsiteX2" fmla="*/ 6734823 w 7198851"/>
              <a:gd name="connsiteY2" fmla="*/ 0 h 6045202"/>
              <a:gd name="connsiteX3" fmla="*/ 6734823 w 7198851"/>
              <a:gd name="connsiteY3" fmla="*/ 6045202 h 6045202"/>
              <a:gd name="connsiteX4" fmla="*/ 3022601 w 7198851"/>
              <a:gd name="connsiteY4" fmla="*/ 6045202 h 6045202"/>
              <a:gd name="connsiteX5" fmla="*/ 0 w 7198851"/>
              <a:gd name="connsiteY5" fmla="*/ 3022601 h 6045202"/>
              <a:gd name="connsiteX0" fmla="*/ 0 w 7009802"/>
              <a:gd name="connsiteY0" fmla="*/ 3022601 h 6045202"/>
              <a:gd name="connsiteX1" fmla="*/ 3022601 w 7009802"/>
              <a:gd name="connsiteY1" fmla="*/ 0 h 6045202"/>
              <a:gd name="connsiteX2" fmla="*/ 6734823 w 7009802"/>
              <a:gd name="connsiteY2" fmla="*/ 0 h 6045202"/>
              <a:gd name="connsiteX3" fmla="*/ 6734823 w 7009802"/>
              <a:gd name="connsiteY3" fmla="*/ 6045202 h 6045202"/>
              <a:gd name="connsiteX4" fmla="*/ 3022601 w 7009802"/>
              <a:gd name="connsiteY4" fmla="*/ 6045202 h 6045202"/>
              <a:gd name="connsiteX5" fmla="*/ 0 w 7009802"/>
              <a:gd name="connsiteY5" fmla="*/ 3022601 h 6045202"/>
              <a:gd name="connsiteX0" fmla="*/ 0 w 6734823"/>
              <a:gd name="connsiteY0" fmla="*/ 3022601 h 6045202"/>
              <a:gd name="connsiteX1" fmla="*/ 3022601 w 6734823"/>
              <a:gd name="connsiteY1" fmla="*/ 0 h 6045202"/>
              <a:gd name="connsiteX2" fmla="*/ 6734823 w 6734823"/>
              <a:gd name="connsiteY2" fmla="*/ 0 h 6045202"/>
              <a:gd name="connsiteX3" fmla="*/ 6734823 w 6734823"/>
              <a:gd name="connsiteY3" fmla="*/ 6045202 h 6045202"/>
              <a:gd name="connsiteX4" fmla="*/ 3022601 w 6734823"/>
              <a:gd name="connsiteY4" fmla="*/ 6045202 h 6045202"/>
              <a:gd name="connsiteX5" fmla="*/ 0 w 6734823"/>
              <a:gd name="connsiteY5" fmla="*/ 3022601 h 6045202"/>
              <a:gd name="connsiteX0" fmla="*/ 0 w 6734823"/>
              <a:gd name="connsiteY0" fmla="*/ 3022601 h 6045202"/>
              <a:gd name="connsiteX1" fmla="*/ 3022601 w 6734823"/>
              <a:gd name="connsiteY1" fmla="*/ 0 h 6045202"/>
              <a:gd name="connsiteX2" fmla="*/ 6204820 w 6734823"/>
              <a:gd name="connsiteY2" fmla="*/ 0 h 6045202"/>
              <a:gd name="connsiteX3" fmla="*/ 6734823 w 6734823"/>
              <a:gd name="connsiteY3" fmla="*/ 6045202 h 6045202"/>
              <a:gd name="connsiteX4" fmla="*/ 3022601 w 6734823"/>
              <a:gd name="connsiteY4" fmla="*/ 6045202 h 6045202"/>
              <a:gd name="connsiteX5" fmla="*/ 0 w 6734823"/>
              <a:gd name="connsiteY5" fmla="*/ 3022601 h 6045202"/>
              <a:gd name="connsiteX0" fmla="*/ 0 w 6210644"/>
              <a:gd name="connsiteY0" fmla="*/ 3022601 h 6051027"/>
              <a:gd name="connsiteX1" fmla="*/ 3022601 w 6210644"/>
              <a:gd name="connsiteY1" fmla="*/ 0 h 6051027"/>
              <a:gd name="connsiteX2" fmla="*/ 6204820 w 6210644"/>
              <a:gd name="connsiteY2" fmla="*/ 0 h 6051027"/>
              <a:gd name="connsiteX3" fmla="*/ 6210644 w 6210644"/>
              <a:gd name="connsiteY3" fmla="*/ 6051027 h 6051027"/>
              <a:gd name="connsiteX4" fmla="*/ 3022601 w 6210644"/>
              <a:gd name="connsiteY4" fmla="*/ 6045202 h 6051027"/>
              <a:gd name="connsiteX5" fmla="*/ 0 w 6210644"/>
              <a:gd name="connsiteY5" fmla="*/ 3022601 h 6051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10644" h="6051027">
                <a:moveTo>
                  <a:pt x="0" y="3022601"/>
                </a:moveTo>
                <a:cubicBezTo>
                  <a:pt x="0" y="1353265"/>
                  <a:pt x="1353265" y="0"/>
                  <a:pt x="3022601" y="0"/>
                </a:cubicBezTo>
                <a:lnTo>
                  <a:pt x="6204820" y="0"/>
                </a:lnTo>
                <a:cubicBezTo>
                  <a:pt x="6206761" y="2017009"/>
                  <a:pt x="6208703" y="4034018"/>
                  <a:pt x="6210644" y="6051027"/>
                </a:cubicBezTo>
                <a:lnTo>
                  <a:pt x="3022601" y="6045202"/>
                </a:lnTo>
                <a:cubicBezTo>
                  <a:pt x="1353265" y="6045202"/>
                  <a:pt x="0" y="4691937"/>
                  <a:pt x="0" y="3022601"/>
                </a:cubicBezTo>
                <a:close/>
              </a:path>
            </a:pathLst>
          </a:cu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 b="1">
                <a:solidFill>
                  <a:schemeClr val="accent3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94892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lgemeen tekst rech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EA0FD59-82D6-54DC-7C33-3DEEC963A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Hybride zorgpaden die impact maken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A64660A-6702-A8D7-3A71-269C7FCD1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alibri" panose="020F0502020204030204" pitchFamily="34" charset="0"/>
              </a:defRPr>
            </a:lvl1pPr>
          </a:lstStyle>
          <a:p>
            <a:fld id="{A247B2F0-6972-934D-9DFC-5317D5B3E4B3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38" name="Tijdelijke aanduiding voor tekst 37">
            <a:extLst>
              <a:ext uri="{FF2B5EF4-FFF2-40B4-BE49-F238E27FC236}">
                <a16:creationId xmlns:a16="http://schemas.microsoft.com/office/drawing/2014/main" id="{9AD7E51D-4E0B-9691-C0C6-F72144AC779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267200" y="1447800"/>
            <a:ext cx="6550025" cy="4479926"/>
          </a:xfrm>
        </p:spPr>
        <p:txBody>
          <a:bodyPr lIns="0" tIns="0" rIns="0" bIns="0">
            <a:noAutofit/>
          </a:bodyPr>
          <a:lstStyle>
            <a:lvl1pPr marL="3600" indent="0">
              <a:lnSpc>
                <a:spcPts val="2400"/>
              </a:lnSpc>
              <a:spcBef>
                <a:spcPts val="0"/>
              </a:spcBef>
              <a:spcAft>
                <a:spcPts val="1700"/>
              </a:spcAft>
              <a:buFontTx/>
              <a:buNone/>
              <a:defRPr sz="16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Tekstuele inhoud van deze slide.</a:t>
            </a:r>
          </a:p>
        </p:txBody>
      </p:sp>
      <p:sp>
        <p:nvSpPr>
          <p:cNvPr id="71" name="Tijdelijke aanduiding voor tekst 70">
            <a:extLst>
              <a:ext uri="{FF2B5EF4-FFF2-40B4-BE49-F238E27FC236}">
                <a16:creationId xmlns:a16="http://schemas.microsoft.com/office/drawing/2014/main" id="{7362A3E7-2700-47C4-2A65-86D06B514AC7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407988" y="1447800"/>
            <a:ext cx="2687637" cy="447992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>
              <a:defRPr sz="1600" b="0">
                <a:solidFill>
                  <a:schemeClr val="tx2"/>
                </a:solidFill>
              </a:defRPr>
            </a:lvl2pPr>
            <a:lvl3pPr>
              <a:defRPr sz="1600" b="0">
                <a:solidFill>
                  <a:schemeClr val="tx2"/>
                </a:solidFill>
              </a:defRPr>
            </a:lvl3pPr>
            <a:lvl4pPr>
              <a:defRPr sz="1600" b="0">
                <a:solidFill>
                  <a:schemeClr val="tx2"/>
                </a:solidFill>
              </a:defRPr>
            </a:lvl4pPr>
            <a:lvl5pPr>
              <a:defRPr sz="16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Onderwerp slide</a:t>
            </a:r>
          </a:p>
        </p:txBody>
      </p:sp>
    </p:spTree>
    <p:extLst>
      <p:ext uri="{BB962C8B-B14F-4D97-AF65-F5344CB8AC3E}">
        <p14:creationId xmlns:p14="http://schemas.microsoft.com/office/powerpoint/2010/main" val="19550064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lgemeen tekst rechts met afbeel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EA0FD59-82D6-54DC-7C33-3DEEC963A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Hybride zorgpaden die impact maken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A64660A-6702-A8D7-3A71-269C7FCD1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alibri" panose="020F0502020204030204" pitchFamily="34" charset="0"/>
              </a:defRPr>
            </a:lvl1pPr>
          </a:lstStyle>
          <a:p>
            <a:fld id="{A247B2F0-6972-934D-9DFC-5317D5B3E4B3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38" name="Tijdelijke aanduiding voor tekst 37">
            <a:extLst>
              <a:ext uri="{FF2B5EF4-FFF2-40B4-BE49-F238E27FC236}">
                <a16:creationId xmlns:a16="http://schemas.microsoft.com/office/drawing/2014/main" id="{9AD7E51D-4E0B-9691-C0C6-F72144AC779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267200" y="1447800"/>
            <a:ext cx="3654425" cy="4479926"/>
          </a:xfrm>
        </p:spPr>
        <p:txBody>
          <a:bodyPr lIns="0" tIns="0" rIns="0" bIns="0">
            <a:noAutofit/>
          </a:bodyPr>
          <a:lstStyle>
            <a:lvl1pPr marL="3600" indent="0">
              <a:lnSpc>
                <a:spcPts val="2400"/>
              </a:lnSpc>
              <a:spcBef>
                <a:spcPts val="0"/>
              </a:spcBef>
              <a:spcAft>
                <a:spcPts val="1700"/>
              </a:spcAft>
              <a:buFontTx/>
              <a:buNone/>
              <a:defRPr sz="16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Tekstuele inhoud van deze slide.</a:t>
            </a:r>
          </a:p>
        </p:txBody>
      </p:sp>
      <p:sp>
        <p:nvSpPr>
          <p:cNvPr id="71" name="Tijdelijke aanduiding voor tekst 70">
            <a:extLst>
              <a:ext uri="{FF2B5EF4-FFF2-40B4-BE49-F238E27FC236}">
                <a16:creationId xmlns:a16="http://schemas.microsoft.com/office/drawing/2014/main" id="{7362A3E7-2700-47C4-2A65-86D06B514AC7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407988" y="1447800"/>
            <a:ext cx="2687637" cy="447992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>
              <a:defRPr sz="1600" b="0">
                <a:solidFill>
                  <a:schemeClr val="tx2"/>
                </a:solidFill>
              </a:defRPr>
            </a:lvl2pPr>
            <a:lvl3pPr>
              <a:defRPr sz="1600" b="0">
                <a:solidFill>
                  <a:schemeClr val="tx2"/>
                </a:solidFill>
              </a:defRPr>
            </a:lvl3pPr>
            <a:lvl4pPr>
              <a:defRPr sz="1600" b="0">
                <a:solidFill>
                  <a:schemeClr val="tx2"/>
                </a:solidFill>
              </a:defRPr>
            </a:lvl4pPr>
            <a:lvl5pPr>
              <a:defRPr sz="16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Onderwerp slide</a:t>
            </a:r>
          </a:p>
        </p:txBody>
      </p:sp>
      <p:sp>
        <p:nvSpPr>
          <p:cNvPr id="3" name="Tijdelijke aanduiding voor afbeelding 10">
            <a:extLst>
              <a:ext uri="{FF2B5EF4-FFF2-40B4-BE49-F238E27FC236}">
                <a16:creationId xmlns:a16="http://schemas.microsoft.com/office/drawing/2014/main" id="{A70F8BE9-244D-843A-0855-E7509C58FAA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93200" y="406398"/>
            <a:ext cx="2689224" cy="6045201"/>
          </a:xfrm>
          <a:prstGeom prst="roundRect">
            <a:avLst>
              <a:gd name="adj" fmla="val 50000"/>
            </a:avLst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 b="1">
                <a:solidFill>
                  <a:schemeClr val="tx2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2799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overzic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EA0FD59-82D6-54DC-7C33-3DEEC963A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Hybride zorgpaden die impact maken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A64660A-6702-A8D7-3A71-269C7FCD1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alibri" panose="020F0502020204030204" pitchFamily="34" charset="0"/>
              </a:defRPr>
            </a:lvl1pPr>
          </a:lstStyle>
          <a:p>
            <a:r>
              <a:rPr lang="nl-NL">
                <a:latin typeface="Calibri" panose="020F0502020204030204" pitchFamily="34" charset="0"/>
              </a:rPr>
              <a:t>0</a:t>
            </a:r>
            <a:fld id="{8DA28792-A7EA-C140-8AA5-C17F3071EBC9}" type="slidenum">
              <a:rPr lang="nl-NL" smtClean="0">
                <a:latin typeface="Calibri" panose="020F0502020204030204" pitchFamily="34" charset="0"/>
              </a:rPr>
              <a:pPr/>
              <a:t>‹nr.›</a:t>
            </a:fld>
            <a:endParaRPr lang="nl-NL">
              <a:latin typeface="Calibri" panose="020F0502020204030204" pitchFamily="34" charset="0"/>
            </a:endParaRPr>
          </a:p>
        </p:txBody>
      </p:sp>
      <p:sp>
        <p:nvSpPr>
          <p:cNvPr id="4" name="Tijdelijke aanduiding voor tekst 70">
            <a:extLst>
              <a:ext uri="{FF2B5EF4-FFF2-40B4-BE49-F238E27FC236}">
                <a16:creationId xmlns:a16="http://schemas.microsoft.com/office/drawing/2014/main" id="{42883D66-D662-A1D9-FF90-5C52EF233B41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407988" y="1447800"/>
            <a:ext cx="1722437" cy="4479925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600" b="0">
                <a:solidFill>
                  <a:schemeClr val="tx2"/>
                </a:solidFill>
              </a:defRPr>
            </a:lvl1pPr>
            <a:lvl2pPr>
              <a:defRPr sz="1600" b="0">
                <a:solidFill>
                  <a:schemeClr val="tx2"/>
                </a:solidFill>
              </a:defRPr>
            </a:lvl2pPr>
            <a:lvl3pPr>
              <a:defRPr sz="1600" b="0">
                <a:solidFill>
                  <a:schemeClr val="tx2"/>
                </a:solidFill>
              </a:defRPr>
            </a:lvl3pPr>
            <a:lvl4pPr>
              <a:defRPr sz="1600" b="0">
                <a:solidFill>
                  <a:schemeClr val="tx2"/>
                </a:solidFill>
              </a:defRPr>
            </a:lvl4pPr>
            <a:lvl5pPr>
              <a:defRPr sz="16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Korte intro</a:t>
            </a:r>
          </a:p>
        </p:txBody>
      </p:sp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48CF443F-05DD-7419-4F97-696758ADE3B6}"/>
              </a:ext>
            </a:extLst>
          </p:cNvPr>
          <p:cNvSpPr>
            <a:spLocks noGrp="1"/>
          </p:cNvSpPr>
          <p:nvPr>
            <p:ph type="pic" sz="quarter" idx="68"/>
          </p:nvPr>
        </p:nvSpPr>
        <p:spPr>
          <a:xfrm>
            <a:off x="2336800" y="927100"/>
            <a:ext cx="1724025" cy="1724025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accent3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58122BC9-51AD-B37A-DCCA-AD210AD7C2D1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2336800" y="2803525"/>
            <a:ext cx="1724025" cy="3066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400" b="1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Voornaam</a:t>
            </a:r>
          </a:p>
        </p:txBody>
      </p:sp>
      <p:sp>
        <p:nvSpPr>
          <p:cNvPr id="34" name="Tijdelijke aanduiding voor tekst 32">
            <a:extLst>
              <a:ext uri="{FF2B5EF4-FFF2-40B4-BE49-F238E27FC236}">
                <a16:creationId xmlns:a16="http://schemas.microsoft.com/office/drawing/2014/main" id="{1ECE1F77-750E-D8E4-856C-374A8A31D78F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2336800" y="3064160"/>
            <a:ext cx="1724025" cy="3066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050" b="0" i="1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Regio / patiëntreis</a:t>
            </a:r>
          </a:p>
        </p:txBody>
      </p:sp>
      <p:sp>
        <p:nvSpPr>
          <p:cNvPr id="35" name="Tijdelijke aanduiding voor afbeelding 14">
            <a:extLst>
              <a:ext uri="{FF2B5EF4-FFF2-40B4-BE49-F238E27FC236}">
                <a16:creationId xmlns:a16="http://schemas.microsoft.com/office/drawing/2014/main" id="{0B70AAEE-A0B1-9917-4DF7-48726AFB1D43}"/>
              </a:ext>
            </a:extLst>
          </p:cNvPr>
          <p:cNvSpPr>
            <a:spLocks noGrp="1"/>
          </p:cNvSpPr>
          <p:nvPr>
            <p:ph type="pic" sz="quarter" idx="71"/>
          </p:nvPr>
        </p:nvSpPr>
        <p:spPr>
          <a:xfrm>
            <a:off x="4276260" y="927100"/>
            <a:ext cx="1724025" cy="1724025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accent3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36" name="Tijdelijke aanduiding voor tekst 32">
            <a:extLst>
              <a:ext uri="{FF2B5EF4-FFF2-40B4-BE49-F238E27FC236}">
                <a16:creationId xmlns:a16="http://schemas.microsoft.com/office/drawing/2014/main" id="{81D5B202-4256-4B19-7D12-EBA26F4EA4A6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4276260" y="2803525"/>
            <a:ext cx="1724025" cy="3066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400" b="1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Voornaam</a:t>
            </a:r>
          </a:p>
        </p:txBody>
      </p:sp>
      <p:sp>
        <p:nvSpPr>
          <p:cNvPr id="37" name="Tijdelijke aanduiding voor tekst 32">
            <a:extLst>
              <a:ext uri="{FF2B5EF4-FFF2-40B4-BE49-F238E27FC236}">
                <a16:creationId xmlns:a16="http://schemas.microsoft.com/office/drawing/2014/main" id="{446CA548-CA67-A595-5305-D7B3B806BB34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4276260" y="3064160"/>
            <a:ext cx="1724025" cy="3066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050" b="0" i="1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Regio / patiëntreis</a:t>
            </a:r>
          </a:p>
        </p:txBody>
      </p:sp>
      <p:sp>
        <p:nvSpPr>
          <p:cNvPr id="39" name="Tijdelijke aanduiding voor afbeelding 14">
            <a:extLst>
              <a:ext uri="{FF2B5EF4-FFF2-40B4-BE49-F238E27FC236}">
                <a16:creationId xmlns:a16="http://schemas.microsoft.com/office/drawing/2014/main" id="{7F773F16-397A-0B75-1CED-F4EE53129994}"/>
              </a:ext>
            </a:extLst>
          </p:cNvPr>
          <p:cNvSpPr>
            <a:spLocks noGrp="1"/>
          </p:cNvSpPr>
          <p:nvPr>
            <p:ph type="pic" sz="quarter" idx="74"/>
          </p:nvPr>
        </p:nvSpPr>
        <p:spPr>
          <a:xfrm>
            <a:off x="6198247" y="927100"/>
            <a:ext cx="1724025" cy="1724025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accent3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1" name="Tijdelijke aanduiding voor tekst 32">
            <a:extLst>
              <a:ext uri="{FF2B5EF4-FFF2-40B4-BE49-F238E27FC236}">
                <a16:creationId xmlns:a16="http://schemas.microsoft.com/office/drawing/2014/main" id="{123515F2-D4FE-5156-DC5B-F36F301C8F82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6198247" y="2803525"/>
            <a:ext cx="1724025" cy="3066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400" b="1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Voornaam</a:t>
            </a:r>
          </a:p>
        </p:txBody>
      </p:sp>
      <p:sp>
        <p:nvSpPr>
          <p:cNvPr id="42" name="Tijdelijke aanduiding voor tekst 32">
            <a:extLst>
              <a:ext uri="{FF2B5EF4-FFF2-40B4-BE49-F238E27FC236}">
                <a16:creationId xmlns:a16="http://schemas.microsoft.com/office/drawing/2014/main" id="{1FB4761B-C443-F690-E528-482502CA9870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6198247" y="3064160"/>
            <a:ext cx="1724025" cy="3066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050" b="0" i="1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Regio / patiëntreis</a:t>
            </a:r>
          </a:p>
        </p:txBody>
      </p:sp>
      <p:sp>
        <p:nvSpPr>
          <p:cNvPr id="43" name="Tijdelijke aanduiding voor afbeelding 14">
            <a:extLst>
              <a:ext uri="{FF2B5EF4-FFF2-40B4-BE49-F238E27FC236}">
                <a16:creationId xmlns:a16="http://schemas.microsoft.com/office/drawing/2014/main" id="{8759EB90-A3A3-3579-A18D-8C2EC91A9EAA}"/>
              </a:ext>
            </a:extLst>
          </p:cNvPr>
          <p:cNvSpPr>
            <a:spLocks noGrp="1"/>
          </p:cNvSpPr>
          <p:nvPr>
            <p:ph type="pic" sz="quarter" idx="77"/>
          </p:nvPr>
        </p:nvSpPr>
        <p:spPr>
          <a:xfrm>
            <a:off x="8137707" y="927100"/>
            <a:ext cx="1724025" cy="1724025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accent3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4" name="Tijdelijke aanduiding voor tekst 32">
            <a:extLst>
              <a:ext uri="{FF2B5EF4-FFF2-40B4-BE49-F238E27FC236}">
                <a16:creationId xmlns:a16="http://schemas.microsoft.com/office/drawing/2014/main" id="{6C4DEDA5-2EBB-7043-7DC8-B9C965FB1A91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8137707" y="2803525"/>
            <a:ext cx="1724025" cy="3066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400" b="1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Voornaam</a:t>
            </a:r>
          </a:p>
        </p:txBody>
      </p:sp>
      <p:sp>
        <p:nvSpPr>
          <p:cNvPr id="45" name="Tijdelijke aanduiding voor tekst 32">
            <a:extLst>
              <a:ext uri="{FF2B5EF4-FFF2-40B4-BE49-F238E27FC236}">
                <a16:creationId xmlns:a16="http://schemas.microsoft.com/office/drawing/2014/main" id="{2546F9AE-3A8C-13E4-6DD9-5D2242C8BF2E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8137707" y="3064160"/>
            <a:ext cx="1724025" cy="3066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050" b="0" i="1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Regio / patiëntreis</a:t>
            </a:r>
          </a:p>
        </p:txBody>
      </p:sp>
      <p:sp>
        <p:nvSpPr>
          <p:cNvPr id="46" name="Tijdelijke aanduiding voor afbeelding 14">
            <a:extLst>
              <a:ext uri="{FF2B5EF4-FFF2-40B4-BE49-F238E27FC236}">
                <a16:creationId xmlns:a16="http://schemas.microsoft.com/office/drawing/2014/main" id="{F81C5A58-8D42-477C-9842-581B23956763}"/>
              </a:ext>
            </a:extLst>
          </p:cNvPr>
          <p:cNvSpPr>
            <a:spLocks noGrp="1"/>
          </p:cNvSpPr>
          <p:nvPr>
            <p:ph type="pic" sz="quarter" idx="80"/>
          </p:nvPr>
        </p:nvSpPr>
        <p:spPr>
          <a:xfrm>
            <a:off x="10059695" y="927100"/>
            <a:ext cx="1724025" cy="1724025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accent3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7" name="Tijdelijke aanduiding voor tekst 32">
            <a:extLst>
              <a:ext uri="{FF2B5EF4-FFF2-40B4-BE49-F238E27FC236}">
                <a16:creationId xmlns:a16="http://schemas.microsoft.com/office/drawing/2014/main" id="{0BF51612-8C7F-861F-7FD3-42A8B439F51E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10059695" y="2803525"/>
            <a:ext cx="1724025" cy="3066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400" b="1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Voornaam</a:t>
            </a:r>
          </a:p>
        </p:txBody>
      </p:sp>
      <p:sp>
        <p:nvSpPr>
          <p:cNvPr id="48" name="Tijdelijke aanduiding voor tekst 32">
            <a:extLst>
              <a:ext uri="{FF2B5EF4-FFF2-40B4-BE49-F238E27FC236}">
                <a16:creationId xmlns:a16="http://schemas.microsoft.com/office/drawing/2014/main" id="{2AEB3827-B553-56C1-7E3A-65A66939130D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10059695" y="3064160"/>
            <a:ext cx="1724025" cy="3066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050" b="0" i="1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Regio / patiëntreis</a:t>
            </a:r>
          </a:p>
        </p:txBody>
      </p:sp>
      <p:sp>
        <p:nvSpPr>
          <p:cNvPr id="49" name="Tijdelijke aanduiding voor afbeelding 14">
            <a:extLst>
              <a:ext uri="{FF2B5EF4-FFF2-40B4-BE49-F238E27FC236}">
                <a16:creationId xmlns:a16="http://schemas.microsoft.com/office/drawing/2014/main" id="{A0CDDBFB-149C-BF63-0D7F-88B19A90E57B}"/>
              </a:ext>
            </a:extLst>
          </p:cNvPr>
          <p:cNvSpPr>
            <a:spLocks noGrp="1"/>
          </p:cNvSpPr>
          <p:nvPr>
            <p:ph type="pic" sz="quarter" idx="83"/>
          </p:nvPr>
        </p:nvSpPr>
        <p:spPr>
          <a:xfrm>
            <a:off x="2336800" y="3533775"/>
            <a:ext cx="1724025" cy="1724025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accent3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50" name="Tijdelijke aanduiding voor tekst 32">
            <a:extLst>
              <a:ext uri="{FF2B5EF4-FFF2-40B4-BE49-F238E27FC236}">
                <a16:creationId xmlns:a16="http://schemas.microsoft.com/office/drawing/2014/main" id="{30FA8564-66B1-23EA-FE2A-F74A2E6C6205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2336800" y="5410200"/>
            <a:ext cx="1724025" cy="3066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400" b="1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Voornaam</a:t>
            </a:r>
          </a:p>
        </p:txBody>
      </p:sp>
      <p:sp>
        <p:nvSpPr>
          <p:cNvPr id="51" name="Tijdelijke aanduiding voor tekst 32">
            <a:extLst>
              <a:ext uri="{FF2B5EF4-FFF2-40B4-BE49-F238E27FC236}">
                <a16:creationId xmlns:a16="http://schemas.microsoft.com/office/drawing/2014/main" id="{76C69DB9-2C4E-54A1-873E-1C63DFEF9533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2336800" y="5670835"/>
            <a:ext cx="1724025" cy="3066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050" b="0" i="1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Regio / patiëntreis</a:t>
            </a:r>
          </a:p>
        </p:txBody>
      </p:sp>
      <p:sp>
        <p:nvSpPr>
          <p:cNvPr id="52" name="Tijdelijke aanduiding voor afbeelding 14">
            <a:extLst>
              <a:ext uri="{FF2B5EF4-FFF2-40B4-BE49-F238E27FC236}">
                <a16:creationId xmlns:a16="http://schemas.microsoft.com/office/drawing/2014/main" id="{54610164-55A6-5DB4-34D3-EDCF30B552DA}"/>
              </a:ext>
            </a:extLst>
          </p:cNvPr>
          <p:cNvSpPr>
            <a:spLocks noGrp="1"/>
          </p:cNvSpPr>
          <p:nvPr>
            <p:ph type="pic" sz="quarter" idx="86"/>
          </p:nvPr>
        </p:nvSpPr>
        <p:spPr>
          <a:xfrm>
            <a:off x="4276260" y="3533775"/>
            <a:ext cx="1724025" cy="1724025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accent3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53" name="Tijdelijke aanduiding voor tekst 32">
            <a:extLst>
              <a:ext uri="{FF2B5EF4-FFF2-40B4-BE49-F238E27FC236}">
                <a16:creationId xmlns:a16="http://schemas.microsoft.com/office/drawing/2014/main" id="{CCFD9603-D86E-C22B-DB81-AC49D687ED1D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4276260" y="5410200"/>
            <a:ext cx="1724025" cy="3066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400" b="1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Voornaam</a:t>
            </a:r>
          </a:p>
        </p:txBody>
      </p:sp>
      <p:sp>
        <p:nvSpPr>
          <p:cNvPr id="54" name="Tijdelijke aanduiding voor tekst 32">
            <a:extLst>
              <a:ext uri="{FF2B5EF4-FFF2-40B4-BE49-F238E27FC236}">
                <a16:creationId xmlns:a16="http://schemas.microsoft.com/office/drawing/2014/main" id="{18750955-BAA1-1CBF-FFF5-23D811322124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4276260" y="5670835"/>
            <a:ext cx="1724025" cy="3066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050" b="0" i="1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Regio / patiëntreis</a:t>
            </a:r>
          </a:p>
        </p:txBody>
      </p:sp>
      <p:sp>
        <p:nvSpPr>
          <p:cNvPr id="55" name="Tijdelijke aanduiding voor afbeelding 14">
            <a:extLst>
              <a:ext uri="{FF2B5EF4-FFF2-40B4-BE49-F238E27FC236}">
                <a16:creationId xmlns:a16="http://schemas.microsoft.com/office/drawing/2014/main" id="{EA6F175E-4BD5-A1E3-08B6-08038AADFF8F}"/>
              </a:ext>
            </a:extLst>
          </p:cNvPr>
          <p:cNvSpPr>
            <a:spLocks noGrp="1"/>
          </p:cNvSpPr>
          <p:nvPr>
            <p:ph type="pic" sz="quarter" idx="89"/>
          </p:nvPr>
        </p:nvSpPr>
        <p:spPr>
          <a:xfrm>
            <a:off x="6198247" y="3533775"/>
            <a:ext cx="1724025" cy="1724025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accent3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56" name="Tijdelijke aanduiding voor tekst 32">
            <a:extLst>
              <a:ext uri="{FF2B5EF4-FFF2-40B4-BE49-F238E27FC236}">
                <a16:creationId xmlns:a16="http://schemas.microsoft.com/office/drawing/2014/main" id="{C95631C9-EF77-B6CA-0E96-DCAEDA9956DD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6198247" y="5410200"/>
            <a:ext cx="1724025" cy="3066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400" b="1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Voornaam</a:t>
            </a:r>
          </a:p>
        </p:txBody>
      </p:sp>
      <p:sp>
        <p:nvSpPr>
          <p:cNvPr id="57" name="Tijdelijke aanduiding voor tekst 32">
            <a:extLst>
              <a:ext uri="{FF2B5EF4-FFF2-40B4-BE49-F238E27FC236}">
                <a16:creationId xmlns:a16="http://schemas.microsoft.com/office/drawing/2014/main" id="{BE558078-4C5E-826E-F62E-A9C540C6A210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6198247" y="5670835"/>
            <a:ext cx="1724025" cy="3066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050" b="0" i="1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Regio / patiëntreis</a:t>
            </a:r>
          </a:p>
        </p:txBody>
      </p:sp>
      <p:sp>
        <p:nvSpPr>
          <p:cNvPr id="58" name="Tijdelijke aanduiding voor afbeelding 14">
            <a:extLst>
              <a:ext uri="{FF2B5EF4-FFF2-40B4-BE49-F238E27FC236}">
                <a16:creationId xmlns:a16="http://schemas.microsoft.com/office/drawing/2014/main" id="{80786563-5D63-1C57-4064-D34DD4F4972C}"/>
              </a:ext>
            </a:extLst>
          </p:cNvPr>
          <p:cNvSpPr>
            <a:spLocks noGrp="1"/>
          </p:cNvSpPr>
          <p:nvPr>
            <p:ph type="pic" sz="quarter" idx="92"/>
          </p:nvPr>
        </p:nvSpPr>
        <p:spPr>
          <a:xfrm>
            <a:off x="8137707" y="3533775"/>
            <a:ext cx="1724025" cy="1724025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accent3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59" name="Tijdelijke aanduiding voor tekst 32">
            <a:extLst>
              <a:ext uri="{FF2B5EF4-FFF2-40B4-BE49-F238E27FC236}">
                <a16:creationId xmlns:a16="http://schemas.microsoft.com/office/drawing/2014/main" id="{634E9170-84E2-085E-D9D8-DAFB1B856F7A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8137707" y="5410200"/>
            <a:ext cx="1724025" cy="3066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400" b="1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Voornaam</a:t>
            </a:r>
          </a:p>
        </p:txBody>
      </p:sp>
      <p:sp>
        <p:nvSpPr>
          <p:cNvPr id="60" name="Tijdelijke aanduiding voor tekst 32">
            <a:extLst>
              <a:ext uri="{FF2B5EF4-FFF2-40B4-BE49-F238E27FC236}">
                <a16:creationId xmlns:a16="http://schemas.microsoft.com/office/drawing/2014/main" id="{3CC831BE-33E4-5957-67B6-26FD4C2705CB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8137707" y="5670835"/>
            <a:ext cx="1724025" cy="3066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050" b="0" i="1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Regio / patiëntreis</a:t>
            </a:r>
          </a:p>
        </p:txBody>
      </p:sp>
      <p:sp>
        <p:nvSpPr>
          <p:cNvPr id="61" name="Tijdelijke aanduiding voor afbeelding 14">
            <a:extLst>
              <a:ext uri="{FF2B5EF4-FFF2-40B4-BE49-F238E27FC236}">
                <a16:creationId xmlns:a16="http://schemas.microsoft.com/office/drawing/2014/main" id="{684174D2-2D27-9235-4A2B-3FBDD597B85A}"/>
              </a:ext>
            </a:extLst>
          </p:cNvPr>
          <p:cNvSpPr>
            <a:spLocks noGrp="1"/>
          </p:cNvSpPr>
          <p:nvPr>
            <p:ph type="pic" sz="quarter" idx="95"/>
          </p:nvPr>
        </p:nvSpPr>
        <p:spPr>
          <a:xfrm>
            <a:off x="10059695" y="3533775"/>
            <a:ext cx="1724025" cy="1724025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accent3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62" name="Tijdelijke aanduiding voor tekst 32">
            <a:extLst>
              <a:ext uri="{FF2B5EF4-FFF2-40B4-BE49-F238E27FC236}">
                <a16:creationId xmlns:a16="http://schemas.microsoft.com/office/drawing/2014/main" id="{ACE1F9A1-ACEA-1D0E-EF20-3EEA1C8B2D33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10059695" y="5410200"/>
            <a:ext cx="1724025" cy="3066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400" b="1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Voornaam</a:t>
            </a:r>
          </a:p>
        </p:txBody>
      </p:sp>
      <p:sp>
        <p:nvSpPr>
          <p:cNvPr id="63" name="Tijdelijke aanduiding voor tekst 32">
            <a:extLst>
              <a:ext uri="{FF2B5EF4-FFF2-40B4-BE49-F238E27FC236}">
                <a16:creationId xmlns:a16="http://schemas.microsoft.com/office/drawing/2014/main" id="{9C6AF75B-84B4-FED2-8D87-B7FBA97A0E1D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>
            <a:off x="10059695" y="5670835"/>
            <a:ext cx="1724025" cy="3066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050" b="0" i="1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Regio / patiëntreis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1CC85F0-FEA9-77FE-9101-B7C832B857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367" y="927099"/>
            <a:ext cx="1728470" cy="314326"/>
          </a:xfrm>
        </p:spPr>
        <p:txBody>
          <a:bodyPr/>
          <a:lstStyle/>
          <a:p>
            <a:r>
              <a:rPr lang="en-GB" err="1"/>
              <a:t>Titel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5888003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lgemeen met opsomm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EA0FD59-82D6-54DC-7C33-3DEEC963A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Hybride zorgpaden die impact maken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A64660A-6702-A8D7-3A71-269C7FCD1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alibri" panose="020F0502020204030204" pitchFamily="34" charset="0"/>
              </a:defRPr>
            </a:lvl1pPr>
          </a:lstStyle>
          <a:p>
            <a:fld id="{A247B2F0-6972-934D-9DFC-5317D5B3E4B3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38" name="Tijdelijke aanduiding voor tekst 37">
            <a:extLst>
              <a:ext uri="{FF2B5EF4-FFF2-40B4-BE49-F238E27FC236}">
                <a16:creationId xmlns:a16="http://schemas.microsoft.com/office/drawing/2014/main" id="{9AD7E51D-4E0B-9691-C0C6-F72144AC779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267200" y="1447800"/>
            <a:ext cx="6550025" cy="4479926"/>
          </a:xfrm>
        </p:spPr>
        <p:txBody>
          <a:bodyPr lIns="0" tIns="0" rIns="0" bIns="0">
            <a:noAutofit/>
          </a:bodyPr>
          <a:lstStyle>
            <a:lvl1pPr marL="346500" indent="-342900">
              <a:lnSpc>
                <a:spcPts val="2400"/>
              </a:lnSpc>
              <a:spcBef>
                <a:spcPts val="0"/>
              </a:spcBef>
              <a:spcAft>
                <a:spcPts val="17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6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Check</a:t>
            </a:r>
          </a:p>
          <a:p>
            <a:pPr lvl="0"/>
            <a:r>
              <a:rPr lang="nl-NL"/>
              <a:t>Check</a:t>
            </a:r>
          </a:p>
          <a:p>
            <a:pPr lvl="0"/>
            <a:r>
              <a:rPr lang="nl-NL"/>
              <a:t>Check</a:t>
            </a:r>
          </a:p>
          <a:p>
            <a:pPr lvl="0"/>
            <a:r>
              <a:rPr lang="nl-NL"/>
              <a:t>Check</a:t>
            </a:r>
          </a:p>
          <a:p>
            <a:pPr lvl="0"/>
            <a:r>
              <a:rPr lang="nl-NL"/>
              <a:t>Check</a:t>
            </a:r>
          </a:p>
          <a:p>
            <a:pPr lvl="0"/>
            <a:r>
              <a:rPr lang="nl-NL"/>
              <a:t>Check</a:t>
            </a:r>
          </a:p>
          <a:p>
            <a:pPr lvl="0"/>
            <a:r>
              <a:rPr lang="nl-NL"/>
              <a:t>Check</a:t>
            </a:r>
          </a:p>
        </p:txBody>
      </p:sp>
      <p:sp>
        <p:nvSpPr>
          <p:cNvPr id="71" name="Tijdelijke aanduiding voor tekst 70">
            <a:extLst>
              <a:ext uri="{FF2B5EF4-FFF2-40B4-BE49-F238E27FC236}">
                <a16:creationId xmlns:a16="http://schemas.microsoft.com/office/drawing/2014/main" id="{7362A3E7-2700-47C4-2A65-86D06B514AC7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407988" y="1447800"/>
            <a:ext cx="2687637" cy="447992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>
              <a:defRPr sz="1600" b="0">
                <a:solidFill>
                  <a:schemeClr val="tx2"/>
                </a:solidFill>
              </a:defRPr>
            </a:lvl2pPr>
            <a:lvl3pPr>
              <a:defRPr sz="1600" b="0">
                <a:solidFill>
                  <a:schemeClr val="tx2"/>
                </a:solidFill>
              </a:defRPr>
            </a:lvl3pPr>
            <a:lvl4pPr>
              <a:defRPr sz="1600" b="0">
                <a:solidFill>
                  <a:schemeClr val="tx2"/>
                </a:solidFill>
              </a:defRPr>
            </a:lvl4pPr>
            <a:lvl5pPr>
              <a:defRPr sz="16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Onderwerp slide</a:t>
            </a:r>
          </a:p>
        </p:txBody>
      </p:sp>
    </p:spTree>
    <p:extLst>
      <p:ext uri="{BB962C8B-B14F-4D97-AF65-F5344CB8AC3E}">
        <p14:creationId xmlns:p14="http://schemas.microsoft.com/office/powerpoint/2010/main" val="352517823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lgemeen met opsomming met afbeel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EA0FD59-82D6-54DC-7C33-3DEEC963A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Hybride zorgpaden die impact maken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A64660A-6702-A8D7-3A71-269C7FCD1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alibri" panose="020F0502020204030204" pitchFamily="34" charset="0"/>
              </a:defRPr>
            </a:lvl1pPr>
          </a:lstStyle>
          <a:p>
            <a:fld id="{A247B2F0-6972-934D-9DFC-5317D5B3E4B3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38" name="Tijdelijke aanduiding voor tekst 37">
            <a:extLst>
              <a:ext uri="{FF2B5EF4-FFF2-40B4-BE49-F238E27FC236}">
                <a16:creationId xmlns:a16="http://schemas.microsoft.com/office/drawing/2014/main" id="{9AD7E51D-4E0B-9691-C0C6-F72144AC779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267200" y="1447800"/>
            <a:ext cx="3654425" cy="4479926"/>
          </a:xfrm>
        </p:spPr>
        <p:txBody>
          <a:bodyPr lIns="0" tIns="0" rIns="0" bIns="0">
            <a:noAutofit/>
          </a:bodyPr>
          <a:lstStyle>
            <a:lvl1pPr marL="346500" indent="-342900">
              <a:lnSpc>
                <a:spcPts val="2400"/>
              </a:lnSpc>
              <a:spcBef>
                <a:spcPts val="0"/>
              </a:spcBef>
              <a:spcAft>
                <a:spcPts val="17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6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Check</a:t>
            </a:r>
          </a:p>
          <a:p>
            <a:pPr lvl="0"/>
            <a:r>
              <a:rPr lang="nl-NL"/>
              <a:t>Check</a:t>
            </a:r>
          </a:p>
          <a:p>
            <a:pPr lvl="0"/>
            <a:r>
              <a:rPr lang="nl-NL"/>
              <a:t>Check</a:t>
            </a:r>
          </a:p>
          <a:p>
            <a:pPr lvl="0"/>
            <a:r>
              <a:rPr lang="nl-NL"/>
              <a:t>Check</a:t>
            </a:r>
          </a:p>
          <a:p>
            <a:pPr lvl="0"/>
            <a:r>
              <a:rPr lang="nl-NL"/>
              <a:t>Check</a:t>
            </a:r>
          </a:p>
          <a:p>
            <a:pPr lvl="0"/>
            <a:r>
              <a:rPr lang="nl-NL"/>
              <a:t>Check</a:t>
            </a:r>
          </a:p>
          <a:p>
            <a:pPr lvl="0"/>
            <a:r>
              <a:rPr lang="nl-NL"/>
              <a:t>Check</a:t>
            </a:r>
          </a:p>
        </p:txBody>
      </p:sp>
      <p:sp>
        <p:nvSpPr>
          <p:cNvPr id="71" name="Tijdelijke aanduiding voor tekst 70">
            <a:extLst>
              <a:ext uri="{FF2B5EF4-FFF2-40B4-BE49-F238E27FC236}">
                <a16:creationId xmlns:a16="http://schemas.microsoft.com/office/drawing/2014/main" id="{7362A3E7-2700-47C4-2A65-86D06B514AC7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407988" y="1447800"/>
            <a:ext cx="2687637" cy="447992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>
              <a:defRPr sz="1600" b="0">
                <a:solidFill>
                  <a:schemeClr val="tx2"/>
                </a:solidFill>
              </a:defRPr>
            </a:lvl2pPr>
            <a:lvl3pPr>
              <a:defRPr sz="1600" b="0">
                <a:solidFill>
                  <a:schemeClr val="tx2"/>
                </a:solidFill>
              </a:defRPr>
            </a:lvl3pPr>
            <a:lvl4pPr>
              <a:defRPr sz="1600" b="0">
                <a:solidFill>
                  <a:schemeClr val="tx2"/>
                </a:solidFill>
              </a:defRPr>
            </a:lvl4pPr>
            <a:lvl5pPr>
              <a:defRPr sz="16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Onderwerp slide</a:t>
            </a:r>
          </a:p>
        </p:txBody>
      </p:sp>
      <p:sp>
        <p:nvSpPr>
          <p:cNvPr id="3" name="Tijdelijke aanduiding voor afbeelding 10">
            <a:extLst>
              <a:ext uri="{FF2B5EF4-FFF2-40B4-BE49-F238E27FC236}">
                <a16:creationId xmlns:a16="http://schemas.microsoft.com/office/drawing/2014/main" id="{41DBD47B-75A4-8515-5514-D188130B7A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93200" y="406398"/>
            <a:ext cx="2689224" cy="6045201"/>
          </a:xfrm>
          <a:prstGeom prst="roundRect">
            <a:avLst>
              <a:gd name="adj" fmla="val 50000"/>
            </a:avLst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9837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lgemeen quot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EA0FD59-82D6-54DC-7C33-3DEEC963A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Hybride zorgpaden die impact maken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A64660A-6702-A8D7-3A71-269C7FCD1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alibri" panose="020F0502020204030204" pitchFamily="34" charset="0"/>
              </a:defRPr>
            </a:lvl1pPr>
          </a:lstStyle>
          <a:p>
            <a:fld id="{A247B2F0-6972-934D-9DFC-5317D5B3E4B3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38" name="Tijdelijke aanduiding voor tekst 37">
            <a:extLst>
              <a:ext uri="{FF2B5EF4-FFF2-40B4-BE49-F238E27FC236}">
                <a16:creationId xmlns:a16="http://schemas.microsoft.com/office/drawing/2014/main" id="{9AD7E51D-4E0B-9691-C0C6-F72144AC779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267200" y="1447800"/>
            <a:ext cx="6550025" cy="4479926"/>
          </a:xfrm>
        </p:spPr>
        <p:txBody>
          <a:bodyPr lIns="0" tIns="0" rIns="0" bIns="0" anchor="ctr">
            <a:noAutofit/>
          </a:bodyPr>
          <a:lstStyle>
            <a:lvl1pPr marL="3600" indent="0">
              <a:lnSpc>
                <a:spcPts val="2400"/>
              </a:lnSpc>
              <a:spcBef>
                <a:spcPts val="0"/>
              </a:spcBef>
              <a:spcAft>
                <a:spcPts val="1700"/>
              </a:spcAft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nl-NL"/>
              <a:t>“Quote”</a:t>
            </a:r>
          </a:p>
          <a:p>
            <a:pPr marL="360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17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/>
              <a:t>“Quote”</a:t>
            </a:r>
          </a:p>
          <a:p>
            <a:pPr marL="360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17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/>
              <a:t>“Quote”</a:t>
            </a:r>
          </a:p>
        </p:txBody>
      </p:sp>
      <p:sp>
        <p:nvSpPr>
          <p:cNvPr id="71" name="Tijdelijke aanduiding voor tekst 70">
            <a:extLst>
              <a:ext uri="{FF2B5EF4-FFF2-40B4-BE49-F238E27FC236}">
                <a16:creationId xmlns:a16="http://schemas.microsoft.com/office/drawing/2014/main" id="{7362A3E7-2700-47C4-2A65-86D06B514AC7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407988" y="1447800"/>
            <a:ext cx="2687637" cy="447992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>
              <a:defRPr sz="1600" b="0">
                <a:solidFill>
                  <a:schemeClr val="tx2"/>
                </a:solidFill>
              </a:defRPr>
            </a:lvl2pPr>
            <a:lvl3pPr>
              <a:defRPr sz="1600" b="0">
                <a:solidFill>
                  <a:schemeClr val="tx2"/>
                </a:solidFill>
              </a:defRPr>
            </a:lvl3pPr>
            <a:lvl4pPr>
              <a:defRPr sz="1600" b="0">
                <a:solidFill>
                  <a:schemeClr val="tx2"/>
                </a:solidFill>
              </a:defRPr>
            </a:lvl4pPr>
            <a:lvl5pPr>
              <a:defRPr sz="16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Onderwerp slide</a:t>
            </a:r>
          </a:p>
        </p:txBody>
      </p:sp>
    </p:spTree>
    <p:extLst>
      <p:ext uri="{BB962C8B-B14F-4D97-AF65-F5344CB8AC3E}">
        <p14:creationId xmlns:p14="http://schemas.microsoft.com/office/powerpoint/2010/main" val="3841944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lgemeen quotes met afbeel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EA0FD59-82D6-54DC-7C33-3DEEC963A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Hybride zorgpaden die impact maken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A64660A-6702-A8D7-3A71-269C7FCD1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alibri" panose="020F0502020204030204" pitchFamily="34" charset="0"/>
              </a:defRPr>
            </a:lvl1pPr>
          </a:lstStyle>
          <a:p>
            <a:fld id="{A247B2F0-6972-934D-9DFC-5317D5B3E4B3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38" name="Tijdelijke aanduiding voor tekst 37">
            <a:extLst>
              <a:ext uri="{FF2B5EF4-FFF2-40B4-BE49-F238E27FC236}">
                <a16:creationId xmlns:a16="http://schemas.microsoft.com/office/drawing/2014/main" id="{9AD7E51D-4E0B-9691-C0C6-F72144AC779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267200" y="1447800"/>
            <a:ext cx="3654425" cy="4479926"/>
          </a:xfrm>
        </p:spPr>
        <p:txBody>
          <a:bodyPr lIns="0" tIns="0" rIns="0" bIns="0" anchor="ctr">
            <a:noAutofit/>
          </a:bodyPr>
          <a:lstStyle>
            <a:lvl1pPr marL="3600" indent="0">
              <a:lnSpc>
                <a:spcPts val="2400"/>
              </a:lnSpc>
              <a:spcBef>
                <a:spcPts val="0"/>
              </a:spcBef>
              <a:spcAft>
                <a:spcPts val="1700"/>
              </a:spcAft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nl-NL"/>
              <a:t>“Quote”</a:t>
            </a:r>
          </a:p>
          <a:p>
            <a:pPr marL="360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17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/>
              <a:t>“Quote”</a:t>
            </a:r>
          </a:p>
          <a:p>
            <a:pPr marL="360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17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/>
              <a:t>“Quote”</a:t>
            </a:r>
          </a:p>
        </p:txBody>
      </p:sp>
      <p:sp>
        <p:nvSpPr>
          <p:cNvPr id="71" name="Tijdelijke aanduiding voor tekst 70">
            <a:extLst>
              <a:ext uri="{FF2B5EF4-FFF2-40B4-BE49-F238E27FC236}">
                <a16:creationId xmlns:a16="http://schemas.microsoft.com/office/drawing/2014/main" id="{7362A3E7-2700-47C4-2A65-86D06B514AC7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407988" y="1447800"/>
            <a:ext cx="2687637" cy="447992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>
              <a:defRPr sz="1600" b="0">
                <a:solidFill>
                  <a:schemeClr val="tx2"/>
                </a:solidFill>
              </a:defRPr>
            </a:lvl2pPr>
            <a:lvl3pPr>
              <a:defRPr sz="1600" b="0">
                <a:solidFill>
                  <a:schemeClr val="tx2"/>
                </a:solidFill>
              </a:defRPr>
            </a:lvl3pPr>
            <a:lvl4pPr>
              <a:defRPr sz="1600" b="0">
                <a:solidFill>
                  <a:schemeClr val="tx2"/>
                </a:solidFill>
              </a:defRPr>
            </a:lvl4pPr>
            <a:lvl5pPr>
              <a:defRPr sz="16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Onderwerp slide</a:t>
            </a:r>
          </a:p>
        </p:txBody>
      </p:sp>
      <p:sp>
        <p:nvSpPr>
          <p:cNvPr id="3" name="Tijdelijke aanduiding voor afbeelding 10">
            <a:extLst>
              <a:ext uri="{FF2B5EF4-FFF2-40B4-BE49-F238E27FC236}">
                <a16:creationId xmlns:a16="http://schemas.microsoft.com/office/drawing/2014/main" id="{41DBD47B-75A4-8515-5514-D188130B7A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93200" y="406398"/>
            <a:ext cx="2689224" cy="6045201"/>
          </a:xfrm>
          <a:prstGeom prst="roundRect">
            <a:avLst>
              <a:gd name="adj" fmla="val 50000"/>
            </a:avLst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096108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lgemeen quotes horizonta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EA0FD59-82D6-54DC-7C33-3DEEC963A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Hybride zorgpaden die impact maken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A64660A-6702-A8D7-3A71-269C7FCD1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alibri" panose="020F0502020204030204" pitchFamily="34" charset="0"/>
              </a:defRPr>
            </a:lvl1pPr>
          </a:lstStyle>
          <a:p>
            <a:fld id="{A247B2F0-6972-934D-9DFC-5317D5B3E4B3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38" name="Tijdelijke aanduiding voor tekst 37">
            <a:extLst>
              <a:ext uri="{FF2B5EF4-FFF2-40B4-BE49-F238E27FC236}">
                <a16:creationId xmlns:a16="http://schemas.microsoft.com/office/drawing/2014/main" id="{9AD7E51D-4E0B-9691-C0C6-F72144AC779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267200" y="1447800"/>
            <a:ext cx="3654425" cy="1355725"/>
          </a:xfrm>
        </p:spPr>
        <p:txBody>
          <a:bodyPr lIns="0" tIns="0" rIns="0" bIns="0" anchor="ctr">
            <a:noAutofit/>
          </a:bodyPr>
          <a:lstStyle>
            <a:lvl1pPr marL="3600" indent="0">
              <a:lnSpc>
                <a:spcPts val="2400"/>
              </a:lnSpc>
              <a:spcBef>
                <a:spcPts val="0"/>
              </a:spcBef>
              <a:spcAft>
                <a:spcPts val="1700"/>
              </a:spcAft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nl-NL"/>
              <a:t>“Quote”</a:t>
            </a:r>
          </a:p>
        </p:txBody>
      </p:sp>
      <p:sp>
        <p:nvSpPr>
          <p:cNvPr id="71" name="Tijdelijke aanduiding voor tekst 70">
            <a:extLst>
              <a:ext uri="{FF2B5EF4-FFF2-40B4-BE49-F238E27FC236}">
                <a16:creationId xmlns:a16="http://schemas.microsoft.com/office/drawing/2014/main" id="{7362A3E7-2700-47C4-2A65-86D06B514AC7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407988" y="1447800"/>
            <a:ext cx="2687637" cy="447992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>
              <a:defRPr sz="1600" b="0">
                <a:solidFill>
                  <a:schemeClr val="tx2"/>
                </a:solidFill>
              </a:defRPr>
            </a:lvl2pPr>
            <a:lvl3pPr>
              <a:defRPr sz="1600" b="0">
                <a:solidFill>
                  <a:schemeClr val="tx2"/>
                </a:solidFill>
              </a:defRPr>
            </a:lvl3pPr>
            <a:lvl4pPr>
              <a:defRPr sz="1600" b="0">
                <a:solidFill>
                  <a:schemeClr val="tx2"/>
                </a:solidFill>
              </a:defRPr>
            </a:lvl4pPr>
            <a:lvl5pPr>
              <a:defRPr sz="16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Onderwerp slide</a:t>
            </a:r>
          </a:p>
        </p:txBody>
      </p:sp>
      <p:sp>
        <p:nvSpPr>
          <p:cNvPr id="2" name="Tijdelijke aanduiding voor tekst 37">
            <a:extLst>
              <a:ext uri="{FF2B5EF4-FFF2-40B4-BE49-F238E27FC236}">
                <a16:creationId xmlns:a16="http://schemas.microsoft.com/office/drawing/2014/main" id="{AF171C40-3291-19CD-34EE-ED66964F1623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8134472" y="1447800"/>
            <a:ext cx="3654425" cy="1355725"/>
          </a:xfrm>
        </p:spPr>
        <p:txBody>
          <a:bodyPr lIns="0" tIns="0" rIns="0" bIns="0" anchor="ctr">
            <a:noAutofit/>
          </a:bodyPr>
          <a:lstStyle>
            <a:lvl1pPr marL="3600" indent="0">
              <a:lnSpc>
                <a:spcPts val="2400"/>
              </a:lnSpc>
              <a:spcBef>
                <a:spcPts val="0"/>
              </a:spcBef>
              <a:spcAft>
                <a:spcPts val="1700"/>
              </a:spcAft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nl-NL"/>
              <a:t>“Quote”</a:t>
            </a:r>
          </a:p>
        </p:txBody>
      </p:sp>
      <p:sp>
        <p:nvSpPr>
          <p:cNvPr id="4" name="Tijdelijke aanduiding voor tekst 37">
            <a:extLst>
              <a:ext uri="{FF2B5EF4-FFF2-40B4-BE49-F238E27FC236}">
                <a16:creationId xmlns:a16="http://schemas.microsoft.com/office/drawing/2014/main" id="{46BE9454-5A42-651B-5789-8D4A6BD3B66B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4267200" y="3014511"/>
            <a:ext cx="3654425" cy="309715"/>
          </a:xfrm>
        </p:spPr>
        <p:txBody>
          <a:bodyPr lIns="0" tIns="0" rIns="0" bIns="0" anchor="ctr">
            <a:noAutofit/>
          </a:bodyPr>
          <a:lstStyle>
            <a:lvl1pPr marL="3600" indent="0">
              <a:lnSpc>
                <a:spcPts val="2400"/>
              </a:lnSpc>
              <a:spcBef>
                <a:spcPts val="0"/>
              </a:spcBef>
              <a:spcAft>
                <a:spcPts val="1700"/>
              </a:spcAft>
              <a:buFont typeface="Arial" panose="020B0604020202020204" pitchFamily="34" charset="0"/>
              <a:buNone/>
              <a:defRPr sz="1000" b="0" i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nl-NL"/>
              <a:t>Afzender</a:t>
            </a:r>
          </a:p>
        </p:txBody>
      </p:sp>
      <p:sp>
        <p:nvSpPr>
          <p:cNvPr id="7" name="Tijdelijke aanduiding voor tekst 37">
            <a:extLst>
              <a:ext uri="{FF2B5EF4-FFF2-40B4-BE49-F238E27FC236}">
                <a16:creationId xmlns:a16="http://schemas.microsoft.com/office/drawing/2014/main" id="{234B003F-8E14-1624-2EAB-159F569AE773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8128648" y="3014511"/>
            <a:ext cx="3654425" cy="309715"/>
          </a:xfrm>
        </p:spPr>
        <p:txBody>
          <a:bodyPr lIns="0" tIns="0" rIns="0" bIns="0" anchor="ctr">
            <a:noAutofit/>
          </a:bodyPr>
          <a:lstStyle>
            <a:lvl1pPr marL="3600" indent="0">
              <a:lnSpc>
                <a:spcPts val="2400"/>
              </a:lnSpc>
              <a:spcBef>
                <a:spcPts val="0"/>
              </a:spcBef>
              <a:spcAft>
                <a:spcPts val="1700"/>
              </a:spcAft>
              <a:buFont typeface="Arial" panose="020B0604020202020204" pitchFamily="34" charset="0"/>
              <a:buNone/>
              <a:defRPr sz="1000" b="0" i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nl-NL"/>
              <a:t>Afzender</a:t>
            </a:r>
          </a:p>
        </p:txBody>
      </p:sp>
      <p:sp>
        <p:nvSpPr>
          <p:cNvPr id="8" name="Tijdelijke aanduiding voor tekst 37">
            <a:extLst>
              <a:ext uri="{FF2B5EF4-FFF2-40B4-BE49-F238E27FC236}">
                <a16:creationId xmlns:a16="http://schemas.microsoft.com/office/drawing/2014/main" id="{A60EC835-25FB-D53A-4BE8-367A172B962E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4267200" y="4057043"/>
            <a:ext cx="3654425" cy="1355725"/>
          </a:xfrm>
        </p:spPr>
        <p:txBody>
          <a:bodyPr lIns="0" tIns="0" rIns="0" bIns="0" anchor="ctr">
            <a:noAutofit/>
          </a:bodyPr>
          <a:lstStyle>
            <a:lvl1pPr marL="3600" indent="0">
              <a:lnSpc>
                <a:spcPts val="2400"/>
              </a:lnSpc>
              <a:spcBef>
                <a:spcPts val="0"/>
              </a:spcBef>
              <a:spcAft>
                <a:spcPts val="1700"/>
              </a:spcAft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nl-NL"/>
              <a:t>“Quote”</a:t>
            </a:r>
          </a:p>
        </p:txBody>
      </p:sp>
      <p:sp>
        <p:nvSpPr>
          <p:cNvPr id="9" name="Tijdelijke aanduiding voor tekst 37">
            <a:extLst>
              <a:ext uri="{FF2B5EF4-FFF2-40B4-BE49-F238E27FC236}">
                <a16:creationId xmlns:a16="http://schemas.microsoft.com/office/drawing/2014/main" id="{E170C631-027E-18FE-B37D-BC53E8BE1B37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8134472" y="4057043"/>
            <a:ext cx="3654425" cy="1355725"/>
          </a:xfrm>
        </p:spPr>
        <p:txBody>
          <a:bodyPr lIns="0" tIns="0" rIns="0" bIns="0" anchor="ctr">
            <a:noAutofit/>
          </a:bodyPr>
          <a:lstStyle>
            <a:lvl1pPr marL="3600" indent="0">
              <a:lnSpc>
                <a:spcPts val="2400"/>
              </a:lnSpc>
              <a:spcBef>
                <a:spcPts val="0"/>
              </a:spcBef>
              <a:spcAft>
                <a:spcPts val="1700"/>
              </a:spcAft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nl-NL"/>
              <a:t>“Quote”</a:t>
            </a:r>
          </a:p>
        </p:txBody>
      </p:sp>
      <p:sp>
        <p:nvSpPr>
          <p:cNvPr id="10" name="Tijdelijke aanduiding voor tekst 37">
            <a:extLst>
              <a:ext uri="{FF2B5EF4-FFF2-40B4-BE49-F238E27FC236}">
                <a16:creationId xmlns:a16="http://schemas.microsoft.com/office/drawing/2014/main" id="{34638468-7A69-32A8-B741-6E3C3ABCA338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4267200" y="5623754"/>
            <a:ext cx="3654425" cy="309715"/>
          </a:xfrm>
        </p:spPr>
        <p:txBody>
          <a:bodyPr lIns="0" tIns="0" rIns="0" bIns="0" anchor="ctr">
            <a:noAutofit/>
          </a:bodyPr>
          <a:lstStyle>
            <a:lvl1pPr marL="3600" indent="0">
              <a:lnSpc>
                <a:spcPts val="2400"/>
              </a:lnSpc>
              <a:spcBef>
                <a:spcPts val="0"/>
              </a:spcBef>
              <a:spcAft>
                <a:spcPts val="1700"/>
              </a:spcAft>
              <a:buFont typeface="Arial" panose="020B0604020202020204" pitchFamily="34" charset="0"/>
              <a:buNone/>
              <a:defRPr sz="1000" b="0" i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nl-NL"/>
              <a:t>Afzender</a:t>
            </a:r>
          </a:p>
        </p:txBody>
      </p:sp>
      <p:sp>
        <p:nvSpPr>
          <p:cNvPr id="11" name="Tijdelijke aanduiding voor tekst 37">
            <a:extLst>
              <a:ext uri="{FF2B5EF4-FFF2-40B4-BE49-F238E27FC236}">
                <a16:creationId xmlns:a16="http://schemas.microsoft.com/office/drawing/2014/main" id="{A5236387-C6F9-C5F5-C28C-2A4409C23065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8128648" y="5623754"/>
            <a:ext cx="3654425" cy="309715"/>
          </a:xfrm>
        </p:spPr>
        <p:txBody>
          <a:bodyPr lIns="0" tIns="0" rIns="0" bIns="0" anchor="ctr">
            <a:noAutofit/>
          </a:bodyPr>
          <a:lstStyle>
            <a:lvl1pPr marL="3600" indent="0">
              <a:lnSpc>
                <a:spcPts val="2400"/>
              </a:lnSpc>
              <a:spcBef>
                <a:spcPts val="0"/>
              </a:spcBef>
              <a:spcAft>
                <a:spcPts val="1700"/>
              </a:spcAft>
              <a:buFont typeface="Arial" panose="020B0604020202020204" pitchFamily="34" charset="0"/>
              <a:buNone/>
              <a:defRPr sz="1000" b="0" i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nl-NL"/>
              <a:t>Afzender</a:t>
            </a:r>
          </a:p>
        </p:txBody>
      </p:sp>
    </p:spTree>
    <p:extLst>
      <p:ext uri="{BB962C8B-B14F-4D97-AF65-F5344CB8AC3E}">
        <p14:creationId xmlns:p14="http://schemas.microsoft.com/office/powerpoint/2010/main" val="381019575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lgemeen quotes horizontaal met afbeel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EA0FD59-82D6-54DC-7C33-3DEEC963A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Hybride zorgpaden die impact maken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A64660A-6702-A8D7-3A71-269C7FCD1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alibri" panose="020F0502020204030204" pitchFamily="34" charset="0"/>
              </a:defRPr>
            </a:lvl1pPr>
          </a:lstStyle>
          <a:p>
            <a:fld id="{A247B2F0-6972-934D-9DFC-5317D5B3E4B3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38" name="Tijdelijke aanduiding voor tekst 37">
            <a:extLst>
              <a:ext uri="{FF2B5EF4-FFF2-40B4-BE49-F238E27FC236}">
                <a16:creationId xmlns:a16="http://schemas.microsoft.com/office/drawing/2014/main" id="{9AD7E51D-4E0B-9691-C0C6-F72144AC779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267200" y="1447800"/>
            <a:ext cx="3654425" cy="1355725"/>
          </a:xfrm>
        </p:spPr>
        <p:txBody>
          <a:bodyPr lIns="0" tIns="0" rIns="0" bIns="0" anchor="ctr">
            <a:noAutofit/>
          </a:bodyPr>
          <a:lstStyle>
            <a:lvl1pPr marL="3600" indent="0">
              <a:lnSpc>
                <a:spcPts val="2400"/>
              </a:lnSpc>
              <a:spcBef>
                <a:spcPts val="0"/>
              </a:spcBef>
              <a:spcAft>
                <a:spcPts val="1700"/>
              </a:spcAft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nl-NL"/>
              <a:t>“Quote”</a:t>
            </a:r>
          </a:p>
        </p:txBody>
      </p:sp>
      <p:sp>
        <p:nvSpPr>
          <p:cNvPr id="71" name="Tijdelijke aanduiding voor tekst 70">
            <a:extLst>
              <a:ext uri="{FF2B5EF4-FFF2-40B4-BE49-F238E27FC236}">
                <a16:creationId xmlns:a16="http://schemas.microsoft.com/office/drawing/2014/main" id="{7362A3E7-2700-47C4-2A65-86D06B514AC7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407988" y="1447800"/>
            <a:ext cx="2687637" cy="447992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>
              <a:defRPr sz="1600" b="0">
                <a:solidFill>
                  <a:schemeClr val="tx2"/>
                </a:solidFill>
              </a:defRPr>
            </a:lvl2pPr>
            <a:lvl3pPr>
              <a:defRPr sz="1600" b="0">
                <a:solidFill>
                  <a:schemeClr val="tx2"/>
                </a:solidFill>
              </a:defRPr>
            </a:lvl3pPr>
            <a:lvl4pPr>
              <a:defRPr sz="1600" b="0">
                <a:solidFill>
                  <a:schemeClr val="tx2"/>
                </a:solidFill>
              </a:defRPr>
            </a:lvl4pPr>
            <a:lvl5pPr>
              <a:defRPr sz="16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Onderwerp slide</a:t>
            </a:r>
          </a:p>
        </p:txBody>
      </p:sp>
      <p:sp>
        <p:nvSpPr>
          <p:cNvPr id="3" name="Tijdelijke aanduiding voor afbeelding 10">
            <a:extLst>
              <a:ext uri="{FF2B5EF4-FFF2-40B4-BE49-F238E27FC236}">
                <a16:creationId xmlns:a16="http://schemas.microsoft.com/office/drawing/2014/main" id="{41DBD47B-75A4-8515-5514-D188130B7A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67200" y="3533774"/>
            <a:ext cx="7521697" cy="2917825"/>
          </a:xfrm>
          <a:prstGeom prst="roundRect">
            <a:avLst>
              <a:gd name="adj" fmla="val 50000"/>
            </a:avLst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nl-NL"/>
          </a:p>
        </p:txBody>
      </p:sp>
      <p:sp>
        <p:nvSpPr>
          <p:cNvPr id="2" name="Tijdelijke aanduiding voor tekst 37">
            <a:extLst>
              <a:ext uri="{FF2B5EF4-FFF2-40B4-BE49-F238E27FC236}">
                <a16:creationId xmlns:a16="http://schemas.microsoft.com/office/drawing/2014/main" id="{AF171C40-3291-19CD-34EE-ED66964F1623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8134472" y="1447800"/>
            <a:ext cx="3654425" cy="1355725"/>
          </a:xfrm>
        </p:spPr>
        <p:txBody>
          <a:bodyPr lIns="0" tIns="0" rIns="0" bIns="0" anchor="ctr">
            <a:noAutofit/>
          </a:bodyPr>
          <a:lstStyle>
            <a:lvl1pPr marL="3600" indent="0">
              <a:lnSpc>
                <a:spcPts val="2400"/>
              </a:lnSpc>
              <a:spcBef>
                <a:spcPts val="0"/>
              </a:spcBef>
              <a:spcAft>
                <a:spcPts val="1700"/>
              </a:spcAft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nl-NL"/>
              <a:t>“Quote”</a:t>
            </a:r>
          </a:p>
        </p:txBody>
      </p:sp>
      <p:sp>
        <p:nvSpPr>
          <p:cNvPr id="4" name="Tijdelijke aanduiding voor tekst 37">
            <a:extLst>
              <a:ext uri="{FF2B5EF4-FFF2-40B4-BE49-F238E27FC236}">
                <a16:creationId xmlns:a16="http://schemas.microsoft.com/office/drawing/2014/main" id="{46BE9454-5A42-651B-5789-8D4A6BD3B66B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4267200" y="3014511"/>
            <a:ext cx="3654425" cy="309715"/>
          </a:xfrm>
        </p:spPr>
        <p:txBody>
          <a:bodyPr lIns="0" tIns="0" rIns="0" bIns="0" anchor="ctr">
            <a:noAutofit/>
          </a:bodyPr>
          <a:lstStyle>
            <a:lvl1pPr marL="3600" indent="0">
              <a:lnSpc>
                <a:spcPts val="2400"/>
              </a:lnSpc>
              <a:spcBef>
                <a:spcPts val="0"/>
              </a:spcBef>
              <a:spcAft>
                <a:spcPts val="1700"/>
              </a:spcAft>
              <a:buFont typeface="Arial" panose="020B0604020202020204" pitchFamily="34" charset="0"/>
              <a:buNone/>
              <a:defRPr sz="1000" b="0" i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nl-NL"/>
              <a:t>Afzender</a:t>
            </a:r>
          </a:p>
        </p:txBody>
      </p:sp>
      <p:sp>
        <p:nvSpPr>
          <p:cNvPr id="7" name="Tijdelijke aanduiding voor tekst 37">
            <a:extLst>
              <a:ext uri="{FF2B5EF4-FFF2-40B4-BE49-F238E27FC236}">
                <a16:creationId xmlns:a16="http://schemas.microsoft.com/office/drawing/2014/main" id="{234B003F-8E14-1624-2EAB-159F569AE773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8128648" y="3014511"/>
            <a:ext cx="3654425" cy="309715"/>
          </a:xfrm>
        </p:spPr>
        <p:txBody>
          <a:bodyPr lIns="0" tIns="0" rIns="0" bIns="0" anchor="ctr">
            <a:noAutofit/>
          </a:bodyPr>
          <a:lstStyle>
            <a:lvl1pPr marL="3600" indent="0">
              <a:lnSpc>
                <a:spcPts val="2400"/>
              </a:lnSpc>
              <a:spcBef>
                <a:spcPts val="0"/>
              </a:spcBef>
              <a:spcAft>
                <a:spcPts val="1700"/>
              </a:spcAft>
              <a:buFont typeface="Arial" panose="020B0604020202020204" pitchFamily="34" charset="0"/>
              <a:buNone/>
              <a:defRPr sz="1000" b="0" i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nl-NL"/>
              <a:t>Afzender</a:t>
            </a:r>
          </a:p>
        </p:txBody>
      </p:sp>
    </p:spTree>
    <p:extLst>
      <p:ext uri="{BB962C8B-B14F-4D97-AF65-F5344CB8AC3E}">
        <p14:creationId xmlns:p14="http://schemas.microsoft.com/office/powerpoint/2010/main" val="355406317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ourney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EA0FD59-82D6-54DC-7C33-3DEEC963A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Hybride zorgpaden die impact maken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A64660A-6702-A8D7-3A71-269C7FCD1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alibri" panose="020F0502020204030204" pitchFamily="34" charset="0"/>
              </a:defRPr>
            </a:lvl1pPr>
          </a:lstStyle>
          <a:p>
            <a:fld id="{A247B2F0-6972-934D-9DFC-5317D5B3E4B3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1" name="Tijdelijke aanduiding voor tekst 70">
            <a:extLst>
              <a:ext uri="{FF2B5EF4-FFF2-40B4-BE49-F238E27FC236}">
                <a16:creationId xmlns:a16="http://schemas.microsoft.com/office/drawing/2014/main" id="{7362A3E7-2700-47C4-2A65-86D06B514AC7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407988" y="927100"/>
            <a:ext cx="5380036" cy="83502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>
              <a:defRPr sz="1600" b="0">
                <a:solidFill>
                  <a:schemeClr val="tx2"/>
                </a:solidFill>
              </a:defRPr>
            </a:lvl2pPr>
            <a:lvl3pPr>
              <a:defRPr sz="1600" b="0">
                <a:solidFill>
                  <a:schemeClr val="tx2"/>
                </a:solidFill>
              </a:defRPr>
            </a:lvl3pPr>
            <a:lvl4pPr>
              <a:defRPr sz="1600" b="0">
                <a:solidFill>
                  <a:schemeClr val="tx2"/>
                </a:solidFill>
              </a:defRPr>
            </a:lvl4pPr>
            <a:lvl5pPr>
              <a:defRPr sz="16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Onderwerp slide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8CE5587C-8078-28A3-4752-288AB3BEC40E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0" y="1968500"/>
            <a:ext cx="2435623" cy="4889499"/>
          </a:xfrm>
        </p:spPr>
        <p:txBody>
          <a:bodyPr lIns="413998" tIns="413998" rIns="413998" bIns="413998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nl-NL" err="1"/>
              <a:t>Journeystap</a:t>
            </a:r>
            <a:r>
              <a:rPr lang="nl-NL"/>
              <a:t> titel</a:t>
            </a:r>
          </a:p>
        </p:txBody>
      </p:sp>
      <p:sp>
        <p:nvSpPr>
          <p:cNvPr id="20" name="Tijdelijke aanduiding voor tekst 8">
            <a:extLst>
              <a:ext uri="{FF2B5EF4-FFF2-40B4-BE49-F238E27FC236}">
                <a16:creationId xmlns:a16="http://schemas.microsoft.com/office/drawing/2014/main" id="{8E745C4D-9F48-57CD-5A9A-0A0667164121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2441448" y="1968500"/>
            <a:ext cx="2435623" cy="4889499"/>
          </a:xfrm>
        </p:spPr>
        <p:txBody>
          <a:bodyPr lIns="413998" tIns="413998" rIns="413998" bIns="413998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nl-NL" err="1"/>
              <a:t>Journeystap</a:t>
            </a:r>
            <a:r>
              <a:rPr lang="nl-NL"/>
              <a:t> titel</a:t>
            </a:r>
          </a:p>
        </p:txBody>
      </p:sp>
      <p:sp>
        <p:nvSpPr>
          <p:cNvPr id="21" name="Tijdelijke aanduiding voor tekst 8">
            <a:extLst>
              <a:ext uri="{FF2B5EF4-FFF2-40B4-BE49-F238E27FC236}">
                <a16:creationId xmlns:a16="http://schemas.microsoft.com/office/drawing/2014/main" id="{77378AB0-38D1-DB05-EDFE-CFB17963E6FB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4882896" y="1968500"/>
            <a:ext cx="2435623" cy="4889499"/>
          </a:xfrm>
        </p:spPr>
        <p:txBody>
          <a:bodyPr lIns="413998" tIns="413998" rIns="413998" bIns="413998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nl-NL" err="1"/>
              <a:t>Journeystap</a:t>
            </a:r>
            <a:r>
              <a:rPr lang="nl-NL"/>
              <a:t> titel</a:t>
            </a:r>
          </a:p>
        </p:txBody>
      </p:sp>
      <p:sp>
        <p:nvSpPr>
          <p:cNvPr id="22" name="Tijdelijke aanduiding voor tekst 8">
            <a:extLst>
              <a:ext uri="{FF2B5EF4-FFF2-40B4-BE49-F238E27FC236}">
                <a16:creationId xmlns:a16="http://schemas.microsoft.com/office/drawing/2014/main" id="{0FAAD1D5-9D2D-509D-C481-4EA38F7C8C22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7315200" y="1968500"/>
            <a:ext cx="2435623" cy="4889499"/>
          </a:xfrm>
        </p:spPr>
        <p:txBody>
          <a:bodyPr lIns="413998" tIns="413998" rIns="413998" bIns="413998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nl-NL" err="1"/>
              <a:t>Journeystap</a:t>
            </a:r>
            <a:r>
              <a:rPr lang="nl-NL"/>
              <a:t> titel</a:t>
            </a:r>
          </a:p>
        </p:txBody>
      </p:sp>
      <p:sp>
        <p:nvSpPr>
          <p:cNvPr id="23" name="Tijdelijke aanduiding voor tekst 8">
            <a:extLst>
              <a:ext uri="{FF2B5EF4-FFF2-40B4-BE49-F238E27FC236}">
                <a16:creationId xmlns:a16="http://schemas.microsoft.com/office/drawing/2014/main" id="{101289A2-80B2-DD25-C7B7-0EA1B9F8C744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9747504" y="1968500"/>
            <a:ext cx="2435623" cy="4889499"/>
          </a:xfrm>
        </p:spPr>
        <p:txBody>
          <a:bodyPr lIns="413998" tIns="413998" rIns="413998" bIns="413998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nl-NL" err="1"/>
              <a:t>Journeystap</a:t>
            </a:r>
            <a:r>
              <a:rPr lang="nl-NL"/>
              <a:t> titel</a:t>
            </a:r>
          </a:p>
        </p:txBody>
      </p:sp>
      <p:cxnSp>
        <p:nvCxnSpPr>
          <p:cNvPr id="25" name="Rechte verbindingslijn 24">
            <a:extLst>
              <a:ext uri="{FF2B5EF4-FFF2-40B4-BE49-F238E27FC236}">
                <a16:creationId xmlns:a16="http://schemas.microsoft.com/office/drawing/2014/main" id="{749484CB-72D0-1F5E-657D-924FE14FDDAA}"/>
              </a:ext>
            </a:extLst>
          </p:cNvPr>
          <p:cNvCxnSpPr/>
          <p:nvPr userDrawn="1"/>
        </p:nvCxnSpPr>
        <p:spPr>
          <a:xfrm>
            <a:off x="2435623" y="1968500"/>
            <a:ext cx="0" cy="48895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Rechte verbindingslijn 25">
            <a:extLst>
              <a:ext uri="{FF2B5EF4-FFF2-40B4-BE49-F238E27FC236}">
                <a16:creationId xmlns:a16="http://schemas.microsoft.com/office/drawing/2014/main" id="{2A57FBA7-45B7-D1FE-0054-1B6EF17A2D0A}"/>
              </a:ext>
            </a:extLst>
          </p:cNvPr>
          <p:cNvCxnSpPr/>
          <p:nvPr userDrawn="1"/>
        </p:nvCxnSpPr>
        <p:spPr>
          <a:xfrm>
            <a:off x="4878199" y="1968500"/>
            <a:ext cx="0" cy="48895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Rechte verbindingslijn 26">
            <a:extLst>
              <a:ext uri="{FF2B5EF4-FFF2-40B4-BE49-F238E27FC236}">
                <a16:creationId xmlns:a16="http://schemas.microsoft.com/office/drawing/2014/main" id="{13A42982-4076-95A2-FE52-8B072528C62F}"/>
              </a:ext>
            </a:extLst>
          </p:cNvPr>
          <p:cNvCxnSpPr/>
          <p:nvPr userDrawn="1"/>
        </p:nvCxnSpPr>
        <p:spPr>
          <a:xfrm>
            <a:off x="7314511" y="1968500"/>
            <a:ext cx="0" cy="48895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Rechte verbindingslijn 27">
            <a:extLst>
              <a:ext uri="{FF2B5EF4-FFF2-40B4-BE49-F238E27FC236}">
                <a16:creationId xmlns:a16="http://schemas.microsoft.com/office/drawing/2014/main" id="{6D6DE56E-86DA-8FBA-F80F-8ECFA313980D}"/>
              </a:ext>
            </a:extLst>
          </p:cNvPr>
          <p:cNvCxnSpPr/>
          <p:nvPr userDrawn="1"/>
        </p:nvCxnSpPr>
        <p:spPr>
          <a:xfrm>
            <a:off x="9744560" y="1968500"/>
            <a:ext cx="0" cy="48895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711979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ourney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EA0FD59-82D6-54DC-7C33-3DEEC963A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Hybride zorgpaden die impact maken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A64660A-6702-A8D7-3A71-269C7FCD1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alibri" panose="020F0502020204030204" pitchFamily="34" charset="0"/>
              </a:defRPr>
            </a:lvl1pPr>
          </a:lstStyle>
          <a:p>
            <a:fld id="{A247B2F0-6972-934D-9DFC-5317D5B3E4B3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1" name="Tijdelijke aanduiding voor tekst 70">
            <a:extLst>
              <a:ext uri="{FF2B5EF4-FFF2-40B4-BE49-F238E27FC236}">
                <a16:creationId xmlns:a16="http://schemas.microsoft.com/office/drawing/2014/main" id="{7362A3E7-2700-47C4-2A65-86D06B514AC7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407988" y="1447800"/>
            <a:ext cx="2687623" cy="447992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>
              <a:defRPr sz="1600" b="0">
                <a:solidFill>
                  <a:schemeClr val="tx2"/>
                </a:solidFill>
              </a:defRPr>
            </a:lvl2pPr>
            <a:lvl3pPr>
              <a:defRPr sz="1600" b="0">
                <a:solidFill>
                  <a:schemeClr val="tx2"/>
                </a:solidFill>
              </a:defRPr>
            </a:lvl3pPr>
            <a:lvl4pPr>
              <a:defRPr sz="1600" b="0">
                <a:solidFill>
                  <a:schemeClr val="tx2"/>
                </a:solidFill>
              </a:defRPr>
            </a:lvl4pPr>
            <a:lvl5pPr>
              <a:defRPr sz="16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Onderwerp slide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8CE5587C-8078-28A3-4752-288AB3BEC40E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3302001" y="927099"/>
            <a:ext cx="2221170" cy="5524501"/>
          </a:xfrm>
        </p:spPr>
        <p:txBody>
          <a:bodyPr lIns="288000" tIns="503998" rIns="288000" bIns="413998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nl-NL" err="1"/>
              <a:t>Journeystap</a:t>
            </a:r>
            <a:r>
              <a:rPr lang="nl-NL"/>
              <a:t> titel</a:t>
            </a:r>
          </a:p>
        </p:txBody>
      </p:sp>
      <p:sp>
        <p:nvSpPr>
          <p:cNvPr id="20" name="Tijdelijke aanduiding voor tekst 8">
            <a:extLst>
              <a:ext uri="{FF2B5EF4-FFF2-40B4-BE49-F238E27FC236}">
                <a16:creationId xmlns:a16="http://schemas.microsoft.com/office/drawing/2014/main" id="{8E745C4D-9F48-57CD-5A9A-0A0667164121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5523171" y="927099"/>
            <a:ext cx="2216426" cy="5524501"/>
          </a:xfrm>
        </p:spPr>
        <p:txBody>
          <a:bodyPr lIns="288000" tIns="503998" rIns="288000" bIns="413998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nl-NL" err="1"/>
              <a:t>Journeystap</a:t>
            </a:r>
            <a:r>
              <a:rPr lang="nl-NL"/>
              <a:t> titel</a:t>
            </a:r>
          </a:p>
        </p:txBody>
      </p:sp>
      <p:sp>
        <p:nvSpPr>
          <p:cNvPr id="21" name="Tijdelijke aanduiding voor tekst 8">
            <a:extLst>
              <a:ext uri="{FF2B5EF4-FFF2-40B4-BE49-F238E27FC236}">
                <a16:creationId xmlns:a16="http://schemas.microsoft.com/office/drawing/2014/main" id="{77378AB0-38D1-DB05-EDFE-CFB17963E6FB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7739597" y="927099"/>
            <a:ext cx="2235968" cy="5524501"/>
          </a:xfrm>
        </p:spPr>
        <p:txBody>
          <a:bodyPr lIns="288000" tIns="503998" rIns="288000" bIns="413998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nl-NL" err="1"/>
              <a:t>Journeystap</a:t>
            </a:r>
            <a:r>
              <a:rPr lang="nl-NL"/>
              <a:t> titel</a:t>
            </a:r>
          </a:p>
        </p:txBody>
      </p:sp>
      <p:sp>
        <p:nvSpPr>
          <p:cNvPr id="22" name="Tijdelijke aanduiding voor tekst 8">
            <a:extLst>
              <a:ext uri="{FF2B5EF4-FFF2-40B4-BE49-F238E27FC236}">
                <a16:creationId xmlns:a16="http://schemas.microsoft.com/office/drawing/2014/main" id="{0FAAD1D5-9D2D-509D-C481-4EA38F7C8C22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9975566" y="927099"/>
            <a:ext cx="2235967" cy="5524500"/>
          </a:xfrm>
        </p:spPr>
        <p:txBody>
          <a:bodyPr lIns="288000" tIns="503998" rIns="288000" bIns="413998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nl-NL" err="1"/>
              <a:t>Journeystap</a:t>
            </a:r>
            <a:r>
              <a:rPr lang="nl-NL"/>
              <a:t> titel</a:t>
            </a:r>
          </a:p>
        </p:txBody>
      </p:sp>
      <p:cxnSp>
        <p:nvCxnSpPr>
          <p:cNvPr id="26" name="Rechte verbindingslijn 25">
            <a:extLst>
              <a:ext uri="{FF2B5EF4-FFF2-40B4-BE49-F238E27FC236}">
                <a16:creationId xmlns:a16="http://schemas.microsoft.com/office/drawing/2014/main" id="{2A57FBA7-45B7-D1FE-0054-1B6EF17A2D0A}"/>
              </a:ext>
            </a:extLst>
          </p:cNvPr>
          <p:cNvCxnSpPr>
            <a:cxnSpLocks/>
          </p:cNvCxnSpPr>
          <p:nvPr userDrawn="1"/>
        </p:nvCxnSpPr>
        <p:spPr>
          <a:xfrm>
            <a:off x="7739597" y="927099"/>
            <a:ext cx="0" cy="5930901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Rechte verbindingslijn 26">
            <a:extLst>
              <a:ext uri="{FF2B5EF4-FFF2-40B4-BE49-F238E27FC236}">
                <a16:creationId xmlns:a16="http://schemas.microsoft.com/office/drawing/2014/main" id="{13A42982-4076-95A2-FE52-8B072528C62F}"/>
              </a:ext>
            </a:extLst>
          </p:cNvPr>
          <p:cNvCxnSpPr>
            <a:cxnSpLocks/>
          </p:cNvCxnSpPr>
          <p:nvPr userDrawn="1"/>
        </p:nvCxnSpPr>
        <p:spPr>
          <a:xfrm>
            <a:off x="9975566" y="927099"/>
            <a:ext cx="0" cy="5930901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Rechte verbindingslijn 27">
            <a:extLst>
              <a:ext uri="{FF2B5EF4-FFF2-40B4-BE49-F238E27FC236}">
                <a16:creationId xmlns:a16="http://schemas.microsoft.com/office/drawing/2014/main" id="{6D6DE56E-86DA-8FBA-F80F-8ECFA313980D}"/>
              </a:ext>
            </a:extLst>
          </p:cNvPr>
          <p:cNvCxnSpPr>
            <a:cxnSpLocks/>
          </p:cNvCxnSpPr>
          <p:nvPr userDrawn="1"/>
        </p:nvCxnSpPr>
        <p:spPr>
          <a:xfrm>
            <a:off x="5523171" y="927099"/>
            <a:ext cx="0" cy="5930901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501276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ourney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EA0FD59-82D6-54DC-7C33-3DEEC963A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Hybride zorgpaden die impact maken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A64660A-6702-A8D7-3A71-269C7FCD1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alibri" panose="020F0502020204030204" pitchFamily="34" charset="0"/>
              </a:defRPr>
            </a:lvl1pPr>
          </a:lstStyle>
          <a:p>
            <a:fld id="{A247B2F0-6972-934D-9DFC-5317D5B3E4B3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1" name="Tijdelijke aanduiding voor tekst 70">
            <a:extLst>
              <a:ext uri="{FF2B5EF4-FFF2-40B4-BE49-F238E27FC236}">
                <a16:creationId xmlns:a16="http://schemas.microsoft.com/office/drawing/2014/main" id="{7362A3E7-2700-47C4-2A65-86D06B514AC7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407988" y="1447800"/>
            <a:ext cx="2687623" cy="447992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>
              <a:defRPr sz="1600" b="0">
                <a:solidFill>
                  <a:schemeClr val="tx2"/>
                </a:solidFill>
              </a:defRPr>
            </a:lvl2pPr>
            <a:lvl3pPr>
              <a:defRPr sz="1600" b="0">
                <a:solidFill>
                  <a:schemeClr val="tx2"/>
                </a:solidFill>
              </a:defRPr>
            </a:lvl3pPr>
            <a:lvl4pPr>
              <a:defRPr sz="1600" b="0">
                <a:solidFill>
                  <a:schemeClr val="tx2"/>
                </a:solidFill>
              </a:defRPr>
            </a:lvl4pPr>
            <a:lvl5pPr>
              <a:defRPr sz="16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Onderwerp slide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8CE5587C-8078-28A3-4752-288AB3BEC40E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3302000" y="927099"/>
            <a:ext cx="2964781" cy="5524501"/>
          </a:xfrm>
        </p:spPr>
        <p:txBody>
          <a:bodyPr lIns="288000" tIns="503998" rIns="288000" bIns="413998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nl-NL" err="1"/>
              <a:t>Journeystap</a:t>
            </a:r>
            <a:r>
              <a:rPr lang="nl-NL"/>
              <a:t> titel</a:t>
            </a:r>
          </a:p>
        </p:txBody>
      </p:sp>
      <p:sp>
        <p:nvSpPr>
          <p:cNvPr id="20" name="Tijdelijke aanduiding voor tekst 8">
            <a:extLst>
              <a:ext uri="{FF2B5EF4-FFF2-40B4-BE49-F238E27FC236}">
                <a16:creationId xmlns:a16="http://schemas.microsoft.com/office/drawing/2014/main" id="{8E745C4D-9F48-57CD-5A9A-0A0667164121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6266786" y="927099"/>
            <a:ext cx="2955643" cy="5524501"/>
          </a:xfrm>
        </p:spPr>
        <p:txBody>
          <a:bodyPr lIns="288000" tIns="503998" rIns="288000" bIns="413998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nl-NL" err="1"/>
              <a:t>Journeystap</a:t>
            </a:r>
            <a:r>
              <a:rPr lang="nl-NL"/>
              <a:t> titel</a:t>
            </a:r>
          </a:p>
        </p:txBody>
      </p:sp>
      <p:sp>
        <p:nvSpPr>
          <p:cNvPr id="21" name="Tijdelijke aanduiding voor tekst 8">
            <a:extLst>
              <a:ext uri="{FF2B5EF4-FFF2-40B4-BE49-F238E27FC236}">
                <a16:creationId xmlns:a16="http://schemas.microsoft.com/office/drawing/2014/main" id="{77378AB0-38D1-DB05-EDFE-CFB17963E6FB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9227208" y="927099"/>
            <a:ext cx="2964792" cy="5524501"/>
          </a:xfrm>
        </p:spPr>
        <p:txBody>
          <a:bodyPr lIns="288000" tIns="503998" rIns="288000" bIns="413998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nl-NL" err="1"/>
              <a:t>Journeystap</a:t>
            </a:r>
            <a:r>
              <a:rPr lang="nl-NL"/>
              <a:t> titel</a:t>
            </a:r>
          </a:p>
        </p:txBody>
      </p:sp>
      <p:cxnSp>
        <p:nvCxnSpPr>
          <p:cNvPr id="26" name="Rechte verbindingslijn 25">
            <a:extLst>
              <a:ext uri="{FF2B5EF4-FFF2-40B4-BE49-F238E27FC236}">
                <a16:creationId xmlns:a16="http://schemas.microsoft.com/office/drawing/2014/main" id="{2A57FBA7-45B7-D1FE-0054-1B6EF17A2D0A}"/>
              </a:ext>
            </a:extLst>
          </p:cNvPr>
          <p:cNvCxnSpPr>
            <a:cxnSpLocks/>
          </p:cNvCxnSpPr>
          <p:nvPr userDrawn="1"/>
        </p:nvCxnSpPr>
        <p:spPr>
          <a:xfrm>
            <a:off x="6271561" y="927099"/>
            <a:ext cx="0" cy="5930901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Rechte verbindingslijn 26">
            <a:extLst>
              <a:ext uri="{FF2B5EF4-FFF2-40B4-BE49-F238E27FC236}">
                <a16:creationId xmlns:a16="http://schemas.microsoft.com/office/drawing/2014/main" id="{13A42982-4076-95A2-FE52-8B072528C62F}"/>
              </a:ext>
            </a:extLst>
          </p:cNvPr>
          <p:cNvCxnSpPr>
            <a:cxnSpLocks/>
          </p:cNvCxnSpPr>
          <p:nvPr userDrawn="1"/>
        </p:nvCxnSpPr>
        <p:spPr>
          <a:xfrm>
            <a:off x="9227209" y="927099"/>
            <a:ext cx="0" cy="5930901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268136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ourney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EA0FD59-82D6-54DC-7C33-3DEEC963A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Hybride zorgpaden die impact maken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A64660A-6702-A8D7-3A71-269C7FCD1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alibri" panose="020F0502020204030204" pitchFamily="34" charset="0"/>
              </a:defRPr>
            </a:lvl1pPr>
          </a:lstStyle>
          <a:p>
            <a:fld id="{A247B2F0-6972-934D-9DFC-5317D5B3E4B3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1" name="Tijdelijke aanduiding voor tekst 70">
            <a:extLst>
              <a:ext uri="{FF2B5EF4-FFF2-40B4-BE49-F238E27FC236}">
                <a16:creationId xmlns:a16="http://schemas.microsoft.com/office/drawing/2014/main" id="{7362A3E7-2700-47C4-2A65-86D06B514AC7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407988" y="1447800"/>
            <a:ext cx="2687623" cy="447992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>
              <a:defRPr sz="1600" b="0">
                <a:solidFill>
                  <a:schemeClr val="tx2"/>
                </a:solidFill>
              </a:defRPr>
            </a:lvl2pPr>
            <a:lvl3pPr>
              <a:defRPr sz="1600" b="0">
                <a:solidFill>
                  <a:schemeClr val="tx2"/>
                </a:solidFill>
              </a:defRPr>
            </a:lvl3pPr>
            <a:lvl4pPr>
              <a:defRPr sz="1600" b="0">
                <a:solidFill>
                  <a:schemeClr val="tx2"/>
                </a:solidFill>
              </a:defRPr>
            </a:lvl4pPr>
            <a:lvl5pPr>
              <a:defRPr sz="16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Onderwerp slide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8CE5587C-8078-28A3-4752-288AB3BEC40E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3302000" y="927099"/>
            <a:ext cx="4444235" cy="5524501"/>
          </a:xfrm>
        </p:spPr>
        <p:txBody>
          <a:bodyPr lIns="288000" tIns="503998" rIns="288000" bIns="413998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nl-NL" err="1"/>
              <a:t>Journeystap</a:t>
            </a:r>
            <a:r>
              <a:rPr lang="nl-NL"/>
              <a:t> titel</a:t>
            </a:r>
          </a:p>
        </p:txBody>
      </p:sp>
      <p:sp>
        <p:nvSpPr>
          <p:cNvPr id="20" name="Tijdelijke aanduiding voor tekst 8">
            <a:extLst>
              <a:ext uri="{FF2B5EF4-FFF2-40B4-BE49-F238E27FC236}">
                <a16:creationId xmlns:a16="http://schemas.microsoft.com/office/drawing/2014/main" id="{8E745C4D-9F48-57CD-5A9A-0A0667164121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7746240" y="927099"/>
            <a:ext cx="4445755" cy="5524501"/>
          </a:xfrm>
        </p:spPr>
        <p:txBody>
          <a:bodyPr lIns="288000" tIns="503998" rIns="288000" bIns="413998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nl-NL" err="1"/>
              <a:t>Journeystap</a:t>
            </a:r>
            <a:r>
              <a:rPr lang="nl-NL"/>
              <a:t> titel</a:t>
            </a:r>
          </a:p>
        </p:txBody>
      </p:sp>
      <p:cxnSp>
        <p:nvCxnSpPr>
          <p:cNvPr id="26" name="Rechte verbindingslijn 25">
            <a:extLst>
              <a:ext uri="{FF2B5EF4-FFF2-40B4-BE49-F238E27FC236}">
                <a16:creationId xmlns:a16="http://schemas.microsoft.com/office/drawing/2014/main" id="{2A57FBA7-45B7-D1FE-0054-1B6EF17A2D0A}"/>
              </a:ext>
            </a:extLst>
          </p:cNvPr>
          <p:cNvCxnSpPr>
            <a:cxnSpLocks/>
          </p:cNvCxnSpPr>
          <p:nvPr userDrawn="1"/>
        </p:nvCxnSpPr>
        <p:spPr>
          <a:xfrm>
            <a:off x="7746240" y="927099"/>
            <a:ext cx="0" cy="5930901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881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ductie individu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EA0FD59-82D6-54DC-7C33-3DEEC963A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Hybride zorgpaden die impact maken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A64660A-6702-A8D7-3A71-269C7FCD1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alibri" panose="020F0502020204030204" pitchFamily="34" charset="0"/>
              </a:defRPr>
            </a:lvl1pPr>
          </a:lstStyle>
          <a:p>
            <a:fld id="{A247B2F0-6972-934D-9DFC-5317D5B3E4B3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26CE4988-2B0C-1907-FEAC-2596A9952141}"/>
              </a:ext>
            </a:extLst>
          </p:cNvPr>
          <p:cNvSpPr txBox="1"/>
          <p:nvPr/>
        </p:nvSpPr>
        <p:spPr>
          <a:xfrm>
            <a:off x="407988" y="927100"/>
            <a:ext cx="2687637" cy="31432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nl-NL" sz="2000" b="1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 voorstellen</a:t>
            </a:r>
          </a:p>
        </p:txBody>
      </p:sp>
      <p:sp>
        <p:nvSpPr>
          <p:cNvPr id="4" name="Tijdelijke aanduiding voor tekst 70">
            <a:extLst>
              <a:ext uri="{FF2B5EF4-FFF2-40B4-BE49-F238E27FC236}">
                <a16:creationId xmlns:a16="http://schemas.microsoft.com/office/drawing/2014/main" id="{42883D66-D662-A1D9-FF90-5C52EF233B41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407988" y="1968500"/>
            <a:ext cx="5380037" cy="31432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3200" b="1">
                <a:solidFill>
                  <a:schemeClr val="accent1"/>
                </a:solidFill>
              </a:defRPr>
            </a:lvl1pPr>
            <a:lvl2pPr>
              <a:defRPr sz="1600" b="0">
                <a:solidFill>
                  <a:schemeClr val="tx2"/>
                </a:solidFill>
              </a:defRPr>
            </a:lvl2pPr>
            <a:lvl3pPr>
              <a:defRPr sz="1600" b="0">
                <a:solidFill>
                  <a:schemeClr val="tx2"/>
                </a:solidFill>
              </a:defRPr>
            </a:lvl3pPr>
            <a:lvl4pPr>
              <a:defRPr sz="1600" b="0">
                <a:solidFill>
                  <a:schemeClr val="tx2"/>
                </a:solidFill>
              </a:defRPr>
            </a:lvl4pPr>
            <a:lvl5pPr>
              <a:defRPr sz="16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Naam</a:t>
            </a:r>
          </a:p>
        </p:txBody>
      </p:sp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48CF443F-05DD-7419-4F97-696758ADE3B6}"/>
              </a:ext>
            </a:extLst>
          </p:cNvPr>
          <p:cNvSpPr>
            <a:spLocks noGrp="1"/>
          </p:cNvSpPr>
          <p:nvPr>
            <p:ph type="pic" sz="quarter" idx="68"/>
          </p:nvPr>
        </p:nvSpPr>
        <p:spPr>
          <a:xfrm>
            <a:off x="5991221" y="406399"/>
            <a:ext cx="6210644" cy="6051027"/>
          </a:xfrm>
          <a:custGeom>
            <a:avLst/>
            <a:gdLst>
              <a:gd name="connsiteX0" fmla="*/ 0 w 9757424"/>
              <a:gd name="connsiteY0" fmla="*/ 3022601 h 6045202"/>
              <a:gd name="connsiteX1" fmla="*/ 3022601 w 9757424"/>
              <a:gd name="connsiteY1" fmla="*/ 0 h 6045202"/>
              <a:gd name="connsiteX2" fmla="*/ 6734823 w 9757424"/>
              <a:gd name="connsiteY2" fmla="*/ 0 h 6045202"/>
              <a:gd name="connsiteX3" fmla="*/ 9757424 w 9757424"/>
              <a:gd name="connsiteY3" fmla="*/ 3022601 h 6045202"/>
              <a:gd name="connsiteX4" fmla="*/ 9757424 w 9757424"/>
              <a:gd name="connsiteY4" fmla="*/ 3022601 h 6045202"/>
              <a:gd name="connsiteX5" fmla="*/ 6734823 w 9757424"/>
              <a:gd name="connsiteY5" fmla="*/ 6045202 h 6045202"/>
              <a:gd name="connsiteX6" fmla="*/ 3022601 w 9757424"/>
              <a:gd name="connsiteY6" fmla="*/ 6045202 h 6045202"/>
              <a:gd name="connsiteX7" fmla="*/ 0 w 9757424"/>
              <a:gd name="connsiteY7" fmla="*/ 3022601 h 6045202"/>
              <a:gd name="connsiteX0" fmla="*/ 0 w 9757424"/>
              <a:gd name="connsiteY0" fmla="*/ 3022601 h 6045202"/>
              <a:gd name="connsiteX1" fmla="*/ 3022601 w 9757424"/>
              <a:gd name="connsiteY1" fmla="*/ 0 h 6045202"/>
              <a:gd name="connsiteX2" fmla="*/ 6734823 w 9757424"/>
              <a:gd name="connsiteY2" fmla="*/ 0 h 6045202"/>
              <a:gd name="connsiteX3" fmla="*/ 9757424 w 9757424"/>
              <a:gd name="connsiteY3" fmla="*/ 3022601 h 6045202"/>
              <a:gd name="connsiteX4" fmla="*/ 6734823 w 9757424"/>
              <a:gd name="connsiteY4" fmla="*/ 6045202 h 6045202"/>
              <a:gd name="connsiteX5" fmla="*/ 3022601 w 9757424"/>
              <a:gd name="connsiteY5" fmla="*/ 6045202 h 6045202"/>
              <a:gd name="connsiteX6" fmla="*/ 0 w 9757424"/>
              <a:gd name="connsiteY6" fmla="*/ 3022601 h 6045202"/>
              <a:gd name="connsiteX0" fmla="*/ 0 w 7198851"/>
              <a:gd name="connsiteY0" fmla="*/ 3022601 h 6045202"/>
              <a:gd name="connsiteX1" fmla="*/ 3022601 w 7198851"/>
              <a:gd name="connsiteY1" fmla="*/ 0 h 6045202"/>
              <a:gd name="connsiteX2" fmla="*/ 6734823 w 7198851"/>
              <a:gd name="connsiteY2" fmla="*/ 0 h 6045202"/>
              <a:gd name="connsiteX3" fmla="*/ 6734823 w 7198851"/>
              <a:gd name="connsiteY3" fmla="*/ 6045202 h 6045202"/>
              <a:gd name="connsiteX4" fmla="*/ 3022601 w 7198851"/>
              <a:gd name="connsiteY4" fmla="*/ 6045202 h 6045202"/>
              <a:gd name="connsiteX5" fmla="*/ 0 w 7198851"/>
              <a:gd name="connsiteY5" fmla="*/ 3022601 h 6045202"/>
              <a:gd name="connsiteX0" fmla="*/ 0 w 7009802"/>
              <a:gd name="connsiteY0" fmla="*/ 3022601 h 6045202"/>
              <a:gd name="connsiteX1" fmla="*/ 3022601 w 7009802"/>
              <a:gd name="connsiteY1" fmla="*/ 0 h 6045202"/>
              <a:gd name="connsiteX2" fmla="*/ 6734823 w 7009802"/>
              <a:gd name="connsiteY2" fmla="*/ 0 h 6045202"/>
              <a:gd name="connsiteX3" fmla="*/ 6734823 w 7009802"/>
              <a:gd name="connsiteY3" fmla="*/ 6045202 h 6045202"/>
              <a:gd name="connsiteX4" fmla="*/ 3022601 w 7009802"/>
              <a:gd name="connsiteY4" fmla="*/ 6045202 h 6045202"/>
              <a:gd name="connsiteX5" fmla="*/ 0 w 7009802"/>
              <a:gd name="connsiteY5" fmla="*/ 3022601 h 6045202"/>
              <a:gd name="connsiteX0" fmla="*/ 0 w 6734823"/>
              <a:gd name="connsiteY0" fmla="*/ 3022601 h 6045202"/>
              <a:gd name="connsiteX1" fmla="*/ 3022601 w 6734823"/>
              <a:gd name="connsiteY1" fmla="*/ 0 h 6045202"/>
              <a:gd name="connsiteX2" fmla="*/ 6734823 w 6734823"/>
              <a:gd name="connsiteY2" fmla="*/ 0 h 6045202"/>
              <a:gd name="connsiteX3" fmla="*/ 6734823 w 6734823"/>
              <a:gd name="connsiteY3" fmla="*/ 6045202 h 6045202"/>
              <a:gd name="connsiteX4" fmla="*/ 3022601 w 6734823"/>
              <a:gd name="connsiteY4" fmla="*/ 6045202 h 6045202"/>
              <a:gd name="connsiteX5" fmla="*/ 0 w 6734823"/>
              <a:gd name="connsiteY5" fmla="*/ 3022601 h 6045202"/>
              <a:gd name="connsiteX0" fmla="*/ 0 w 6734823"/>
              <a:gd name="connsiteY0" fmla="*/ 3022601 h 6045202"/>
              <a:gd name="connsiteX1" fmla="*/ 3022601 w 6734823"/>
              <a:gd name="connsiteY1" fmla="*/ 0 h 6045202"/>
              <a:gd name="connsiteX2" fmla="*/ 6204820 w 6734823"/>
              <a:gd name="connsiteY2" fmla="*/ 0 h 6045202"/>
              <a:gd name="connsiteX3" fmla="*/ 6734823 w 6734823"/>
              <a:gd name="connsiteY3" fmla="*/ 6045202 h 6045202"/>
              <a:gd name="connsiteX4" fmla="*/ 3022601 w 6734823"/>
              <a:gd name="connsiteY4" fmla="*/ 6045202 h 6045202"/>
              <a:gd name="connsiteX5" fmla="*/ 0 w 6734823"/>
              <a:gd name="connsiteY5" fmla="*/ 3022601 h 6045202"/>
              <a:gd name="connsiteX0" fmla="*/ 0 w 6210644"/>
              <a:gd name="connsiteY0" fmla="*/ 3022601 h 6051027"/>
              <a:gd name="connsiteX1" fmla="*/ 3022601 w 6210644"/>
              <a:gd name="connsiteY1" fmla="*/ 0 h 6051027"/>
              <a:gd name="connsiteX2" fmla="*/ 6204820 w 6210644"/>
              <a:gd name="connsiteY2" fmla="*/ 0 h 6051027"/>
              <a:gd name="connsiteX3" fmla="*/ 6210644 w 6210644"/>
              <a:gd name="connsiteY3" fmla="*/ 6051027 h 6051027"/>
              <a:gd name="connsiteX4" fmla="*/ 3022601 w 6210644"/>
              <a:gd name="connsiteY4" fmla="*/ 6045202 h 6051027"/>
              <a:gd name="connsiteX5" fmla="*/ 0 w 6210644"/>
              <a:gd name="connsiteY5" fmla="*/ 3022601 h 6051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10644" h="6051027">
                <a:moveTo>
                  <a:pt x="0" y="3022601"/>
                </a:moveTo>
                <a:cubicBezTo>
                  <a:pt x="0" y="1353265"/>
                  <a:pt x="1353265" y="0"/>
                  <a:pt x="3022601" y="0"/>
                </a:cubicBezTo>
                <a:lnTo>
                  <a:pt x="6204820" y="0"/>
                </a:lnTo>
                <a:cubicBezTo>
                  <a:pt x="6206761" y="2017009"/>
                  <a:pt x="6208703" y="4034018"/>
                  <a:pt x="6210644" y="6051027"/>
                </a:cubicBezTo>
                <a:lnTo>
                  <a:pt x="3022601" y="6045202"/>
                </a:lnTo>
                <a:cubicBezTo>
                  <a:pt x="1353265" y="6045202"/>
                  <a:pt x="0" y="4691937"/>
                  <a:pt x="0" y="3022601"/>
                </a:cubicBezTo>
                <a:close/>
              </a:path>
            </a:pathLst>
          </a:cu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 b="1">
                <a:solidFill>
                  <a:schemeClr val="accent3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" name="Tijdelijke aanduiding voor tekst 70">
            <a:extLst>
              <a:ext uri="{FF2B5EF4-FFF2-40B4-BE49-F238E27FC236}">
                <a16:creationId xmlns:a16="http://schemas.microsoft.com/office/drawing/2014/main" id="{9F37DBCD-9E02-A4C4-D024-80E5998B486C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407988" y="2500768"/>
            <a:ext cx="5380037" cy="31432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 b="0" i="1">
                <a:solidFill>
                  <a:schemeClr val="tx2"/>
                </a:solidFill>
              </a:defRPr>
            </a:lvl1pPr>
            <a:lvl2pPr>
              <a:defRPr sz="1600" b="0">
                <a:solidFill>
                  <a:schemeClr val="tx2"/>
                </a:solidFill>
              </a:defRPr>
            </a:lvl2pPr>
            <a:lvl3pPr>
              <a:defRPr sz="1600" b="0">
                <a:solidFill>
                  <a:schemeClr val="tx2"/>
                </a:solidFill>
              </a:defRPr>
            </a:lvl3pPr>
            <a:lvl4pPr>
              <a:defRPr sz="1600" b="0">
                <a:solidFill>
                  <a:schemeClr val="tx2"/>
                </a:solidFill>
              </a:defRPr>
            </a:lvl4pPr>
            <a:lvl5pPr>
              <a:defRPr sz="16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Ondertitel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1A540B69-9E81-7190-21CE-FB6448EF2FBD}"/>
              </a:ext>
            </a:extLst>
          </p:cNvPr>
          <p:cNvSpPr txBox="1"/>
          <p:nvPr userDrawn="1"/>
        </p:nvSpPr>
        <p:spPr>
          <a:xfrm>
            <a:off x="407988" y="927100"/>
            <a:ext cx="2687637" cy="31432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nl-NL" sz="2000" b="1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 voorstellen</a:t>
            </a:r>
          </a:p>
        </p:txBody>
      </p:sp>
    </p:spTree>
    <p:extLst>
      <p:ext uri="{BB962C8B-B14F-4D97-AF65-F5344CB8AC3E}">
        <p14:creationId xmlns:p14="http://schemas.microsoft.com/office/powerpoint/2010/main" val="298227303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ppenplan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ep 10">
            <a:extLst>
              <a:ext uri="{FF2B5EF4-FFF2-40B4-BE49-F238E27FC236}">
                <a16:creationId xmlns:a16="http://schemas.microsoft.com/office/drawing/2014/main" id="{74B73A0A-238F-6F69-3ECD-2B4B22210FA2}"/>
              </a:ext>
            </a:extLst>
          </p:cNvPr>
          <p:cNvGrpSpPr/>
          <p:nvPr userDrawn="1"/>
        </p:nvGrpSpPr>
        <p:grpSpPr>
          <a:xfrm>
            <a:off x="407987" y="2299274"/>
            <a:ext cx="11784013" cy="189926"/>
            <a:chOff x="407987" y="1873536"/>
            <a:chExt cx="11784013" cy="189926"/>
          </a:xfrm>
        </p:grpSpPr>
        <p:sp>
          <p:nvSpPr>
            <p:cNvPr id="2" name="Rechthoek 1">
              <a:extLst>
                <a:ext uri="{FF2B5EF4-FFF2-40B4-BE49-F238E27FC236}">
                  <a16:creationId xmlns:a16="http://schemas.microsoft.com/office/drawing/2014/main" id="{BCEAE07E-45BB-0A10-F36D-767DDD370C1D}"/>
                </a:ext>
              </a:extLst>
            </p:cNvPr>
            <p:cNvSpPr/>
            <p:nvPr userDrawn="1"/>
          </p:nvSpPr>
          <p:spPr>
            <a:xfrm flipV="1">
              <a:off x="488567" y="1926063"/>
              <a:ext cx="11703433" cy="8487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  <p:sp>
          <p:nvSpPr>
            <p:cNvPr id="3" name="Ovaal 2">
              <a:extLst>
                <a:ext uri="{FF2B5EF4-FFF2-40B4-BE49-F238E27FC236}">
                  <a16:creationId xmlns:a16="http://schemas.microsoft.com/office/drawing/2014/main" id="{B2EED9FE-36E7-A68F-4A96-63AF83BA75F9}"/>
                </a:ext>
              </a:extLst>
            </p:cNvPr>
            <p:cNvSpPr/>
            <p:nvPr userDrawn="1"/>
          </p:nvSpPr>
          <p:spPr>
            <a:xfrm>
              <a:off x="407987" y="1873536"/>
              <a:ext cx="189926" cy="18992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  <p:sp>
          <p:nvSpPr>
            <p:cNvPr id="4" name="Ovaal 3">
              <a:extLst>
                <a:ext uri="{FF2B5EF4-FFF2-40B4-BE49-F238E27FC236}">
                  <a16:creationId xmlns:a16="http://schemas.microsoft.com/office/drawing/2014/main" id="{80262B34-A31E-22A6-5D7B-F2757450FFBD}"/>
                </a:ext>
              </a:extLst>
            </p:cNvPr>
            <p:cNvSpPr/>
            <p:nvPr userDrawn="1"/>
          </p:nvSpPr>
          <p:spPr>
            <a:xfrm>
              <a:off x="2855680" y="1873536"/>
              <a:ext cx="189926" cy="18992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79F22ADB-C113-C307-D377-E5D1FC3E4949}"/>
                </a:ext>
              </a:extLst>
            </p:cNvPr>
            <p:cNvSpPr/>
            <p:nvPr userDrawn="1"/>
          </p:nvSpPr>
          <p:spPr>
            <a:xfrm>
              <a:off x="5303373" y="1873536"/>
              <a:ext cx="189926" cy="18992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  <p:sp>
          <p:nvSpPr>
            <p:cNvPr id="8" name="Ovaal 7">
              <a:extLst>
                <a:ext uri="{FF2B5EF4-FFF2-40B4-BE49-F238E27FC236}">
                  <a16:creationId xmlns:a16="http://schemas.microsoft.com/office/drawing/2014/main" id="{09451C4B-1877-84AF-54D9-CE276B7E5EE9}"/>
                </a:ext>
              </a:extLst>
            </p:cNvPr>
            <p:cNvSpPr/>
            <p:nvPr userDrawn="1"/>
          </p:nvSpPr>
          <p:spPr>
            <a:xfrm>
              <a:off x="7741773" y="1873536"/>
              <a:ext cx="189926" cy="18992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  <p:sp>
          <p:nvSpPr>
            <p:cNvPr id="10" name="Ovaal 9">
              <a:extLst>
                <a:ext uri="{FF2B5EF4-FFF2-40B4-BE49-F238E27FC236}">
                  <a16:creationId xmlns:a16="http://schemas.microsoft.com/office/drawing/2014/main" id="{8E7A9B46-9A13-B415-D2F8-9CCA638F6472}"/>
                </a:ext>
              </a:extLst>
            </p:cNvPr>
            <p:cNvSpPr/>
            <p:nvPr userDrawn="1"/>
          </p:nvSpPr>
          <p:spPr>
            <a:xfrm>
              <a:off x="10165305" y="1873536"/>
              <a:ext cx="189926" cy="18992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</p:grp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EA0FD59-82D6-54DC-7C33-3DEEC963A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Hybride zorgpaden die impact maken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A64660A-6702-A8D7-3A71-269C7FCD1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alibri" panose="020F0502020204030204" pitchFamily="34" charset="0"/>
              </a:defRPr>
            </a:lvl1pPr>
          </a:lstStyle>
          <a:p>
            <a:fld id="{A247B2F0-6972-934D-9DFC-5317D5B3E4B3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1" name="Tijdelijke aanduiding voor tekst 70">
            <a:extLst>
              <a:ext uri="{FF2B5EF4-FFF2-40B4-BE49-F238E27FC236}">
                <a16:creationId xmlns:a16="http://schemas.microsoft.com/office/drawing/2014/main" id="{7362A3E7-2700-47C4-2A65-86D06B514AC7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407988" y="927100"/>
            <a:ext cx="5380036" cy="83502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>
              <a:defRPr sz="1600" b="0">
                <a:solidFill>
                  <a:schemeClr val="tx2"/>
                </a:solidFill>
              </a:defRPr>
            </a:lvl2pPr>
            <a:lvl3pPr>
              <a:defRPr sz="1600" b="0">
                <a:solidFill>
                  <a:schemeClr val="tx2"/>
                </a:solidFill>
              </a:defRPr>
            </a:lvl3pPr>
            <a:lvl4pPr>
              <a:defRPr sz="1600" b="0">
                <a:solidFill>
                  <a:schemeClr val="tx2"/>
                </a:solidFill>
              </a:defRPr>
            </a:lvl4pPr>
            <a:lvl5pPr>
              <a:defRPr sz="16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Onderwerp slide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8CE5587C-8078-28A3-4752-288AB3BEC40E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0" y="2489200"/>
            <a:ext cx="2435623" cy="4368799"/>
          </a:xfrm>
        </p:spPr>
        <p:txBody>
          <a:bodyPr lIns="413998" tIns="360000" rIns="413998" bIns="413998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nl-NL"/>
              <a:t>Stappenplan titel</a:t>
            </a:r>
          </a:p>
        </p:txBody>
      </p:sp>
      <p:sp>
        <p:nvSpPr>
          <p:cNvPr id="20" name="Tijdelijke aanduiding voor tekst 8">
            <a:extLst>
              <a:ext uri="{FF2B5EF4-FFF2-40B4-BE49-F238E27FC236}">
                <a16:creationId xmlns:a16="http://schemas.microsoft.com/office/drawing/2014/main" id="{8E745C4D-9F48-57CD-5A9A-0A0667164121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2441448" y="2489200"/>
            <a:ext cx="2435623" cy="4368799"/>
          </a:xfrm>
        </p:spPr>
        <p:txBody>
          <a:bodyPr lIns="413998" tIns="360000" rIns="413998" bIns="413998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nl-NL"/>
              <a:t>Stappenplan titel</a:t>
            </a:r>
          </a:p>
        </p:txBody>
      </p:sp>
      <p:sp>
        <p:nvSpPr>
          <p:cNvPr id="21" name="Tijdelijke aanduiding voor tekst 8">
            <a:extLst>
              <a:ext uri="{FF2B5EF4-FFF2-40B4-BE49-F238E27FC236}">
                <a16:creationId xmlns:a16="http://schemas.microsoft.com/office/drawing/2014/main" id="{77378AB0-38D1-DB05-EDFE-CFB17963E6FB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4882896" y="2489200"/>
            <a:ext cx="2435623" cy="4368799"/>
          </a:xfrm>
        </p:spPr>
        <p:txBody>
          <a:bodyPr lIns="413998" tIns="360000" rIns="413998" bIns="413998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nl-NL"/>
              <a:t>Stappenplan titel</a:t>
            </a:r>
          </a:p>
        </p:txBody>
      </p:sp>
      <p:sp>
        <p:nvSpPr>
          <p:cNvPr id="22" name="Tijdelijke aanduiding voor tekst 8">
            <a:extLst>
              <a:ext uri="{FF2B5EF4-FFF2-40B4-BE49-F238E27FC236}">
                <a16:creationId xmlns:a16="http://schemas.microsoft.com/office/drawing/2014/main" id="{0FAAD1D5-9D2D-509D-C481-4EA38F7C8C22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7315200" y="2489200"/>
            <a:ext cx="2435623" cy="4368799"/>
          </a:xfrm>
        </p:spPr>
        <p:txBody>
          <a:bodyPr lIns="413998" tIns="360000" rIns="413998" bIns="413998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nl-NL"/>
              <a:t>Stappenplan titel</a:t>
            </a:r>
          </a:p>
        </p:txBody>
      </p:sp>
      <p:sp>
        <p:nvSpPr>
          <p:cNvPr id="23" name="Tijdelijke aanduiding voor tekst 8">
            <a:extLst>
              <a:ext uri="{FF2B5EF4-FFF2-40B4-BE49-F238E27FC236}">
                <a16:creationId xmlns:a16="http://schemas.microsoft.com/office/drawing/2014/main" id="{101289A2-80B2-DD25-C7B7-0EA1B9F8C744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9747504" y="2489200"/>
            <a:ext cx="2435623" cy="4368799"/>
          </a:xfrm>
        </p:spPr>
        <p:txBody>
          <a:bodyPr lIns="413998" tIns="360000" rIns="413998" bIns="413998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nl-NL"/>
              <a:t>Stappenplan titel</a:t>
            </a:r>
          </a:p>
        </p:txBody>
      </p:sp>
      <p:cxnSp>
        <p:nvCxnSpPr>
          <p:cNvPr id="25" name="Rechte verbindingslijn 24">
            <a:extLst>
              <a:ext uri="{FF2B5EF4-FFF2-40B4-BE49-F238E27FC236}">
                <a16:creationId xmlns:a16="http://schemas.microsoft.com/office/drawing/2014/main" id="{749484CB-72D0-1F5E-657D-924FE14FDDAA}"/>
              </a:ext>
            </a:extLst>
          </p:cNvPr>
          <p:cNvCxnSpPr>
            <a:cxnSpLocks/>
          </p:cNvCxnSpPr>
          <p:nvPr userDrawn="1"/>
        </p:nvCxnSpPr>
        <p:spPr>
          <a:xfrm>
            <a:off x="2435623" y="1968500"/>
            <a:ext cx="0" cy="48895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Rechte verbindingslijn 25">
            <a:extLst>
              <a:ext uri="{FF2B5EF4-FFF2-40B4-BE49-F238E27FC236}">
                <a16:creationId xmlns:a16="http://schemas.microsoft.com/office/drawing/2014/main" id="{2A57FBA7-45B7-D1FE-0054-1B6EF17A2D0A}"/>
              </a:ext>
            </a:extLst>
          </p:cNvPr>
          <p:cNvCxnSpPr>
            <a:cxnSpLocks/>
          </p:cNvCxnSpPr>
          <p:nvPr userDrawn="1"/>
        </p:nvCxnSpPr>
        <p:spPr>
          <a:xfrm>
            <a:off x="4878199" y="1968500"/>
            <a:ext cx="0" cy="48895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Rechte verbindingslijn 26">
            <a:extLst>
              <a:ext uri="{FF2B5EF4-FFF2-40B4-BE49-F238E27FC236}">
                <a16:creationId xmlns:a16="http://schemas.microsoft.com/office/drawing/2014/main" id="{13A42982-4076-95A2-FE52-8B072528C62F}"/>
              </a:ext>
            </a:extLst>
          </p:cNvPr>
          <p:cNvCxnSpPr>
            <a:cxnSpLocks/>
          </p:cNvCxnSpPr>
          <p:nvPr userDrawn="1"/>
        </p:nvCxnSpPr>
        <p:spPr>
          <a:xfrm>
            <a:off x="7314511" y="1968500"/>
            <a:ext cx="0" cy="48895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Rechte verbindingslijn 27">
            <a:extLst>
              <a:ext uri="{FF2B5EF4-FFF2-40B4-BE49-F238E27FC236}">
                <a16:creationId xmlns:a16="http://schemas.microsoft.com/office/drawing/2014/main" id="{6D6DE56E-86DA-8FBA-F80F-8ECFA313980D}"/>
              </a:ext>
            </a:extLst>
          </p:cNvPr>
          <p:cNvCxnSpPr>
            <a:cxnSpLocks/>
          </p:cNvCxnSpPr>
          <p:nvPr userDrawn="1"/>
        </p:nvCxnSpPr>
        <p:spPr>
          <a:xfrm>
            <a:off x="9744560" y="1968500"/>
            <a:ext cx="0" cy="48895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414389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ppenplan 5 eindpu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ep 10">
            <a:extLst>
              <a:ext uri="{FF2B5EF4-FFF2-40B4-BE49-F238E27FC236}">
                <a16:creationId xmlns:a16="http://schemas.microsoft.com/office/drawing/2014/main" id="{74B73A0A-238F-6F69-3ECD-2B4B22210FA2}"/>
              </a:ext>
            </a:extLst>
          </p:cNvPr>
          <p:cNvGrpSpPr/>
          <p:nvPr userDrawn="1"/>
        </p:nvGrpSpPr>
        <p:grpSpPr>
          <a:xfrm>
            <a:off x="407987" y="2299274"/>
            <a:ext cx="9947244" cy="189926"/>
            <a:chOff x="407987" y="1873536"/>
            <a:chExt cx="9947244" cy="189926"/>
          </a:xfrm>
        </p:grpSpPr>
        <p:sp>
          <p:nvSpPr>
            <p:cNvPr id="2" name="Rechthoek 1">
              <a:extLst>
                <a:ext uri="{FF2B5EF4-FFF2-40B4-BE49-F238E27FC236}">
                  <a16:creationId xmlns:a16="http://schemas.microsoft.com/office/drawing/2014/main" id="{BCEAE07E-45BB-0A10-F36D-767DDD370C1D}"/>
                </a:ext>
              </a:extLst>
            </p:cNvPr>
            <p:cNvSpPr/>
            <p:nvPr userDrawn="1"/>
          </p:nvSpPr>
          <p:spPr>
            <a:xfrm flipV="1">
              <a:off x="488568" y="1926063"/>
              <a:ext cx="9783192" cy="8487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  <p:sp>
          <p:nvSpPr>
            <p:cNvPr id="3" name="Ovaal 2">
              <a:extLst>
                <a:ext uri="{FF2B5EF4-FFF2-40B4-BE49-F238E27FC236}">
                  <a16:creationId xmlns:a16="http://schemas.microsoft.com/office/drawing/2014/main" id="{B2EED9FE-36E7-A68F-4A96-63AF83BA75F9}"/>
                </a:ext>
              </a:extLst>
            </p:cNvPr>
            <p:cNvSpPr/>
            <p:nvPr userDrawn="1"/>
          </p:nvSpPr>
          <p:spPr>
            <a:xfrm>
              <a:off x="407987" y="1873536"/>
              <a:ext cx="189926" cy="18992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  <p:sp>
          <p:nvSpPr>
            <p:cNvPr id="4" name="Ovaal 3">
              <a:extLst>
                <a:ext uri="{FF2B5EF4-FFF2-40B4-BE49-F238E27FC236}">
                  <a16:creationId xmlns:a16="http://schemas.microsoft.com/office/drawing/2014/main" id="{80262B34-A31E-22A6-5D7B-F2757450FFBD}"/>
                </a:ext>
              </a:extLst>
            </p:cNvPr>
            <p:cNvSpPr/>
            <p:nvPr userDrawn="1"/>
          </p:nvSpPr>
          <p:spPr>
            <a:xfrm>
              <a:off x="2855680" y="1873536"/>
              <a:ext cx="189926" cy="18992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79F22ADB-C113-C307-D377-E5D1FC3E4949}"/>
                </a:ext>
              </a:extLst>
            </p:cNvPr>
            <p:cNvSpPr/>
            <p:nvPr userDrawn="1"/>
          </p:nvSpPr>
          <p:spPr>
            <a:xfrm>
              <a:off x="5303373" y="1873536"/>
              <a:ext cx="189926" cy="18992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  <p:sp>
          <p:nvSpPr>
            <p:cNvPr id="8" name="Ovaal 7">
              <a:extLst>
                <a:ext uri="{FF2B5EF4-FFF2-40B4-BE49-F238E27FC236}">
                  <a16:creationId xmlns:a16="http://schemas.microsoft.com/office/drawing/2014/main" id="{09451C4B-1877-84AF-54D9-CE276B7E5EE9}"/>
                </a:ext>
              </a:extLst>
            </p:cNvPr>
            <p:cNvSpPr/>
            <p:nvPr userDrawn="1"/>
          </p:nvSpPr>
          <p:spPr>
            <a:xfrm>
              <a:off x="7741773" y="1873536"/>
              <a:ext cx="189926" cy="18992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  <p:sp>
          <p:nvSpPr>
            <p:cNvPr id="10" name="Ovaal 9">
              <a:extLst>
                <a:ext uri="{FF2B5EF4-FFF2-40B4-BE49-F238E27FC236}">
                  <a16:creationId xmlns:a16="http://schemas.microsoft.com/office/drawing/2014/main" id="{8E7A9B46-9A13-B415-D2F8-9CCA638F6472}"/>
                </a:ext>
              </a:extLst>
            </p:cNvPr>
            <p:cNvSpPr/>
            <p:nvPr userDrawn="1"/>
          </p:nvSpPr>
          <p:spPr>
            <a:xfrm>
              <a:off x="10165305" y="1873536"/>
              <a:ext cx="189926" cy="18992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</p:grp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EA0FD59-82D6-54DC-7C33-3DEEC963A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Hybride zorgpaden die impact maken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A64660A-6702-A8D7-3A71-269C7FCD1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alibri" panose="020F0502020204030204" pitchFamily="34" charset="0"/>
              </a:defRPr>
            </a:lvl1pPr>
          </a:lstStyle>
          <a:p>
            <a:fld id="{A247B2F0-6972-934D-9DFC-5317D5B3E4B3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1" name="Tijdelijke aanduiding voor tekst 70">
            <a:extLst>
              <a:ext uri="{FF2B5EF4-FFF2-40B4-BE49-F238E27FC236}">
                <a16:creationId xmlns:a16="http://schemas.microsoft.com/office/drawing/2014/main" id="{7362A3E7-2700-47C4-2A65-86D06B514AC7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407988" y="927100"/>
            <a:ext cx="5380036" cy="83502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>
              <a:defRPr sz="1600" b="0">
                <a:solidFill>
                  <a:schemeClr val="tx2"/>
                </a:solidFill>
              </a:defRPr>
            </a:lvl2pPr>
            <a:lvl3pPr>
              <a:defRPr sz="1600" b="0">
                <a:solidFill>
                  <a:schemeClr val="tx2"/>
                </a:solidFill>
              </a:defRPr>
            </a:lvl3pPr>
            <a:lvl4pPr>
              <a:defRPr sz="1600" b="0">
                <a:solidFill>
                  <a:schemeClr val="tx2"/>
                </a:solidFill>
              </a:defRPr>
            </a:lvl4pPr>
            <a:lvl5pPr>
              <a:defRPr sz="16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Onderwerp slide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8CE5587C-8078-28A3-4752-288AB3BEC40E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0" y="2489200"/>
            <a:ext cx="2435623" cy="4368799"/>
          </a:xfrm>
        </p:spPr>
        <p:txBody>
          <a:bodyPr lIns="413998" tIns="360000" rIns="413998" bIns="413998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nl-NL"/>
              <a:t>Stappenplan titel</a:t>
            </a:r>
          </a:p>
        </p:txBody>
      </p:sp>
      <p:sp>
        <p:nvSpPr>
          <p:cNvPr id="20" name="Tijdelijke aanduiding voor tekst 8">
            <a:extLst>
              <a:ext uri="{FF2B5EF4-FFF2-40B4-BE49-F238E27FC236}">
                <a16:creationId xmlns:a16="http://schemas.microsoft.com/office/drawing/2014/main" id="{8E745C4D-9F48-57CD-5A9A-0A0667164121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2441448" y="2489200"/>
            <a:ext cx="2435623" cy="4368799"/>
          </a:xfrm>
        </p:spPr>
        <p:txBody>
          <a:bodyPr lIns="413998" tIns="360000" rIns="413998" bIns="413998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nl-NL"/>
              <a:t>Stappenplan titel</a:t>
            </a:r>
          </a:p>
        </p:txBody>
      </p:sp>
      <p:sp>
        <p:nvSpPr>
          <p:cNvPr id="21" name="Tijdelijke aanduiding voor tekst 8">
            <a:extLst>
              <a:ext uri="{FF2B5EF4-FFF2-40B4-BE49-F238E27FC236}">
                <a16:creationId xmlns:a16="http://schemas.microsoft.com/office/drawing/2014/main" id="{77378AB0-38D1-DB05-EDFE-CFB17963E6FB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4882896" y="2489200"/>
            <a:ext cx="2435623" cy="4368799"/>
          </a:xfrm>
        </p:spPr>
        <p:txBody>
          <a:bodyPr lIns="413998" tIns="360000" rIns="413998" bIns="413998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nl-NL"/>
              <a:t>Stappenplan titel</a:t>
            </a:r>
          </a:p>
        </p:txBody>
      </p:sp>
      <p:sp>
        <p:nvSpPr>
          <p:cNvPr id="22" name="Tijdelijke aanduiding voor tekst 8">
            <a:extLst>
              <a:ext uri="{FF2B5EF4-FFF2-40B4-BE49-F238E27FC236}">
                <a16:creationId xmlns:a16="http://schemas.microsoft.com/office/drawing/2014/main" id="{0FAAD1D5-9D2D-509D-C481-4EA38F7C8C22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7315200" y="2489200"/>
            <a:ext cx="2435623" cy="4368799"/>
          </a:xfrm>
        </p:spPr>
        <p:txBody>
          <a:bodyPr lIns="413998" tIns="360000" rIns="413998" bIns="413998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nl-NL"/>
              <a:t>Stappenplan titel</a:t>
            </a:r>
          </a:p>
        </p:txBody>
      </p:sp>
      <p:sp>
        <p:nvSpPr>
          <p:cNvPr id="23" name="Tijdelijke aanduiding voor tekst 8">
            <a:extLst>
              <a:ext uri="{FF2B5EF4-FFF2-40B4-BE49-F238E27FC236}">
                <a16:creationId xmlns:a16="http://schemas.microsoft.com/office/drawing/2014/main" id="{101289A2-80B2-DD25-C7B7-0EA1B9F8C744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9747504" y="2489200"/>
            <a:ext cx="2435623" cy="4368799"/>
          </a:xfrm>
        </p:spPr>
        <p:txBody>
          <a:bodyPr lIns="413998" tIns="360000" rIns="413998" bIns="413998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nl-NL"/>
              <a:t>Stappenplan titel</a:t>
            </a:r>
          </a:p>
        </p:txBody>
      </p:sp>
      <p:cxnSp>
        <p:nvCxnSpPr>
          <p:cNvPr id="25" name="Rechte verbindingslijn 24">
            <a:extLst>
              <a:ext uri="{FF2B5EF4-FFF2-40B4-BE49-F238E27FC236}">
                <a16:creationId xmlns:a16="http://schemas.microsoft.com/office/drawing/2014/main" id="{749484CB-72D0-1F5E-657D-924FE14FDDAA}"/>
              </a:ext>
            </a:extLst>
          </p:cNvPr>
          <p:cNvCxnSpPr>
            <a:cxnSpLocks/>
          </p:cNvCxnSpPr>
          <p:nvPr userDrawn="1"/>
        </p:nvCxnSpPr>
        <p:spPr>
          <a:xfrm>
            <a:off x="2435623" y="1968500"/>
            <a:ext cx="0" cy="48895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Rechte verbindingslijn 25">
            <a:extLst>
              <a:ext uri="{FF2B5EF4-FFF2-40B4-BE49-F238E27FC236}">
                <a16:creationId xmlns:a16="http://schemas.microsoft.com/office/drawing/2014/main" id="{2A57FBA7-45B7-D1FE-0054-1B6EF17A2D0A}"/>
              </a:ext>
            </a:extLst>
          </p:cNvPr>
          <p:cNvCxnSpPr>
            <a:cxnSpLocks/>
          </p:cNvCxnSpPr>
          <p:nvPr userDrawn="1"/>
        </p:nvCxnSpPr>
        <p:spPr>
          <a:xfrm>
            <a:off x="4878199" y="1968500"/>
            <a:ext cx="0" cy="48895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Rechte verbindingslijn 26">
            <a:extLst>
              <a:ext uri="{FF2B5EF4-FFF2-40B4-BE49-F238E27FC236}">
                <a16:creationId xmlns:a16="http://schemas.microsoft.com/office/drawing/2014/main" id="{13A42982-4076-95A2-FE52-8B072528C62F}"/>
              </a:ext>
            </a:extLst>
          </p:cNvPr>
          <p:cNvCxnSpPr>
            <a:cxnSpLocks/>
          </p:cNvCxnSpPr>
          <p:nvPr userDrawn="1"/>
        </p:nvCxnSpPr>
        <p:spPr>
          <a:xfrm>
            <a:off x="7314511" y="1968500"/>
            <a:ext cx="0" cy="48895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Rechte verbindingslijn 27">
            <a:extLst>
              <a:ext uri="{FF2B5EF4-FFF2-40B4-BE49-F238E27FC236}">
                <a16:creationId xmlns:a16="http://schemas.microsoft.com/office/drawing/2014/main" id="{6D6DE56E-86DA-8FBA-F80F-8ECFA313980D}"/>
              </a:ext>
            </a:extLst>
          </p:cNvPr>
          <p:cNvCxnSpPr>
            <a:cxnSpLocks/>
          </p:cNvCxnSpPr>
          <p:nvPr userDrawn="1"/>
        </p:nvCxnSpPr>
        <p:spPr>
          <a:xfrm>
            <a:off x="9744560" y="1968500"/>
            <a:ext cx="0" cy="48895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138672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ppenplan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ep 11">
            <a:extLst>
              <a:ext uri="{FF2B5EF4-FFF2-40B4-BE49-F238E27FC236}">
                <a16:creationId xmlns:a16="http://schemas.microsoft.com/office/drawing/2014/main" id="{FAF5D0CD-3ADE-7666-F7AD-51B9CA4E940A}"/>
              </a:ext>
            </a:extLst>
          </p:cNvPr>
          <p:cNvGrpSpPr/>
          <p:nvPr userDrawn="1"/>
        </p:nvGrpSpPr>
        <p:grpSpPr>
          <a:xfrm>
            <a:off x="3594894" y="832137"/>
            <a:ext cx="8597107" cy="189926"/>
            <a:chOff x="3594894" y="1051499"/>
            <a:chExt cx="8597107" cy="189926"/>
          </a:xfrm>
        </p:grpSpPr>
        <p:sp>
          <p:nvSpPr>
            <p:cNvPr id="3" name="Rechthoek 2">
              <a:extLst>
                <a:ext uri="{FF2B5EF4-FFF2-40B4-BE49-F238E27FC236}">
                  <a16:creationId xmlns:a16="http://schemas.microsoft.com/office/drawing/2014/main" id="{169672AA-4E19-D163-FC30-5C00745DF5C2}"/>
                </a:ext>
              </a:extLst>
            </p:cNvPr>
            <p:cNvSpPr/>
            <p:nvPr userDrawn="1"/>
          </p:nvSpPr>
          <p:spPr>
            <a:xfrm flipV="1">
              <a:off x="3675475" y="1104026"/>
              <a:ext cx="8516526" cy="8487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  <p:sp>
          <p:nvSpPr>
            <p:cNvPr id="4" name="Ovaal 3">
              <a:extLst>
                <a:ext uri="{FF2B5EF4-FFF2-40B4-BE49-F238E27FC236}">
                  <a16:creationId xmlns:a16="http://schemas.microsoft.com/office/drawing/2014/main" id="{B91FD558-AABE-B3FD-707F-92908B63840C}"/>
                </a:ext>
              </a:extLst>
            </p:cNvPr>
            <p:cNvSpPr/>
            <p:nvPr userDrawn="1"/>
          </p:nvSpPr>
          <p:spPr>
            <a:xfrm>
              <a:off x="3594894" y="1051499"/>
              <a:ext cx="189926" cy="18992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38C0F86F-FBC3-6D72-2F96-5ED25657E597}"/>
                </a:ext>
              </a:extLst>
            </p:cNvPr>
            <p:cNvSpPr/>
            <p:nvPr userDrawn="1"/>
          </p:nvSpPr>
          <p:spPr>
            <a:xfrm>
              <a:off x="5784745" y="1051499"/>
              <a:ext cx="189926" cy="18992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  <p:sp>
          <p:nvSpPr>
            <p:cNvPr id="8" name="Ovaal 7">
              <a:extLst>
                <a:ext uri="{FF2B5EF4-FFF2-40B4-BE49-F238E27FC236}">
                  <a16:creationId xmlns:a16="http://schemas.microsoft.com/office/drawing/2014/main" id="{5E7C9402-DD18-B95A-27CF-68EC01957F8F}"/>
                </a:ext>
              </a:extLst>
            </p:cNvPr>
            <p:cNvSpPr/>
            <p:nvPr userDrawn="1"/>
          </p:nvSpPr>
          <p:spPr>
            <a:xfrm>
              <a:off x="8033037" y="1051499"/>
              <a:ext cx="189926" cy="18992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  <p:sp>
          <p:nvSpPr>
            <p:cNvPr id="10" name="Ovaal 9">
              <a:extLst>
                <a:ext uri="{FF2B5EF4-FFF2-40B4-BE49-F238E27FC236}">
                  <a16:creationId xmlns:a16="http://schemas.microsoft.com/office/drawing/2014/main" id="{0BE17C1E-2DFB-E631-31A5-4EA8626BB635}"/>
                </a:ext>
              </a:extLst>
            </p:cNvPr>
            <p:cNvSpPr/>
            <p:nvPr userDrawn="1"/>
          </p:nvSpPr>
          <p:spPr>
            <a:xfrm>
              <a:off x="10269004" y="1051499"/>
              <a:ext cx="189926" cy="18992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</p:grp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EA0FD59-82D6-54DC-7C33-3DEEC963A201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nl-NL"/>
              <a:t>Hybride zorgpaden die impact maken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A64660A-6702-A8D7-3A71-269C7FCD1F7A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b="0" i="0">
                <a:latin typeface="Calibri" panose="020F0502020204030204" pitchFamily="34" charset="0"/>
              </a:defRPr>
            </a:lvl1pPr>
          </a:lstStyle>
          <a:p>
            <a:fld id="{A247B2F0-6972-934D-9DFC-5317D5B3E4B3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1" name="Tijdelijke aanduiding voor tekst 70">
            <a:extLst>
              <a:ext uri="{FF2B5EF4-FFF2-40B4-BE49-F238E27FC236}">
                <a16:creationId xmlns:a16="http://schemas.microsoft.com/office/drawing/2014/main" id="{7362A3E7-2700-47C4-2A65-86D06B514AC7}"/>
              </a:ext>
            </a:extLst>
          </p:cNvPr>
          <p:cNvSpPr>
            <a:spLocks noGrp="1"/>
          </p:cNvSpPr>
          <p:nvPr userDrawn="1">
            <p:ph type="body" sz="quarter" idx="67" hasCustomPrompt="1"/>
          </p:nvPr>
        </p:nvSpPr>
        <p:spPr>
          <a:xfrm>
            <a:off x="407988" y="1447800"/>
            <a:ext cx="2687623" cy="447992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>
              <a:defRPr sz="1600" b="0">
                <a:solidFill>
                  <a:schemeClr val="tx2"/>
                </a:solidFill>
              </a:defRPr>
            </a:lvl2pPr>
            <a:lvl3pPr>
              <a:defRPr sz="1600" b="0">
                <a:solidFill>
                  <a:schemeClr val="tx2"/>
                </a:solidFill>
              </a:defRPr>
            </a:lvl3pPr>
            <a:lvl4pPr>
              <a:defRPr sz="1600" b="0">
                <a:solidFill>
                  <a:schemeClr val="tx2"/>
                </a:solidFill>
              </a:defRPr>
            </a:lvl4pPr>
            <a:lvl5pPr>
              <a:defRPr sz="16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Onderwerp slide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8CE5587C-8078-28A3-4752-288AB3BEC40E}"/>
              </a:ext>
            </a:extLst>
          </p:cNvPr>
          <p:cNvSpPr>
            <a:spLocks noGrp="1"/>
          </p:cNvSpPr>
          <p:nvPr userDrawn="1">
            <p:ph type="body" sz="quarter" idx="68" hasCustomPrompt="1"/>
          </p:nvPr>
        </p:nvSpPr>
        <p:spPr>
          <a:xfrm>
            <a:off x="3302001" y="927099"/>
            <a:ext cx="2221170" cy="5524501"/>
          </a:xfrm>
        </p:spPr>
        <p:txBody>
          <a:bodyPr lIns="288000" tIns="503998" rIns="288000" bIns="413998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nl-NL"/>
              <a:t>Stappenplan titel</a:t>
            </a:r>
          </a:p>
        </p:txBody>
      </p:sp>
      <p:sp>
        <p:nvSpPr>
          <p:cNvPr id="20" name="Tijdelijke aanduiding voor tekst 8">
            <a:extLst>
              <a:ext uri="{FF2B5EF4-FFF2-40B4-BE49-F238E27FC236}">
                <a16:creationId xmlns:a16="http://schemas.microsoft.com/office/drawing/2014/main" id="{8E745C4D-9F48-57CD-5A9A-0A0667164121}"/>
              </a:ext>
            </a:extLst>
          </p:cNvPr>
          <p:cNvSpPr>
            <a:spLocks noGrp="1"/>
          </p:cNvSpPr>
          <p:nvPr userDrawn="1">
            <p:ph type="body" sz="quarter" idx="69" hasCustomPrompt="1"/>
          </p:nvPr>
        </p:nvSpPr>
        <p:spPr>
          <a:xfrm>
            <a:off x="5523171" y="927099"/>
            <a:ext cx="2216426" cy="5524501"/>
          </a:xfrm>
        </p:spPr>
        <p:txBody>
          <a:bodyPr lIns="288000" tIns="503998" rIns="288000" bIns="413998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nl-NL"/>
              <a:t>Stappenplan titel</a:t>
            </a:r>
          </a:p>
        </p:txBody>
      </p:sp>
      <p:sp>
        <p:nvSpPr>
          <p:cNvPr id="21" name="Tijdelijke aanduiding voor tekst 8">
            <a:extLst>
              <a:ext uri="{FF2B5EF4-FFF2-40B4-BE49-F238E27FC236}">
                <a16:creationId xmlns:a16="http://schemas.microsoft.com/office/drawing/2014/main" id="{77378AB0-38D1-DB05-EDFE-CFB17963E6FB}"/>
              </a:ext>
            </a:extLst>
          </p:cNvPr>
          <p:cNvSpPr>
            <a:spLocks noGrp="1"/>
          </p:cNvSpPr>
          <p:nvPr userDrawn="1">
            <p:ph type="body" sz="quarter" idx="70" hasCustomPrompt="1"/>
          </p:nvPr>
        </p:nvSpPr>
        <p:spPr>
          <a:xfrm>
            <a:off x="7739597" y="927099"/>
            <a:ext cx="2235968" cy="5524501"/>
          </a:xfrm>
        </p:spPr>
        <p:txBody>
          <a:bodyPr lIns="288000" tIns="503998" rIns="288000" bIns="413998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nl-NL"/>
              <a:t>Stappenplan titel</a:t>
            </a:r>
          </a:p>
        </p:txBody>
      </p:sp>
      <p:sp>
        <p:nvSpPr>
          <p:cNvPr id="22" name="Tijdelijke aanduiding voor tekst 8">
            <a:extLst>
              <a:ext uri="{FF2B5EF4-FFF2-40B4-BE49-F238E27FC236}">
                <a16:creationId xmlns:a16="http://schemas.microsoft.com/office/drawing/2014/main" id="{0FAAD1D5-9D2D-509D-C481-4EA38F7C8C22}"/>
              </a:ext>
            </a:extLst>
          </p:cNvPr>
          <p:cNvSpPr>
            <a:spLocks noGrp="1"/>
          </p:cNvSpPr>
          <p:nvPr userDrawn="1">
            <p:ph type="body" sz="quarter" idx="71" hasCustomPrompt="1"/>
          </p:nvPr>
        </p:nvSpPr>
        <p:spPr>
          <a:xfrm>
            <a:off x="9975566" y="927099"/>
            <a:ext cx="2235967" cy="5524500"/>
          </a:xfrm>
        </p:spPr>
        <p:txBody>
          <a:bodyPr lIns="288000" tIns="503998" rIns="288000" bIns="413998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nl-NL"/>
              <a:t>Stappenplan titel</a:t>
            </a:r>
          </a:p>
        </p:txBody>
      </p:sp>
      <p:cxnSp>
        <p:nvCxnSpPr>
          <p:cNvPr id="26" name="Rechte verbindingslijn 25">
            <a:extLst>
              <a:ext uri="{FF2B5EF4-FFF2-40B4-BE49-F238E27FC236}">
                <a16:creationId xmlns:a16="http://schemas.microsoft.com/office/drawing/2014/main" id="{2A57FBA7-45B7-D1FE-0054-1B6EF17A2D0A}"/>
              </a:ext>
            </a:extLst>
          </p:cNvPr>
          <p:cNvCxnSpPr>
            <a:cxnSpLocks/>
          </p:cNvCxnSpPr>
          <p:nvPr userDrawn="1"/>
        </p:nvCxnSpPr>
        <p:spPr>
          <a:xfrm>
            <a:off x="7739597" y="406399"/>
            <a:ext cx="0" cy="6451601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Rechte verbindingslijn 26">
            <a:extLst>
              <a:ext uri="{FF2B5EF4-FFF2-40B4-BE49-F238E27FC236}">
                <a16:creationId xmlns:a16="http://schemas.microsoft.com/office/drawing/2014/main" id="{13A42982-4076-95A2-FE52-8B072528C62F}"/>
              </a:ext>
            </a:extLst>
          </p:cNvPr>
          <p:cNvCxnSpPr>
            <a:cxnSpLocks/>
          </p:cNvCxnSpPr>
          <p:nvPr userDrawn="1"/>
        </p:nvCxnSpPr>
        <p:spPr>
          <a:xfrm>
            <a:off x="9975566" y="406400"/>
            <a:ext cx="0" cy="64516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Rechte verbindingslijn 27">
            <a:extLst>
              <a:ext uri="{FF2B5EF4-FFF2-40B4-BE49-F238E27FC236}">
                <a16:creationId xmlns:a16="http://schemas.microsoft.com/office/drawing/2014/main" id="{6D6DE56E-86DA-8FBA-F80F-8ECFA313980D}"/>
              </a:ext>
            </a:extLst>
          </p:cNvPr>
          <p:cNvCxnSpPr>
            <a:cxnSpLocks/>
          </p:cNvCxnSpPr>
          <p:nvPr userDrawn="1"/>
        </p:nvCxnSpPr>
        <p:spPr>
          <a:xfrm>
            <a:off x="5523171" y="406399"/>
            <a:ext cx="0" cy="6451601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55671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ppenplan 4 eindpu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ep 11">
            <a:extLst>
              <a:ext uri="{FF2B5EF4-FFF2-40B4-BE49-F238E27FC236}">
                <a16:creationId xmlns:a16="http://schemas.microsoft.com/office/drawing/2014/main" id="{FAF5D0CD-3ADE-7666-F7AD-51B9CA4E940A}"/>
              </a:ext>
            </a:extLst>
          </p:cNvPr>
          <p:cNvGrpSpPr/>
          <p:nvPr userDrawn="1"/>
        </p:nvGrpSpPr>
        <p:grpSpPr>
          <a:xfrm>
            <a:off x="3594894" y="832137"/>
            <a:ext cx="6864036" cy="189926"/>
            <a:chOff x="3594894" y="1051499"/>
            <a:chExt cx="6864036" cy="189926"/>
          </a:xfrm>
        </p:grpSpPr>
        <p:sp>
          <p:nvSpPr>
            <p:cNvPr id="3" name="Rechthoek 2">
              <a:extLst>
                <a:ext uri="{FF2B5EF4-FFF2-40B4-BE49-F238E27FC236}">
                  <a16:creationId xmlns:a16="http://schemas.microsoft.com/office/drawing/2014/main" id="{169672AA-4E19-D163-FC30-5C00745DF5C2}"/>
                </a:ext>
              </a:extLst>
            </p:cNvPr>
            <p:cNvSpPr/>
            <p:nvPr userDrawn="1"/>
          </p:nvSpPr>
          <p:spPr>
            <a:xfrm flipV="1">
              <a:off x="3675475" y="1104026"/>
              <a:ext cx="6684550" cy="8487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  <p:sp>
          <p:nvSpPr>
            <p:cNvPr id="4" name="Ovaal 3">
              <a:extLst>
                <a:ext uri="{FF2B5EF4-FFF2-40B4-BE49-F238E27FC236}">
                  <a16:creationId xmlns:a16="http://schemas.microsoft.com/office/drawing/2014/main" id="{B91FD558-AABE-B3FD-707F-92908B63840C}"/>
                </a:ext>
              </a:extLst>
            </p:cNvPr>
            <p:cNvSpPr/>
            <p:nvPr userDrawn="1"/>
          </p:nvSpPr>
          <p:spPr>
            <a:xfrm>
              <a:off x="3594894" y="1051499"/>
              <a:ext cx="189926" cy="18992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38C0F86F-FBC3-6D72-2F96-5ED25657E597}"/>
                </a:ext>
              </a:extLst>
            </p:cNvPr>
            <p:cNvSpPr/>
            <p:nvPr userDrawn="1"/>
          </p:nvSpPr>
          <p:spPr>
            <a:xfrm>
              <a:off x="5784745" y="1051499"/>
              <a:ext cx="189926" cy="18992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  <p:sp>
          <p:nvSpPr>
            <p:cNvPr id="8" name="Ovaal 7">
              <a:extLst>
                <a:ext uri="{FF2B5EF4-FFF2-40B4-BE49-F238E27FC236}">
                  <a16:creationId xmlns:a16="http://schemas.microsoft.com/office/drawing/2014/main" id="{5E7C9402-DD18-B95A-27CF-68EC01957F8F}"/>
                </a:ext>
              </a:extLst>
            </p:cNvPr>
            <p:cNvSpPr/>
            <p:nvPr userDrawn="1"/>
          </p:nvSpPr>
          <p:spPr>
            <a:xfrm>
              <a:off x="8033037" y="1051499"/>
              <a:ext cx="189926" cy="18992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  <p:sp>
          <p:nvSpPr>
            <p:cNvPr id="10" name="Ovaal 9">
              <a:extLst>
                <a:ext uri="{FF2B5EF4-FFF2-40B4-BE49-F238E27FC236}">
                  <a16:creationId xmlns:a16="http://schemas.microsoft.com/office/drawing/2014/main" id="{0BE17C1E-2DFB-E631-31A5-4EA8626BB635}"/>
                </a:ext>
              </a:extLst>
            </p:cNvPr>
            <p:cNvSpPr/>
            <p:nvPr userDrawn="1"/>
          </p:nvSpPr>
          <p:spPr>
            <a:xfrm>
              <a:off x="10269004" y="1051499"/>
              <a:ext cx="189926" cy="18992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</p:grp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EA0FD59-82D6-54DC-7C33-3DEEC963A201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nl-NL"/>
              <a:t>Hybride zorgpaden die impact maken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A64660A-6702-A8D7-3A71-269C7FCD1F7A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b="0" i="0">
                <a:latin typeface="Calibri" panose="020F0502020204030204" pitchFamily="34" charset="0"/>
              </a:defRPr>
            </a:lvl1pPr>
          </a:lstStyle>
          <a:p>
            <a:fld id="{A247B2F0-6972-934D-9DFC-5317D5B3E4B3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1" name="Tijdelijke aanduiding voor tekst 70">
            <a:extLst>
              <a:ext uri="{FF2B5EF4-FFF2-40B4-BE49-F238E27FC236}">
                <a16:creationId xmlns:a16="http://schemas.microsoft.com/office/drawing/2014/main" id="{7362A3E7-2700-47C4-2A65-86D06B514AC7}"/>
              </a:ext>
            </a:extLst>
          </p:cNvPr>
          <p:cNvSpPr>
            <a:spLocks noGrp="1"/>
          </p:cNvSpPr>
          <p:nvPr userDrawn="1">
            <p:ph type="body" sz="quarter" idx="67" hasCustomPrompt="1"/>
          </p:nvPr>
        </p:nvSpPr>
        <p:spPr>
          <a:xfrm>
            <a:off x="407988" y="1447800"/>
            <a:ext cx="2687623" cy="447992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>
              <a:defRPr sz="1600" b="0">
                <a:solidFill>
                  <a:schemeClr val="tx2"/>
                </a:solidFill>
              </a:defRPr>
            </a:lvl2pPr>
            <a:lvl3pPr>
              <a:defRPr sz="1600" b="0">
                <a:solidFill>
                  <a:schemeClr val="tx2"/>
                </a:solidFill>
              </a:defRPr>
            </a:lvl3pPr>
            <a:lvl4pPr>
              <a:defRPr sz="1600" b="0">
                <a:solidFill>
                  <a:schemeClr val="tx2"/>
                </a:solidFill>
              </a:defRPr>
            </a:lvl4pPr>
            <a:lvl5pPr>
              <a:defRPr sz="16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Onderwerp slide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8CE5587C-8078-28A3-4752-288AB3BEC40E}"/>
              </a:ext>
            </a:extLst>
          </p:cNvPr>
          <p:cNvSpPr>
            <a:spLocks noGrp="1"/>
          </p:cNvSpPr>
          <p:nvPr userDrawn="1">
            <p:ph type="body" sz="quarter" idx="68" hasCustomPrompt="1"/>
          </p:nvPr>
        </p:nvSpPr>
        <p:spPr>
          <a:xfrm>
            <a:off x="3302001" y="927099"/>
            <a:ext cx="2221170" cy="5524501"/>
          </a:xfrm>
        </p:spPr>
        <p:txBody>
          <a:bodyPr lIns="288000" tIns="503998" rIns="288000" bIns="413998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nl-NL"/>
              <a:t>Stappenplan titel</a:t>
            </a:r>
          </a:p>
        </p:txBody>
      </p:sp>
      <p:sp>
        <p:nvSpPr>
          <p:cNvPr id="20" name="Tijdelijke aanduiding voor tekst 8">
            <a:extLst>
              <a:ext uri="{FF2B5EF4-FFF2-40B4-BE49-F238E27FC236}">
                <a16:creationId xmlns:a16="http://schemas.microsoft.com/office/drawing/2014/main" id="{8E745C4D-9F48-57CD-5A9A-0A0667164121}"/>
              </a:ext>
            </a:extLst>
          </p:cNvPr>
          <p:cNvSpPr>
            <a:spLocks noGrp="1"/>
          </p:cNvSpPr>
          <p:nvPr userDrawn="1">
            <p:ph type="body" sz="quarter" idx="69" hasCustomPrompt="1"/>
          </p:nvPr>
        </p:nvSpPr>
        <p:spPr>
          <a:xfrm>
            <a:off x="5523171" y="927099"/>
            <a:ext cx="2216426" cy="5524501"/>
          </a:xfrm>
        </p:spPr>
        <p:txBody>
          <a:bodyPr lIns="288000" tIns="503998" rIns="288000" bIns="413998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nl-NL"/>
              <a:t>Stappenplan titel</a:t>
            </a:r>
          </a:p>
        </p:txBody>
      </p:sp>
      <p:sp>
        <p:nvSpPr>
          <p:cNvPr id="21" name="Tijdelijke aanduiding voor tekst 8">
            <a:extLst>
              <a:ext uri="{FF2B5EF4-FFF2-40B4-BE49-F238E27FC236}">
                <a16:creationId xmlns:a16="http://schemas.microsoft.com/office/drawing/2014/main" id="{77378AB0-38D1-DB05-EDFE-CFB17963E6FB}"/>
              </a:ext>
            </a:extLst>
          </p:cNvPr>
          <p:cNvSpPr>
            <a:spLocks noGrp="1"/>
          </p:cNvSpPr>
          <p:nvPr userDrawn="1">
            <p:ph type="body" sz="quarter" idx="70" hasCustomPrompt="1"/>
          </p:nvPr>
        </p:nvSpPr>
        <p:spPr>
          <a:xfrm>
            <a:off x="7739597" y="927099"/>
            <a:ext cx="2235968" cy="5524501"/>
          </a:xfrm>
        </p:spPr>
        <p:txBody>
          <a:bodyPr lIns="288000" tIns="503998" rIns="288000" bIns="413998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nl-NL"/>
              <a:t>Stappenplan titel</a:t>
            </a:r>
          </a:p>
        </p:txBody>
      </p:sp>
      <p:sp>
        <p:nvSpPr>
          <p:cNvPr id="22" name="Tijdelijke aanduiding voor tekst 8">
            <a:extLst>
              <a:ext uri="{FF2B5EF4-FFF2-40B4-BE49-F238E27FC236}">
                <a16:creationId xmlns:a16="http://schemas.microsoft.com/office/drawing/2014/main" id="{0FAAD1D5-9D2D-509D-C481-4EA38F7C8C22}"/>
              </a:ext>
            </a:extLst>
          </p:cNvPr>
          <p:cNvSpPr>
            <a:spLocks noGrp="1"/>
          </p:cNvSpPr>
          <p:nvPr userDrawn="1">
            <p:ph type="body" sz="quarter" idx="71" hasCustomPrompt="1"/>
          </p:nvPr>
        </p:nvSpPr>
        <p:spPr>
          <a:xfrm>
            <a:off x="9975566" y="927099"/>
            <a:ext cx="2235967" cy="5524500"/>
          </a:xfrm>
        </p:spPr>
        <p:txBody>
          <a:bodyPr lIns="288000" tIns="503998" rIns="288000" bIns="413998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nl-NL"/>
              <a:t>Stappenplan titel</a:t>
            </a:r>
          </a:p>
        </p:txBody>
      </p:sp>
      <p:cxnSp>
        <p:nvCxnSpPr>
          <p:cNvPr id="26" name="Rechte verbindingslijn 25">
            <a:extLst>
              <a:ext uri="{FF2B5EF4-FFF2-40B4-BE49-F238E27FC236}">
                <a16:creationId xmlns:a16="http://schemas.microsoft.com/office/drawing/2014/main" id="{2A57FBA7-45B7-D1FE-0054-1B6EF17A2D0A}"/>
              </a:ext>
            </a:extLst>
          </p:cNvPr>
          <p:cNvCxnSpPr>
            <a:cxnSpLocks/>
          </p:cNvCxnSpPr>
          <p:nvPr userDrawn="1"/>
        </p:nvCxnSpPr>
        <p:spPr>
          <a:xfrm>
            <a:off x="7739597" y="406399"/>
            <a:ext cx="0" cy="6451601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Rechte verbindingslijn 26">
            <a:extLst>
              <a:ext uri="{FF2B5EF4-FFF2-40B4-BE49-F238E27FC236}">
                <a16:creationId xmlns:a16="http://schemas.microsoft.com/office/drawing/2014/main" id="{13A42982-4076-95A2-FE52-8B072528C62F}"/>
              </a:ext>
            </a:extLst>
          </p:cNvPr>
          <p:cNvCxnSpPr>
            <a:cxnSpLocks/>
          </p:cNvCxnSpPr>
          <p:nvPr userDrawn="1"/>
        </p:nvCxnSpPr>
        <p:spPr>
          <a:xfrm>
            <a:off x="9975566" y="406400"/>
            <a:ext cx="0" cy="64516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Rechte verbindingslijn 27">
            <a:extLst>
              <a:ext uri="{FF2B5EF4-FFF2-40B4-BE49-F238E27FC236}">
                <a16:creationId xmlns:a16="http://schemas.microsoft.com/office/drawing/2014/main" id="{6D6DE56E-86DA-8FBA-F80F-8ECFA313980D}"/>
              </a:ext>
            </a:extLst>
          </p:cNvPr>
          <p:cNvCxnSpPr>
            <a:cxnSpLocks/>
          </p:cNvCxnSpPr>
          <p:nvPr userDrawn="1"/>
        </p:nvCxnSpPr>
        <p:spPr>
          <a:xfrm>
            <a:off x="5523171" y="406399"/>
            <a:ext cx="0" cy="6451601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031425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ppenplan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>
            <a:extLst>
              <a:ext uri="{FF2B5EF4-FFF2-40B4-BE49-F238E27FC236}">
                <a16:creationId xmlns:a16="http://schemas.microsoft.com/office/drawing/2014/main" id="{9A3EE90E-503C-4954-347A-E1F81732C878}"/>
              </a:ext>
            </a:extLst>
          </p:cNvPr>
          <p:cNvGrpSpPr/>
          <p:nvPr userDrawn="1"/>
        </p:nvGrpSpPr>
        <p:grpSpPr>
          <a:xfrm>
            <a:off x="3594894" y="832137"/>
            <a:ext cx="8597107" cy="189926"/>
            <a:chOff x="3594894" y="1051499"/>
            <a:chExt cx="8597107" cy="189926"/>
          </a:xfrm>
        </p:grpSpPr>
        <p:sp>
          <p:nvSpPr>
            <p:cNvPr id="3" name="Rechthoek 2">
              <a:extLst>
                <a:ext uri="{FF2B5EF4-FFF2-40B4-BE49-F238E27FC236}">
                  <a16:creationId xmlns:a16="http://schemas.microsoft.com/office/drawing/2014/main" id="{C322672E-7433-03FB-C775-7BD0CA91F201}"/>
                </a:ext>
              </a:extLst>
            </p:cNvPr>
            <p:cNvSpPr/>
            <p:nvPr userDrawn="1"/>
          </p:nvSpPr>
          <p:spPr>
            <a:xfrm flipV="1">
              <a:off x="3675475" y="1104026"/>
              <a:ext cx="8516526" cy="8487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  <p:sp>
          <p:nvSpPr>
            <p:cNvPr id="4" name="Ovaal 3">
              <a:extLst>
                <a:ext uri="{FF2B5EF4-FFF2-40B4-BE49-F238E27FC236}">
                  <a16:creationId xmlns:a16="http://schemas.microsoft.com/office/drawing/2014/main" id="{98708F95-BCDB-A911-2CA6-2923E797FA30}"/>
                </a:ext>
              </a:extLst>
            </p:cNvPr>
            <p:cNvSpPr/>
            <p:nvPr userDrawn="1"/>
          </p:nvSpPr>
          <p:spPr>
            <a:xfrm>
              <a:off x="3594894" y="1051499"/>
              <a:ext cx="189926" cy="18992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BBBC3AC2-E07E-A747-987E-5873DA563E80}"/>
                </a:ext>
              </a:extLst>
            </p:cNvPr>
            <p:cNvSpPr/>
            <p:nvPr userDrawn="1"/>
          </p:nvSpPr>
          <p:spPr>
            <a:xfrm>
              <a:off x="6558709" y="1051499"/>
              <a:ext cx="189926" cy="18992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  <p:sp>
          <p:nvSpPr>
            <p:cNvPr id="8" name="Ovaal 7">
              <a:extLst>
                <a:ext uri="{FF2B5EF4-FFF2-40B4-BE49-F238E27FC236}">
                  <a16:creationId xmlns:a16="http://schemas.microsoft.com/office/drawing/2014/main" id="{5F68A891-2087-7F0B-AE11-B1B409CF6B37}"/>
                </a:ext>
              </a:extLst>
            </p:cNvPr>
            <p:cNvSpPr/>
            <p:nvPr userDrawn="1"/>
          </p:nvSpPr>
          <p:spPr>
            <a:xfrm>
              <a:off x="9509577" y="1051499"/>
              <a:ext cx="189926" cy="18992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</p:grp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EA0FD59-82D6-54DC-7C33-3DEEC963A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Hybride zorgpaden die impact maken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A64660A-6702-A8D7-3A71-269C7FCD1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alibri" panose="020F0502020204030204" pitchFamily="34" charset="0"/>
              </a:defRPr>
            </a:lvl1pPr>
          </a:lstStyle>
          <a:p>
            <a:fld id="{A247B2F0-6972-934D-9DFC-5317D5B3E4B3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1" name="Tijdelijke aanduiding voor tekst 70">
            <a:extLst>
              <a:ext uri="{FF2B5EF4-FFF2-40B4-BE49-F238E27FC236}">
                <a16:creationId xmlns:a16="http://schemas.microsoft.com/office/drawing/2014/main" id="{7362A3E7-2700-47C4-2A65-86D06B514AC7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407988" y="1447800"/>
            <a:ext cx="2687623" cy="447992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>
              <a:defRPr sz="1600" b="0">
                <a:solidFill>
                  <a:schemeClr val="tx2"/>
                </a:solidFill>
              </a:defRPr>
            </a:lvl2pPr>
            <a:lvl3pPr>
              <a:defRPr sz="1600" b="0">
                <a:solidFill>
                  <a:schemeClr val="tx2"/>
                </a:solidFill>
              </a:defRPr>
            </a:lvl3pPr>
            <a:lvl4pPr>
              <a:defRPr sz="1600" b="0">
                <a:solidFill>
                  <a:schemeClr val="tx2"/>
                </a:solidFill>
              </a:defRPr>
            </a:lvl4pPr>
            <a:lvl5pPr>
              <a:defRPr sz="16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Onderwerp slide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8CE5587C-8078-28A3-4752-288AB3BEC40E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3302000" y="927099"/>
            <a:ext cx="2964781" cy="5524501"/>
          </a:xfrm>
        </p:spPr>
        <p:txBody>
          <a:bodyPr lIns="288000" tIns="503998" rIns="288000" bIns="413998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nl-NL"/>
              <a:t>Stappenplan titel</a:t>
            </a:r>
          </a:p>
        </p:txBody>
      </p:sp>
      <p:sp>
        <p:nvSpPr>
          <p:cNvPr id="20" name="Tijdelijke aanduiding voor tekst 8">
            <a:extLst>
              <a:ext uri="{FF2B5EF4-FFF2-40B4-BE49-F238E27FC236}">
                <a16:creationId xmlns:a16="http://schemas.microsoft.com/office/drawing/2014/main" id="{8E745C4D-9F48-57CD-5A9A-0A0667164121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6266786" y="927099"/>
            <a:ext cx="2955643" cy="5524501"/>
          </a:xfrm>
        </p:spPr>
        <p:txBody>
          <a:bodyPr lIns="288000" tIns="503998" rIns="288000" bIns="413998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nl-NL"/>
              <a:t>Stappenplan titel</a:t>
            </a:r>
          </a:p>
        </p:txBody>
      </p:sp>
      <p:sp>
        <p:nvSpPr>
          <p:cNvPr id="21" name="Tijdelijke aanduiding voor tekst 8">
            <a:extLst>
              <a:ext uri="{FF2B5EF4-FFF2-40B4-BE49-F238E27FC236}">
                <a16:creationId xmlns:a16="http://schemas.microsoft.com/office/drawing/2014/main" id="{77378AB0-38D1-DB05-EDFE-CFB17963E6FB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9227208" y="927099"/>
            <a:ext cx="2964792" cy="5524501"/>
          </a:xfrm>
        </p:spPr>
        <p:txBody>
          <a:bodyPr lIns="288000" tIns="503998" rIns="288000" bIns="413998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nl-NL"/>
              <a:t>Stappenplan titel</a:t>
            </a:r>
          </a:p>
        </p:txBody>
      </p:sp>
      <p:cxnSp>
        <p:nvCxnSpPr>
          <p:cNvPr id="26" name="Rechte verbindingslijn 25">
            <a:extLst>
              <a:ext uri="{FF2B5EF4-FFF2-40B4-BE49-F238E27FC236}">
                <a16:creationId xmlns:a16="http://schemas.microsoft.com/office/drawing/2014/main" id="{2A57FBA7-45B7-D1FE-0054-1B6EF17A2D0A}"/>
              </a:ext>
            </a:extLst>
          </p:cNvPr>
          <p:cNvCxnSpPr>
            <a:cxnSpLocks/>
          </p:cNvCxnSpPr>
          <p:nvPr userDrawn="1"/>
        </p:nvCxnSpPr>
        <p:spPr>
          <a:xfrm>
            <a:off x="6266781" y="406400"/>
            <a:ext cx="4780" cy="64516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Rechte verbindingslijn 26">
            <a:extLst>
              <a:ext uri="{FF2B5EF4-FFF2-40B4-BE49-F238E27FC236}">
                <a16:creationId xmlns:a16="http://schemas.microsoft.com/office/drawing/2014/main" id="{13A42982-4076-95A2-FE52-8B072528C62F}"/>
              </a:ext>
            </a:extLst>
          </p:cNvPr>
          <p:cNvCxnSpPr>
            <a:cxnSpLocks/>
          </p:cNvCxnSpPr>
          <p:nvPr userDrawn="1"/>
        </p:nvCxnSpPr>
        <p:spPr>
          <a:xfrm>
            <a:off x="9227209" y="406400"/>
            <a:ext cx="0" cy="64516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092718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ppenplan 3 eindpu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>
            <a:extLst>
              <a:ext uri="{FF2B5EF4-FFF2-40B4-BE49-F238E27FC236}">
                <a16:creationId xmlns:a16="http://schemas.microsoft.com/office/drawing/2014/main" id="{9A3EE90E-503C-4954-347A-E1F81732C878}"/>
              </a:ext>
            </a:extLst>
          </p:cNvPr>
          <p:cNvGrpSpPr/>
          <p:nvPr userDrawn="1"/>
        </p:nvGrpSpPr>
        <p:grpSpPr>
          <a:xfrm>
            <a:off x="3594894" y="832137"/>
            <a:ext cx="6104609" cy="189926"/>
            <a:chOff x="3594894" y="1051499"/>
            <a:chExt cx="6104609" cy="189926"/>
          </a:xfrm>
        </p:grpSpPr>
        <p:sp>
          <p:nvSpPr>
            <p:cNvPr id="3" name="Rechthoek 2">
              <a:extLst>
                <a:ext uri="{FF2B5EF4-FFF2-40B4-BE49-F238E27FC236}">
                  <a16:creationId xmlns:a16="http://schemas.microsoft.com/office/drawing/2014/main" id="{C322672E-7433-03FB-C775-7BD0CA91F201}"/>
                </a:ext>
              </a:extLst>
            </p:cNvPr>
            <p:cNvSpPr/>
            <p:nvPr userDrawn="1"/>
          </p:nvSpPr>
          <p:spPr>
            <a:xfrm flipV="1">
              <a:off x="3675475" y="1104026"/>
              <a:ext cx="5919340" cy="8487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  <p:sp>
          <p:nvSpPr>
            <p:cNvPr id="4" name="Ovaal 3">
              <a:extLst>
                <a:ext uri="{FF2B5EF4-FFF2-40B4-BE49-F238E27FC236}">
                  <a16:creationId xmlns:a16="http://schemas.microsoft.com/office/drawing/2014/main" id="{98708F95-BCDB-A911-2CA6-2923E797FA30}"/>
                </a:ext>
              </a:extLst>
            </p:cNvPr>
            <p:cNvSpPr/>
            <p:nvPr userDrawn="1"/>
          </p:nvSpPr>
          <p:spPr>
            <a:xfrm>
              <a:off x="3594894" y="1051499"/>
              <a:ext cx="189926" cy="18992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BBBC3AC2-E07E-A747-987E-5873DA563E80}"/>
                </a:ext>
              </a:extLst>
            </p:cNvPr>
            <p:cNvSpPr/>
            <p:nvPr userDrawn="1"/>
          </p:nvSpPr>
          <p:spPr>
            <a:xfrm>
              <a:off x="6558709" y="1051499"/>
              <a:ext cx="189926" cy="18992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  <p:sp>
          <p:nvSpPr>
            <p:cNvPr id="8" name="Ovaal 7">
              <a:extLst>
                <a:ext uri="{FF2B5EF4-FFF2-40B4-BE49-F238E27FC236}">
                  <a16:creationId xmlns:a16="http://schemas.microsoft.com/office/drawing/2014/main" id="{5F68A891-2087-7F0B-AE11-B1B409CF6B37}"/>
                </a:ext>
              </a:extLst>
            </p:cNvPr>
            <p:cNvSpPr/>
            <p:nvPr userDrawn="1"/>
          </p:nvSpPr>
          <p:spPr>
            <a:xfrm>
              <a:off x="9509577" y="1051499"/>
              <a:ext cx="189926" cy="18992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</p:grp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EA0FD59-82D6-54DC-7C33-3DEEC963A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Hybride zorgpaden die impact maken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A64660A-6702-A8D7-3A71-269C7FCD1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alibri" panose="020F0502020204030204" pitchFamily="34" charset="0"/>
              </a:defRPr>
            </a:lvl1pPr>
          </a:lstStyle>
          <a:p>
            <a:fld id="{A247B2F0-6972-934D-9DFC-5317D5B3E4B3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1" name="Tijdelijke aanduiding voor tekst 70">
            <a:extLst>
              <a:ext uri="{FF2B5EF4-FFF2-40B4-BE49-F238E27FC236}">
                <a16:creationId xmlns:a16="http://schemas.microsoft.com/office/drawing/2014/main" id="{7362A3E7-2700-47C4-2A65-86D06B514AC7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407988" y="1447800"/>
            <a:ext cx="2687623" cy="447992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>
              <a:defRPr sz="1600" b="0">
                <a:solidFill>
                  <a:schemeClr val="tx2"/>
                </a:solidFill>
              </a:defRPr>
            </a:lvl2pPr>
            <a:lvl3pPr>
              <a:defRPr sz="1600" b="0">
                <a:solidFill>
                  <a:schemeClr val="tx2"/>
                </a:solidFill>
              </a:defRPr>
            </a:lvl3pPr>
            <a:lvl4pPr>
              <a:defRPr sz="1600" b="0">
                <a:solidFill>
                  <a:schemeClr val="tx2"/>
                </a:solidFill>
              </a:defRPr>
            </a:lvl4pPr>
            <a:lvl5pPr>
              <a:defRPr sz="16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Onderwerp slide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8CE5587C-8078-28A3-4752-288AB3BEC40E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3302000" y="927099"/>
            <a:ext cx="2964781" cy="5524501"/>
          </a:xfrm>
        </p:spPr>
        <p:txBody>
          <a:bodyPr lIns="288000" tIns="503998" rIns="288000" bIns="413998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nl-NL"/>
              <a:t>Stappenplan titel</a:t>
            </a:r>
          </a:p>
        </p:txBody>
      </p:sp>
      <p:sp>
        <p:nvSpPr>
          <p:cNvPr id="20" name="Tijdelijke aanduiding voor tekst 8">
            <a:extLst>
              <a:ext uri="{FF2B5EF4-FFF2-40B4-BE49-F238E27FC236}">
                <a16:creationId xmlns:a16="http://schemas.microsoft.com/office/drawing/2014/main" id="{8E745C4D-9F48-57CD-5A9A-0A0667164121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6266786" y="927099"/>
            <a:ext cx="2955643" cy="5524501"/>
          </a:xfrm>
        </p:spPr>
        <p:txBody>
          <a:bodyPr lIns="288000" tIns="503998" rIns="288000" bIns="413998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nl-NL"/>
              <a:t>Stappenplan titel</a:t>
            </a:r>
          </a:p>
        </p:txBody>
      </p:sp>
      <p:sp>
        <p:nvSpPr>
          <p:cNvPr id="21" name="Tijdelijke aanduiding voor tekst 8">
            <a:extLst>
              <a:ext uri="{FF2B5EF4-FFF2-40B4-BE49-F238E27FC236}">
                <a16:creationId xmlns:a16="http://schemas.microsoft.com/office/drawing/2014/main" id="{77378AB0-38D1-DB05-EDFE-CFB17963E6FB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9227208" y="927099"/>
            <a:ext cx="2964792" cy="5524501"/>
          </a:xfrm>
        </p:spPr>
        <p:txBody>
          <a:bodyPr lIns="288000" tIns="503998" rIns="288000" bIns="413998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nl-NL"/>
              <a:t>Stappenplan titel</a:t>
            </a:r>
          </a:p>
        </p:txBody>
      </p:sp>
      <p:cxnSp>
        <p:nvCxnSpPr>
          <p:cNvPr id="26" name="Rechte verbindingslijn 25">
            <a:extLst>
              <a:ext uri="{FF2B5EF4-FFF2-40B4-BE49-F238E27FC236}">
                <a16:creationId xmlns:a16="http://schemas.microsoft.com/office/drawing/2014/main" id="{2A57FBA7-45B7-D1FE-0054-1B6EF17A2D0A}"/>
              </a:ext>
            </a:extLst>
          </p:cNvPr>
          <p:cNvCxnSpPr>
            <a:cxnSpLocks/>
          </p:cNvCxnSpPr>
          <p:nvPr userDrawn="1"/>
        </p:nvCxnSpPr>
        <p:spPr>
          <a:xfrm>
            <a:off x="6266781" y="406400"/>
            <a:ext cx="4780" cy="64516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Rechte verbindingslijn 26">
            <a:extLst>
              <a:ext uri="{FF2B5EF4-FFF2-40B4-BE49-F238E27FC236}">
                <a16:creationId xmlns:a16="http://schemas.microsoft.com/office/drawing/2014/main" id="{13A42982-4076-95A2-FE52-8B072528C62F}"/>
              </a:ext>
            </a:extLst>
          </p:cNvPr>
          <p:cNvCxnSpPr>
            <a:cxnSpLocks/>
          </p:cNvCxnSpPr>
          <p:nvPr userDrawn="1"/>
        </p:nvCxnSpPr>
        <p:spPr>
          <a:xfrm>
            <a:off x="9227209" y="406400"/>
            <a:ext cx="0" cy="64516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095195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ppenpla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C6A1CC46-3411-067B-A6CF-D1A535C1AF66}"/>
              </a:ext>
            </a:extLst>
          </p:cNvPr>
          <p:cNvGrpSpPr/>
          <p:nvPr userDrawn="1"/>
        </p:nvGrpSpPr>
        <p:grpSpPr>
          <a:xfrm>
            <a:off x="3594894" y="832137"/>
            <a:ext cx="8597107" cy="189926"/>
            <a:chOff x="3594894" y="1051499"/>
            <a:chExt cx="8597107" cy="189926"/>
          </a:xfrm>
        </p:grpSpPr>
        <p:sp>
          <p:nvSpPr>
            <p:cNvPr id="4" name="Rechthoek 3">
              <a:extLst>
                <a:ext uri="{FF2B5EF4-FFF2-40B4-BE49-F238E27FC236}">
                  <a16:creationId xmlns:a16="http://schemas.microsoft.com/office/drawing/2014/main" id="{5540B40D-8734-3923-6E56-BCCCD4E38042}"/>
                </a:ext>
              </a:extLst>
            </p:cNvPr>
            <p:cNvSpPr/>
            <p:nvPr userDrawn="1"/>
          </p:nvSpPr>
          <p:spPr>
            <a:xfrm flipV="1">
              <a:off x="3675475" y="1104026"/>
              <a:ext cx="8516526" cy="8487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A2F918F8-F310-A8E8-9A1F-02F270D24666}"/>
                </a:ext>
              </a:extLst>
            </p:cNvPr>
            <p:cNvSpPr/>
            <p:nvPr userDrawn="1"/>
          </p:nvSpPr>
          <p:spPr>
            <a:xfrm>
              <a:off x="3594894" y="1051499"/>
              <a:ext cx="189926" cy="18992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  <p:sp>
          <p:nvSpPr>
            <p:cNvPr id="8" name="Ovaal 7">
              <a:extLst>
                <a:ext uri="{FF2B5EF4-FFF2-40B4-BE49-F238E27FC236}">
                  <a16:creationId xmlns:a16="http://schemas.microsoft.com/office/drawing/2014/main" id="{A37B434D-E5B8-C75F-2695-AADFF6C7E12E}"/>
                </a:ext>
              </a:extLst>
            </p:cNvPr>
            <p:cNvSpPr/>
            <p:nvPr userDrawn="1"/>
          </p:nvSpPr>
          <p:spPr>
            <a:xfrm>
              <a:off x="8039129" y="1051499"/>
              <a:ext cx="189926" cy="18992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</p:grp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EA0FD59-82D6-54DC-7C33-3DEEC963A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Hybride zorgpaden die impact maken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A64660A-6702-A8D7-3A71-269C7FCD1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alibri" panose="020F0502020204030204" pitchFamily="34" charset="0"/>
              </a:defRPr>
            </a:lvl1pPr>
          </a:lstStyle>
          <a:p>
            <a:fld id="{A247B2F0-6972-934D-9DFC-5317D5B3E4B3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1" name="Tijdelijke aanduiding voor tekst 70">
            <a:extLst>
              <a:ext uri="{FF2B5EF4-FFF2-40B4-BE49-F238E27FC236}">
                <a16:creationId xmlns:a16="http://schemas.microsoft.com/office/drawing/2014/main" id="{7362A3E7-2700-47C4-2A65-86D06B514AC7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407988" y="1447800"/>
            <a:ext cx="2687623" cy="447992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>
              <a:defRPr sz="1600" b="0">
                <a:solidFill>
                  <a:schemeClr val="tx2"/>
                </a:solidFill>
              </a:defRPr>
            </a:lvl2pPr>
            <a:lvl3pPr>
              <a:defRPr sz="1600" b="0">
                <a:solidFill>
                  <a:schemeClr val="tx2"/>
                </a:solidFill>
              </a:defRPr>
            </a:lvl3pPr>
            <a:lvl4pPr>
              <a:defRPr sz="1600" b="0">
                <a:solidFill>
                  <a:schemeClr val="tx2"/>
                </a:solidFill>
              </a:defRPr>
            </a:lvl4pPr>
            <a:lvl5pPr>
              <a:defRPr sz="16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Onderwerp slide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8CE5587C-8078-28A3-4752-288AB3BEC40E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3302000" y="927099"/>
            <a:ext cx="4444235" cy="5524501"/>
          </a:xfrm>
        </p:spPr>
        <p:txBody>
          <a:bodyPr lIns="288000" tIns="503998" rIns="288000" bIns="413998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nl-NL"/>
              <a:t>Stappenplan titel</a:t>
            </a:r>
          </a:p>
        </p:txBody>
      </p:sp>
      <p:sp>
        <p:nvSpPr>
          <p:cNvPr id="20" name="Tijdelijke aanduiding voor tekst 8">
            <a:extLst>
              <a:ext uri="{FF2B5EF4-FFF2-40B4-BE49-F238E27FC236}">
                <a16:creationId xmlns:a16="http://schemas.microsoft.com/office/drawing/2014/main" id="{8E745C4D-9F48-57CD-5A9A-0A0667164121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7746240" y="927099"/>
            <a:ext cx="4445755" cy="5524501"/>
          </a:xfrm>
        </p:spPr>
        <p:txBody>
          <a:bodyPr lIns="288000" tIns="503998" rIns="288000" bIns="413998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nl-NL"/>
              <a:t>Stappenplan titel</a:t>
            </a:r>
          </a:p>
        </p:txBody>
      </p:sp>
      <p:cxnSp>
        <p:nvCxnSpPr>
          <p:cNvPr id="26" name="Rechte verbindingslijn 25">
            <a:extLst>
              <a:ext uri="{FF2B5EF4-FFF2-40B4-BE49-F238E27FC236}">
                <a16:creationId xmlns:a16="http://schemas.microsoft.com/office/drawing/2014/main" id="{2A57FBA7-45B7-D1FE-0054-1B6EF17A2D0A}"/>
              </a:ext>
            </a:extLst>
          </p:cNvPr>
          <p:cNvCxnSpPr>
            <a:cxnSpLocks/>
          </p:cNvCxnSpPr>
          <p:nvPr userDrawn="1"/>
        </p:nvCxnSpPr>
        <p:spPr>
          <a:xfrm>
            <a:off x="7746240" y="406400"/>
            <a:ext cx="0" cy="64516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977767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ppenplan 2 eindpu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C6A1CC46-3411-067B-A6CF-D1A535C1AF66}"/>
              </a:ext>
            </a:extLst>
          </p:cNvPr>
          <p:cNvGrpSpPr/>
          <p:nvPr userDrawn="1"/>
        </p:nvGrpSpPr>
        <p:grpSpPr>
          <a:xfrm>
            <a:off x="3594894" y="832137"/>
            <a:ext cx="4634161" cy="189926"/>
            <a:chOff x="3594894" y="1051499"/>
            <a:chExt cx="4634161" cy="189926"/>
          </a:xfrm>
        </p:grpSpPr>
        <p:sp>
          <p:nvSpPr>
            <p:cNvPr id="4" name="Rechthoek 3">
              <a:extLst>
                <a:ext uri="{FF2B5EF4-FFF2-40B4-BE49-F238E27FC236}">
                  <a16:creationId xmlns:a16="http://schemas.microsoft.com/office/drawing/2014/main" id="{5540B40D-8734-3923-6E56-BCCCD4E38042}"/>
                </a:ext>
              </a:extLst>
            </p:cNvPr>
            <p:cNvSpPr/>
            <p:nvPr userDrawn="1"/>
          </p:nvSpPr>
          <p:spPr>
            <a:xfrm flipV="1">
              <a:off x="3675475" y="1104026"/>
              <a:ext cx="4467186" cy="8487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A2F918F8-F310-A8E8-9A1F-02F270D24666}"/>
                </a:ext>
              </a:extLst>
            </p:cNvPr>
            <p:cNvSpPr/>
            <p:nvPr userDrawn="1"/>
          </p:nvSpPr>
          <p:spPr>
            <a:xfrm>
              <a:off x="3594894" y="1051499"/>
              <a:ext cx="189926" cy="18992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  <p:sp>
          <p:nvSpPr>
            <p:cNvPr id="8" name="Ovaal 7">
              <a:extLst>
                <a:ext uri="{FF2B5EF4-FFF2-40B4-BE49-F238E27FC236}">
                  <a16:creationId xmlns:a16="http://schemas.microsoft.com/office/drawing/2014/main" id="{A37B434D-E5B8-C75F-2695-AADFF6C7E12E}"/>
                </a:ext>
              </a:extLst>
            </p:cNvPr>
            <p:cNvSpPr/>
            <p:nvPr userDrawn="1"/>
          </p:nvSpPr>
          <p:spPr>
            <a:xfrm>
              <a:off x="8039129" y="1051499"/>
              <a:ext cx="189926" cy="18992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>
                <a:latin typeface="Calibri" panose="020F0502020204030204" pitchFamily="34" charset="0"/>
              </a:endParaRPr>
            </a:p>
          </p:txBody>
        </p:sp>
      </p:grp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EA0FD59-82D6-54DC-7C33-3DEEC963A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Hybride zorgpaden die impact maken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A64660A-6702-A8D7-3A71-269C7FCD1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alibri" panose="020F0502020204030204" pitchFamily="34" charset="0"/>
              </a:defRPr>
            </a:lvl1pPr>
          </a:lstStyle>
          <a:p>
            <a:fld id="{A247B2F0-6972-934D-9DFC-5317D5B3E4B3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1" name="Tijdelijke aanduiding voor tekst 70">
            <a:extLst>
              <a:ext uri="{FF2B5EF4-FFF2-40B4-BE49-F238E27FC236}">
                <a16:creationId xmlns:a16="http://schemas.microsoft.com/office/drawing/2014/main" id="{7362A3E7-2700-47C4-2A65-86D06B514AC7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407988" y="1447800"/>
            <a:ext cx="2687623" cy="447992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>
              <a:defRPr sz="1600" b="0">
                <a:solidFill>
                  <a:schemeClr val="tx2"/>
                </a:solidFill>
              </a:defRPr>
            </a:lvl2pPr>
            <a:lvl3pPr>
              <a:defRPr sz="1600" b="0">
                <a:solidFill>
                  <a:schemeClr val="tx2"/>
                </a:solidFill>
              </a:defRPr>
            </a:lvl3pPr>
            <a:lvl4pPr>
              <a:defRPr sz="1600" b="0">
                <a:solidFill>
                  <a:schemeClr val="tx2"/>
                </a:solidFill>
              </a:defRPr>
            </a:lvl4pPr>
            <a:lvl5pPr>
              <a:defRPr sz="16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Onderwerp slide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8CE5587C-8078-28A3-4752-288AB3BEC40E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3302000" y="927099"/>
            <a:ext cx="4444235" cy="5524501"/>
          </a:xfrm>
        </p:spPr>
        <p:txBody>
          <a:bodyPr lIns="288000" tIns="503998" rIns="288000" bIns="413998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nl-NL"/>
              <a:t>Stappenplan titel</a:t>
            </a:r>
          </a:p>
        </p:txBody>
      </p:sp>
      <p:sp>
        <p:nvSpPr>
          <p:cNvPr id="20" name="Tijdelijke aanduiding voor tekst 8">
            <a:extLst>
              <a:ext uri="{FF2B5EF4-FFF2-40B4-BE49-F238E27FC236}">
                <a16:creationId xmlns:a16="http://schemas.microsoft.com/office/drawing/2014/main" id="{8E745C4D-9F48-57CD-5A9A-0A0667164121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7746240" y="927099"/>
            <a:ext cx="4445755" cy="5524501"/>
          </a:xfrm>
        </p:spPr>
        <p:txBody>
          <a:bodyPr lIns="288000" tIns="503998" rIns="288000" bIns="413998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nl-NL"/>
              <a:t>Stappenplan titel</a:t>
            </a:r>
          </a:p>
        </p:txBody>
      </p:sp>
      <p:cxnSp>
        <p:nvCxnSpPr>
          <p:cNvPr id="26" name="Rechte verbindingslijn 25">
            <a:extLst>
              <a:ext uri="{FF2B5EF4-FFF2-40B4-BE49-F238E27FC236}">
                <a16:creationId xmlns:a16="http://schemas.microsoft.com/office/drawing/2014/main" id="{2A57FBA7-45B7-D1FE-0054-1B6EF17A2D0A}"/>
              </a:ext>
            </a:extLst>
          </p:cNvPr>
          <p:cNvCxnSpPr>
            <a:cxnSpLocks/>
          </p:cNvCxnSpPr>
          <p:nvPr userDrawn="1"/>
        </p:nvCxnSpPr>
        <p:spPr>
          <a:xfrm>
            <a:off x="7746240" y="406400"/>
            <a:ext cx="0" cy="64516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310266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fbeelding volledig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ED87EA88-EF35-66D4-7031-9A8856E340A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b="1"/>
            </a:lvl1pPr>
          </a:lstStyle>
          <a:p>
            <a:r>
              <a:rPr lang="en-GB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113414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fbeelding volledige slide inf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ED87EA88-EF35-66D4-7031-9A8856E340A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b="1"/>
            </a:lvl1pPr>
          </a:lstStyle>
          <a:p>
            <a:r>
              <a:rPr lang="en-GB"/>
              <a:t>Click icon to add picture</a:t>
            </a:r>
            <a:endParaRPr lang="nl-NL"/>
          </a:p>
        </p:txBody>
      </p:sp>
      <p:sp>
        <p:nvSpPr>
          <p:cNvPr id="8" name="Afgeronde rechthoek 7">
            <a:extLst>
              <a:ext uri="{FF2B5EF4-FFF2-40B4-BE49-F238E27FC236}">
                <a16:creationId xmlns:a16="http://schemas.microsoft.com/office/drawing/2014/main" id="{A70C87EE-109C-1837-D5D5-55993BA63809}"/>
              </a:ext>
            </a:extLst>
          </p:cNvPr>
          <p:cNvSpPr/>
          <p:nvPr userDrawn="1"/>
        </p:nvSpPr>
        <p:spPr>
          <a:xfrm>
            <a:off x="407988" y="5410200"/>
            <a:ext cx="5583237" cy="10414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0" i="0">
              <a:latin typeface="Calibri" panose="020F0502020204030204" pitchFamily="34" charset="0"/>
            </a:endParaRP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E5EE62E7-F2EA-A5C1-6C7D-E03CFCD553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988" y="5410201"/>
            <a:ext cx="5583237" cy="517524"/>
          </a:xfrm>
        </p:spPr>
        <p:txBody>
          <a:bodyPr lIns="360000" tIns="216000" rIns="360000" bIns="0" anchor="b">
            <a:norm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nl-NL"/>
              <a:t>Onderwerp afbeelding</a:t>
            </a:r>
          </a:p>
        </p:txBody>
      </p:sp>
      <p:sp>
        <p:nvSpPr>
          <p:cNvPr id="11" name="Tijdelijke aanduiding voor tekst 9">
            <a:extLst>
              <a:ext uri="{FF2B5EF4-FFF2-40B4-BE49-F238E27FC236}">
                <a16:creationId xmlns:a16="http://schemas.microsoft.com/office/drawing/2014/main" id="{F796051C-DA00-3E2B-AB80-895D4B3082B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7988" y="5979355"/>
            <a:ext cx="5583237" cy="472245"/>
          </a:xfrm>
        </p:spPr>
        <p:txBody>
          <a:bodyPr lIns="360000" tIns="0" rIns="360000" bIns="216000">
            <a:normAutofit/>
          </a:bodyPr>
          <a:lstStyle>
            <a:lvl1pPr marL="0" indent="0">
              <a:buNone/>
              <a:defRPr sz="1600" b="0"/>
            </a:lvl1pPr>
          </a:lstStyle>
          <a:p>
            <a:pPr lvl="0"/>
            <a:r>
              <a:rPr lang="nl-NL"/>
              <a:t>Volledig scherm afbeelding</a:t>
            </a:r>
          </a:p>
        </p:txBody>
      </p:sp>
    </p:spTree>
    <p:extLst>
      <p:ext uri="{BB962C8B-B14F-4D97-AF65-F5344CB8AC3E}">
        <p14:creationId xmlns:p14="http://schemas.microsoft.com/office/powerpoint/2010/main" val="962223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EA0FD59-82D6-54DC-7C33-3DEEC963A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Hybride zorgpaden die impact maken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A64660A-6702-A8D7-3A71-269C7FCD1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alibri" panose="020F0502020204030204" pitchFamily="34" charset="0"/>
              </a:defRPr>
            </a:lvl1pPr>
          </a:lstStyle>
          <a:p>
            <a:fld id="{A247B2F0-6972-934D-9DFC-5317D5B3E4B3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C0C11A6-DE68-7AFF-A8FA-258EC835EC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79538" y="927100"/>
            <a:ext cx="9437687" cy="5000625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50000"/>
              </a:lnSpc>
              <a:buNone/>
              <a:defRPr sz="2400" b="1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400">
                <a:solidFill>
                  <a:schemeClr val="tx2"/>
                </a:solidFill>
              </a:defRPr>
            </a:lvl2pPr>
            <a:lvl3pPr marL="914400" indent="0">
              <a:buNone/>
              <a:defRPr sz="2400">
                <a:solidFill>
                  <a:schemeClr val="tx2"/>
                </a:solidFill>
              </a:defRPr>
            </a:lvl3pPr>
            <a:lvl4pPr marL="1371600" indent="0">
              <a:buNone/>
              <a:defRPr sz="2400">
                <a:solidFill>
                  <a:schemeClr val="tx2"/>
                </a:solidFill>
              </a:defRPr>
            </a:lvl4pPr>
            <a:lvl5pPr marL="1828800" indent="0">
              <a:buNone/>
              <a:defRPr sz="240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Maak een statement, iets waar je meer aandacht aan wilt geven.</a:t>
            </a:r>
          </a:p>
        </p:txBody>
      </p:sp>
    </p:spTree>
    <p:extLst>
      <p:ext uri="{BB962C8B-B14F-4D97-AF65-F5344CB8AC3E}">
        <p14:creationId xmlns:p14="http://schemas.microsoft.com/office/powerpoint/2010/main" val="314727490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fsluit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27C5E697-8994-D354-EBBD-49450FA3ED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62800" y="413743"/>
            <a:ext cx="2482082" cy="730024"/>
          </a:xfrm>
          <a:prstGeom prst="rect">
            <a:avLst/>
          </a:prstGeom>
        </p:spPr>
      </p:pic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DB13E403-1890-7AF1-6B55-F398BC2F8C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406400"/>
            <a:ext cx="6400800" cy="6045200"/>
          </a:xfrm>
          <a:prstGeom prst="flowChartDelay">
            <a:avLst/>
          </a:prstGeom>
          <a:solidFill>
            <a:schemeClr val="tx1"/>
          </a:solidFill>
        </p:spPr>
        <p:txBody>
          <a:bodyPr anchor="ctr"/>
          <a:lstStyle>
            <a:lvl1pPr marL="0" indent="0" algn="ctr">
              <a:buNone/>
              <a:defRPr b="1">
                <a:solidFill>
                  <a:schemeClr val="accent3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nl-NL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A411D736-9A06-CF02-C6EC-D9C3498BFE2C}"/>
              </a:ext>
            </a:extLst>
          </p:cNvPr>
          <p:cNvSpPr txBox="1"/>
          <p:nvPr userDrawn="1"/>
        </p:nvSpPr>
        <p:spPr>
          <a:xfrm>
            <a:off x="10817225" y="6134101"/>
            <a:ext cx="965200" cy="31750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b">
            <a:noAutofit/>
          </a:bodyPr>
          <a:lstStyle/>
          <a:p>
            <a:pPr algn="r"/>
            <a:r>
              <a:rPr lang="nl-NL" sz="800" b="0" i="0">
                <a:solidFill>
                  <a:schemeClr val="accent3"/>
                </a:solidFill>
                <a:effectLst/>
                <a:latin typeface="Calibri" panose="020F0502020204030204" pitchFamily="34" charset="0"/>
              </a:rPr>
              <a:t>© Zorg bij jou</a:t>
            </a:r>
            <a:endParaRPr lang="nl-NL" sz="800" b="0" i="0">
              <a:solidFill>
                <a:schemeClr val="accent3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46F86B8E-A1B9-2227-8E5D-1C8BB1B5F362}"/>
              </a:ext>
            </a:extLst>
          </p:cNvPr>
          <p:cNvSpPr txBox="1"/>
          <p:nvPr userDrawn="1"/>
        </p:nvSpPr>
        <p:spPr>
          <a:xfrm>
            <a:off x="7162799" y="4051300"/>
            <a:ext cx="3654425" cy="3175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nl-NL" sz="2400" b="1" i="0">
                <a:latin typeface="Calibri" panose="020F0502020204030204" pitchFamily="34" charset="0"/>
              </a:rPr>
              <a:t>Meer informatie?</a:t>
            </a:r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D59B3947-6741-6E10-7160-FF3785048264}"/>
              </a:ext>
            </a:extLst>
          </p:cNvPr>
          <p:cNvSpPr/>
          <p:nvPr userDrawn="1"/>
        </p:nvSpPr>
        <p:spPr>
          <a:xfrm>
            <a:off x="7162799" y="4818314"/>
            <a:ext cx="410912" cy="41091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0" i="0">
              <a:latin typeface="Calibri" panose="020F0502020204030204" pitchFamily="34" charset="0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21374072-3E03-7015-93CE-AC02B0F3C86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99325" y="4954840"/>
            <a:ext cx="137860" cy="137860"/>
          </a:xfrm>
          <a:prstGeom prst="rect">
            <a:avLst/>
          </a:prstGeom>
        </p:spPr>
      </p:pic>
      <p:sp>
        <p:nvSpPr>
          <p:cNvPr id="14" name="Ovaal 13">
            <a:extLst>
              <a:ext uri="{FF2B5EF4-FFF2-40B4-BE49-F238E27FC236}">
                <a16:creationId xmlns:a16="http://schemas.microsoft.com/office/drawing/2014/main" id="{D35E8F94-21AB-0FB3-79CC-630A00A6AEFE}"/>
              </a:ext>
            </a:extLst>
          </p:cNvPr>
          <p:cNvSpPr/>
          <p:nvPr userDrawn="1"/>
        </p:nvSpPr>
        <p:spPr>
          <a:xfrm>
            <a:off x="7162799" y="5434264"/>
            <a:ext cx="410912" cy="41091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0" i="0">
              <a:latin typeface="Calibri" panose="020F0502020204030204" pitchFamily="34" charset="0"/>
            </a:endParaRPr>
          </a:p>
        </p:txBody>
      </p:sp>
      <p:sp>
        <p:nvSpPr>
          <p:cNvPr id="16" name="Ovaal 15">
            <a:extLst>
              <a:ext uri="{FF2B5EF4-FFF2-40B4-BE49-F238E27FC236}">
                <a16:creationId xmlns:a16="http://schemas.microsoft.com/office/drawing/2014/main" id="{74CFA5C1-5962-DE49-9718-165046255137}"/>
              </a:ext>
            </a:extLst>
          </p:cNvPr>
          <p:cNvSpPr/>
          <p:nvPr userDrawn="1"/>
        </p:nvSpPr>
        <p:spPr>
          <a:xfrm>
            <a:off x="7162799" y="6043864"/>
            <a:ext cx="410912" cy="41091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0" i="0">
              <a:latin typeface="Calibri" panose="020F0502020204030204" pitchFamily="34" charset="0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64F6A26D-CFBC-69A7-A126-C4751CA20C5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95570" y="6190611"/>
            <a:ext cx="145370" cy="118114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E47796B5-EC22-D9AC-EFE4-B3035DBC8D5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304840" y="5573365"/>
            <a:ext cx="126830" cy="135285"/>
          </a:xfrm>
          <a:prstGeom prst="rect">
            <a:avLst/>
          </a:prstGeom>
        </p:spPr>
      </p:pic>
      <p:sp>
        <p:nvSpPr>
          <p:cNvPr id="22" name="Tekstvak 21">
            <a:hlinkClick r:id="rId10"/>
            <a:extLst>
              <a:ext uri="{FF2B5EF4-FFF2-40B4-BE49-F238E27FC236}">
                <a16:creationId xmlns:a16="http://schemas.microsoft.com/office/drawing/2014/main" id="{0560CCE6-6E98-CE09-26C0-357E508C0C3B}"/>
              </a:ext>
            </a:extLst>
          </p:cNvPr>
          <p:cNvSpPr txBox="1"/>
          <p:nvPr userDrawn="1"/>
        </p:nvSpPr>
        <p:spPr>
          <a:xfrm>
            <a:off x="7671460" y="4886325"/>
            <a:ext cx="3145766" cy="25569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nl-NL" sz="1200" b="0" i="0" err="1">
                <a:solidFill>
                  <a:schemeClr val="tx1"/>
                </a:solidFill>
                <a:latin typeface="Calibri" panose="020F050202020403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www.zorgbijjou.nl</a:t>
            </a:r>
            <a:endParaRPr lang="nl-NL" sz="1200" b="0" i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DC0A43-2E33-29D8-7E1E-9E0BA2770E5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71459" y="6127724"/>
            <a:ext cx="3146400" cy="255600"/>
          </a:xfrm>
        </p:spPr>
        <p:txBody>
          <a:bodyPr lIns="0" tIns="0" rIns="0" bIns="0" anchor="ctr"/>
          <a:lstStyle>
            <a:lvl1pPr marL="0" indent="0">
              <a:buNone/>
              <a:defRPr sz="1200" b="0"/>
            </a:lvl1pPr>
          </a:lstStyle>
          <a:p>
            <a:pPr lvl="0"/>
            <a:r>
              <a:rPr lang="nl-NL"/>
              <a:t>Je e-mailadres</a:t>
            </a:r>
            <a:endParaRPr lang="en-NL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6D1371AC-CA91-A072-72A9-40296E6795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70824" y="5511920"/>
            <a:ext cx="3146400" cy="255600"/>
          </a:xfrm>
        </p:spPr>
        <p:txBody>
          <a:bodyPr lIns="0" tIns="0" rIns="0" bIns="0" anchor="ctr"/>
          <a:lstStyle>
            <a:lvl1pPr marL="0" indent="0">
              <a:buNone/>
              <a:defRPr sz="1200" b="0"/>
            </a:lvl1pPr>
          </a:lstStyle>
          <a:p>
            <a:pPr lvl="0"/>
            <a:r>
              <a:rPr lang="nl-NL"/>
              <a:t>Jouw LinkedIn of die van Zorg bij jou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5813503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lgemeen titel boven - 2 koloms, veel tek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EA0FD59-82D6-54DC-7C33-3DEEC963A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Hybride zorgpaden die impact maken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A64660A-6702-A8D7-3A71-269C7FCD1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alibri" panose="020F0502020204030204" pitchFamily="34" charset="0"/>
              </a:defRPr>
            </a:lvl1pPr>
          </a:lstStyle>
          <a:p>
            <a:fld id="{A247B2F0-6972-934D-9DFC-5317D5B3E4B3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2" name="Tijdelijke aanduiding voor tekst 37">
            <a:extLst>
              <a:ext uri="{FF2B5EF4-FFF2-40B4-BE49-F238E27FC236}">
                <a16:creationId xmlns:a16="http://schemas.microsoft.com/office/drawing/2014/main" id="{92A7C270-010F-10C0-7060-6149FF1014F6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409121" y="931792"/>
            <a:ext cx="11373758" cy="309633"/>
          </a:xfrm>
        </p:spPr>
        <p:txBody>
          <a:bodyPr lIns="0" tIns="0" rIns="0" bIns="0" anchor="b">
            <a:noAutofit/>
          </a:bodyPr>
          <a:lstStyle>
            <a:lvl1pPr marL="3600" indent="0">
              <a:lnSpc>
                <a:spcPct val="100000"/>
              </a:lnSpc>
              <a:spcBef>
                <a:spcPts val="0"/>
              </a:spcBef>
              <a:spcAft>
                <a:spcPts val="1700"/>
              </a:spcAft>
              <a:buFont typeface="Arial" panose="020B0604020202020204" pitchFamily="34" charset="0"/>
              <a:buNone/>
              <a:defRPr sz="2400" b="1" i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nl-NL"/>
              <a:t>Titel</a:t>
            </a:r>
          </a:p>
        </p:txBody>
      </p:sp>
      <p:sp>
        <p:nvSpPr>
          <p:cNvPr id="3" name="Tijdelijke aanduiding voor tekst 37">
            <a:extLst>
              <a:ext uri="{FF2B5EF4-FFF2-40B4-BE49-F238E27FC236}">
                <a16:creationId xmlns:a16="http://schemas.microsoft.com/office/drawing/2014/main" id="{333ADD3B-0979-EAAC-4786-37F746346D52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408666" y="1452492"/>
            <a:ext cx="5379359" cy="4475234"/>
          </a:xfrm>
        </p:spPr>
        <p:txBody>
          <a:bodyPr lIns="0" tIns="0" rIns="0" bIns="0" numCol="1" spcCol="630000">
            <a:noAutofit/>
          </a:bodyPr>
          <a:lstStyle>
            <a:lvl1pPr marL="3600" indent="0">
              <a:lnSpc>
                <a:spcPts val="2400"/>
              </a:lnSpc>
              <a:spcBef>
                <a:spcPts val="0"/>
              </a:spcBef>
              <a:spcAft>
                <a:spcPts val="1700"/>
              </a:spcAft>
              <a:buFontTx/>
              <a:buNone/>
              <a:defRPr sz="14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360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170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Click to edit Master text styles</a:t>
            </a:r>
          </a:p>
        </p:txBody>
      </p:sp>
      <p:sp>
        <p:nvSpPr>
          <p:cNvPr id="4" name="Tijdelijke aanduiding voor tekst 37">
            <a:extLst>
              <a:ext uri="{FF2B5EF4-FFF2-40B4-BE49-F238E27FC236}">
                <a16:creationId xmlns:a16="http://schemas.microsoft.com/office/drawing/2014/main" id="{6895EECF-E48C-9A30-836E-4F712E1EDA24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>
          <a:xfrm>
            <a:off x="6401772" y="1452492"/>
            <a:ext cx="5379359" cy="4475234"/>
          </a:xfrm>
        </p:spPr>
        <p:txBody>
          <a:bodyPr lIns="0" tIns="0" rIns="0" bIns="0" numCol="1" spcCol="630000">
            <a:noAutofit/>
          </a:bodyPr>
          <a:lstStyle>
            <a:lvl1pPr marL="3600" indent="0">
              <a:lnSpc>
                <a:spcPts val="2400"/>
              </a:lnSpc>
              <a:spcBef>
                <a:spcPts val="0"/>
              </a:spcBef>
              <a:spcAft>
                <a:spcPts val="1700"/>
              </a:spcAft>
              <a:buFontTx/>
              <a:buNone/>
              <a:defRPr sz="14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360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170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695243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lgemeen titel boven - 3 koloms, veel tek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EA0FD59-82D6-54DC-7C33-3DEEC963A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Hybride zorgpaden die impact maken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A64660A-6702-A8D7-3A71-269C7FCD1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alibri" panose="020F0502020204030204" pitchFamily="34" charset="0"/>
              </a:defRPr>
            </a:lvl1pPr>
          </a:lstStyle>
          <a:p>
            <a:fld id="{A247B2F0-6972-934D-9DFC-5317D5B3E4B3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8" name="Tijdelijke aanduiding voor tekst 37">
            <a:extLst>
              <a:ext uri="{FF2B5EF4-FFF2-40B4-BE49-F238E27FC236}">
                <a16:creationId xmlns:a16="http://schemas.microsoft.com/office/drawing/2014/main" id="{74937D14-F283-E882-70A1-3F87F8F70186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409121" y="935713"/>
            <a:ext cx="11373758" cy="309632"/>
          </a:xfrm>
        </p:spPr>
        <p:txBody>
          <a:bodyPr lIns="0" tIns="0" rIns="0" bIns="0" anchor="b">
            <a:noAutofit/>
          </a:bodyPr>
          <a:lstStyle>
            <a:lvl1pPr marL="3600" indent="0">
              <a:lnSpc>
                <a:spcPct val="100000"/>
              </a:lnSpc>
              <a:spcBef>
                <a:spcPts val="0"/>
              </a:spcBef>
              <a:spcAft>
                <a:spcPts val="1700"/>
              </a:spcAft>
              <a:buFont typeface="Arial" panose="020B0604020202020204" pitchFamily="34" charset="0"/>
              <a:buNone/>
              <a:defRPr sz="2400" b="1" i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nl-NL"/>
              <a:t>Titel</a:t>
            </a:r>
          </a:p>
        </p:txBody>
      </p:sp>
      <p:sp>
        <p:nvSpPr>
          <p:cNvPr id="2" name="Tijdelijke aanduiding voor tekst 37">
            <a:extLst>
              <a:ext uri="{FF2B5EF4-FFF2-40B4-BE49-F238E27FC236}">
                <a16:creationId xmlns:a16="http://schemas.microsoft.com/office/drawing/2014/main" id="{AEF9FC2E-5F33-D578-FD31-F94561AF8965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408666" y="1460334"/>
            <a:ext cx="3652159" cy="4467392"/>
          </a:xfrm>
        </p:spPr>
        <p:txBody>
          <a:bodyPr lIns="0" tIns="0" rIns="0" bIns="0" numCol="1" spcCol="270000">
            <a:noAutofit/>
          </a:bodyPr>
          <a:lstStyle>
            <a:lvl1pPr marL="3600" indent="0">
              <a:lnSpc>
                <a:spcPts val="2400"/>
              </a:lnSpc>
              <a:spcBef>
                <a:spcPts val="0"/>
              </a:spcBef>
              <a:spcAft>
                <a:spcPts val="1700"/>
              </a:spcAft>
              <a:buFontTx/>
              <a:buNone/>
              <a:defRPr sz="14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ijdelijke aanduiding voor tekst 37">
            <a:extLst>
              <a:ext uri="{FF2B5EF4-FFF2-40B4-BE49-F238E27FC236}">
                <a16:creationId xmlns:a16="http://schemas.microsoft.com/office/drawing/2014/main" id="{A9F8DFD1-2B46-417C-563D-B1C009121259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>
          <a:xfrm>
            <a:off x="4269465" y="1460334"/>
            <a:ext cx="3652159" cy="4467392"/>
          </a:xfrm>
        </p:spPr>
        <p:txBody>
          <a:bodyPr lIns="0" tIns="0" rIns="0" bIns="0" numCol="1" spcCol="270000">
            <a:noAutofit/>
          </a:bodyPr>
          <a:lstStyle>
            <a:lvl1pPr marL="3600" indent="0">
              <a:lnSpc>
                <a:spcPts val="2400"/>
              </a:lnSpc>
              <a:spcBef>
                <a:spcPts val="0"/>
              </a:spcBef>
              <a:spcAft>
                <a:spcPts val="1700"/>
              </a:spcAft>
              <a:buFontTx/>
              <a:buNone/>
              <a:defRPr sz="14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ijdelijke aanduiding voor tekst 37">
            <a:extLst>
              <a:ext uri="{FF2B5EF4-FFF2-40B4-BE49-F238E27FC236}">
                <a16:creationId xmlns:a16="http://schemas.microsoft.com/office/drawing/2014/main" id="{0F24EAEC-4B33-21B5-A3C0-34EF5A558DFA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8137384" y="1460334"/>
            <a:ext cx="3652159" cy="4467392"/>
          </a:xfrm>
        </p:spPr>
        <p:txBody>
          <a:bodyPr lIns="0" tIns="0" rIns="0" bIns="0" numCol="1" spcCol="270000">
            <a:noAutofit/>
          </a:bodyPr>
          <a:lstStyle>
            <a:lvl1pPr marL="3600" indent="0">
              <a:lnSpc>
                <a:spcPts val="2400"/>
              </a:lnSpc>
              <a:spcBef>
                <a:spcPts val="0"/>
              </a:spcBef>
              <a:spcAft>
                <a:spcPts val="1700"/>
              </a:spcAft>
              <a:buFontTx/>
              <a:buNone/>
              <a:defRPr sz="14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0617821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lgemeen titel boven met afbeelding - veel tek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EA0FD59-82D6-54DC-7C33-3DEEC963A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Hybride zorgpaden die impact maken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A64660A-6702-A8D7-3A71-269C7FCD1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alibri" panose="020F0502020204030204" pitchFamily="34" charset="0"/>
              </a:defRPr>
            </a:lvl1pPr>
          </a:lstStyle>
          <a:p>
            <a:fld id="{A247B2F0-6972-934D-9DFC-5317D5B3E4B3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38" name="Tijdelijke aanduiding voor tekst 37">
            <a:extLst>
              <a:ext uri="{FF2B5EF4-FFF2-40B4-BE49-F238E27FC236}">
                <a16:creationId xmlns:a16="http://schemas.microsoft.com/office/drawing/2014/main" id="{9AD7E51D-4E0B-9691-C0C6-F72144AC779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08666" y="1447799"/>
            <a:ext cx="5379359" cy="4479927"/>
          </a:xfrm>
        </p:spPr>
        <p:txBody>
          <a:bodyPr lIns="0" tIns="0" rIns="0" bIns="0">
            <a:noAutofit/>
          </a:bodyPr>
          <a:lstStyle>
            <a:lvl1pPr marL="3600" indent="0">
              <a:lnSpc>
                <a:spcPts val="2400"/>
              </a:lnSpc>
              <a:spcBef>
                <a:spcPts val="0"/>
              </a:spcBef>
              <a:spcAft>
                <a:spcPts val="1700"/>
              </a:spcAft>
              <a:buFontTx/>
              <a:buNone/>
              <a:defRPr sz="14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Tekstuele inhoud van deze slide.</a:t>
            </a:r>
          </a:p>
        </p:txBody>
      </p:sp>
      <p:sp>
        <p:nvSpPr>
          <p:cNvPr id="2" name="Tijdelijke aanduiding voor tekst 37">
            <a:extLst>
              <a:ext uri="{FF2B5EF4-FFF2-40B4-BE49-F238E27FC236}">
                <a16:creationId xmlns:a16="http://schemas.microsoft.com/office/drawing/2014/main" id="{92A7C270-010F-10C0-7060-6149FF1014F6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405945" y="927099"/>
            <a:ext cx="5379359" cy="314326"/>
          </a:xfrm>
        </p:spPr>
        <p:txBody>
          <a:bodyPr lIns="0" tIns="0" rIns="0" bIns="0" anchor="b">
            <a:noAutofit/>
          </a:bodyPr>
          <a:lstStyle>
            <a:lvl1pPr marL="3600" indent="0">
              <a:lnSpc>
                <a:spcPct val="100000"/>
              </a:lnSpc>
              <a:spcBef>
                <a:spcPts val="0"/>
              </a:spcBef>
              <a:spcAft>
                <a:spcPts val="1700"/>
              </a:spcAft>
              <a:buFont typeface="Arial" panose="020B0604020202020204" pitchFamily="34" charset="0"/>
              <a:buNone/>
              <a:defRPr sz="2400" b="1" i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nl-NL"/>
              <a:t>Titel</a:t>
            </a:r>
          </a:p>
        </p:txBody>
      </p:sp>
      <p:sp>
        <p:nvSpPr>
          <p:cNvPr id="4" name="Tijdelijke aanduiding voor afbeelding 14">
            <a:extLst>
              <a:ext uri="{FF2B5EF4-FFF2-40B4-BE49-F238E27FC236}">
                <a16:creationId xmlns:a16="http://schemas.microsoft.com/office/drawing/2014/main" id="{AD01A58D-5B03-CDDA-4761-71B6597C00A5}"/>
              </a:ext>
            </a:extLst>
          </p:cNvPr>
          <p:cNvSpPr>
            <a:spLocks noGrp="1"/>
          </p:cNvSpPr>
          <p:nvPr>
            <p:ph type="pic" sz="quarter" idx="69"/>
          </p:nvPr>
        </p:nvSpPr>
        <p:spPr>
          <a:xfrm>
            <a:off x="5991221" y="406399"/>
            <a:ext cx="6210644" cy="6051027"/>
          </a:xfrm>
          <a:custGeom>
            <a:avLst/>
            <a:gdLst>
              <a:gd name="connsiteX0" fmla="*/ 0 w 9757424"/>
              <a:gd name="connsiteY0" fmla="*/ 3022601 h 6045202"/>
              <a:gd name="connsiteX1" fmla="*/ 3022601 w 9757424"/>
              <a:gd name="connsiteY1" fmla="*/ 0 h 6045202"/>
              <a:gd name="connsiteX2" fmla="*/ 6734823 w 9757424"/>
              <a:gd name="connsiteY2" fmla="*/ 0 h 6045202"/>
              <a:gd name="connsiteX3" fmla="*/ 9757424 w 9757424"/>
              <a:gd name="connsiteY3" fmla="*/ 3022601 h 6045202"/>
              <a:gd name="connsiteX4" fmla="*/ 9757424 w 9757424"/>
              <a:gd name="connsiteY4" fmla="*/ 3022601 h 6045202"/>
              <a:gd name="connsiteX5" fmla="*/ 6734823 w 9757424"/>
              <a:gd name="connsiteY5" fmla="*/ 6045202 h 6045202"/>
              <a:gd name="connsiteX6" fmla="*/ 3022601 w 9757424"/>
              <a:gd name="connsiteY6" fmla="*/ 6045202 h 6045202"/>
              <a:gd name="connsiteX7" fmla="*/ 0 w 9757424"/>
              <a:gd name="connsiteY7" fmla="*/ 3022601 h 6045202"/>
              <a:gd name="connsiteX0" fmla="*/ 0 w 9757424"/>
              <a:gd name="connsiteY0" fmla="*/ 3022601 h 6045202"/>
              <a:gd name="connsiteX1" fmla="*/ 3022601 w 9757424"/>
              <a:gd name="connsiteY1" fmla="*/ 0 h 6045202"/>
              <a:gd name="connsiteX2" fmla="*/ 6734823 w 9757424"/>
              <a:gd name="connsiteY2" fmla="*/ 0 h 6045202"/>
              <a:gd name="connsiteX3" fmla="*/ 9757424 w 9757424"/>
              <a:gd name="connsiteY3" fmla="*/ 3022601 h 6045202"/>
              <a:gd name="connsiteX4" fmla="*/ 6734823 w 9757424"/>
              <a:gd name="connsiteY4" fmla="*/ 6045202 h 6045202"/>
              <a:gd name="connsiteX5" fmla="*/ 3022601 w 9757424"/>
              <a:gd name="connsiteY5" fmla="*/ 6045202 h 6045202"/>
              <a:gd name="connsiteX6" fmla="*/ 0 w 9757424"/>
              <a:gd name="connsiteY6" fmla="*/ 3022601 h 6045202"/>
              <a:gd name="connsiteX0" fmla="*/ 0 w 7198851"/>
              <a:gd name="connsiteY0" fmla="*/ 3022601 h 6045202"/>
              <a:gd name="connsiteX1" fmla="*/ 3022601 w 7198851"/>
              <a:gd name="connsiteY1" fmla="*/ 0 h 6045202"/>
              <a:gd name="connsiteX2" fmla="*/ 6734823 w 7198851"/>
              <a:gd name="connsiteY2" fmla="*/ 0 h 6045202"/>
              <a:gd name="connsiteX3" fmla="*/ 6734823 w 7198851"/>
              <a:gd name="connsiteY3" fmla="*/ 6045202 h 6045202"/>
              <a:gd name="connsiteX4" fmla="*/ 3022601 w 7198851"/>
              <a:gd name="connsiteY4" fmla="*/ 6045202 h 6045202"/>
              <a:gd name="connsiteX5" fmla="*/ 0 w 7198851"/>
              <a:gd name="connsiteY5" fmla="*/ 3022601 h 6045202"/>
              <a:gd name="connsiteX0" fmla="*/ 0 w 7009802"/>
              <a:gd name="connsiteY0" fmla="*/ 3022601 h 6045202"/>
              <a:gd name="connsiteX1" fmla="*/ 3022601 w 7009802"/>
              <a:gd name="connsiteY1" fmla="*/ 0 h 6045202"/>
              <a:gd name="connsiteX2" fmla="*/ 6734823 w 7009802"/>
              <a:gd name="connsiteY2" fmla="*/ 0 h 6045202"/>
              <a:gd name="connsiteX3" fmla="*/ 6734823 w 7009802"/>
              <a:gd name="connsiteY3" fmla="*/ 6045202 h 6045202"/>
              <a:gd name="connsiteX4" fmla="*/ 3022601 w 7009802"/>
              <a:gd name="connsiteY4" fmla="*/ 6045202 h 6045202"/>
              <a:gd name="connsiteX5" fmla="*/ 0 w 7009802"/>
              <a:gd name="connsiteY5" fmla="*/ 3022601 h 6045202"/>
              <a:gd name="connsiteX0" fmla="*/ 0 w 6734823"/>
              <a:gd name="connsiteY0" fmla="*/ 3022601 h 6045202"/>
              <a:gd name="connsiteX1" fmla="*/ 3022601 w 6734823"/>
              <a:gd name="connsiteY1" fmla="*/ 0 h 6045202"/>
              <a:gd name="connsiteX2" fmla="*/ 6734823 w 6734823"/>
              <a:gd name="connsiteY2" fmla="*/ 0 h 6045202"/>
              <a:gd name="connsiteX3" fmla="*/ 6734823 w 6734823"/>
              <a:gd name="connsiteY3" fmla="*/ 6045202 h 6045202"/>
              <a:gd name="connsiteX4" fmla="*/ 3022601 w 6734823"/>
              <a:gd name="connsiteY4" fmla="*/ 6045202 h 6045202"/>
              <a:gd name="connsiteX5" fmla="*/ 0 w 6734823"/>
              <a:gd name="connsiteY5" fmla="*/ 3022601 h 6045202"/>
              <a:gd name="connsiteX0" fmla="*/ 0 w 6734823"/>
              <a:gd name="connsiteY0" fmla="*/ 3022601 h 6045202"/>
              <a:gd name="connsiteX1" fmla="*/ 3022601 w 6734823"/>
              <a:gd name="connsiteY1" fmla="*/ 0 h 6045202"/>
              <a:gd name="connsiteX2" fmla="*/ 6204820 w 6734823"/>
              <a:gd name="connsiteY2" fmla="*/ 0 h 6045202"/>
              <a:gd name="connsiteX3" fmla="*/ 6734823 w 6734823"/>
              <a:gd name="connsiteY3" fmla="*/ 6045202 h 6045202"/>
              <a:gd name="connsiteX4" fmla="*/ 3022601 w 6734823"/>
              <a:gd name="connsiteY4" fmla="*/ 6045202 h 6045202"/>
              <a:gd name="connsiteX5" fmla="*/ 0 w 6734823"/>
              <a:gd name="connsiteY5" fmla="*/ 3022601 h 6045202"/>
              <a:gd name="connsiteX0" fmla="*/ 0 w 6210644"/>
              <a:gd name="connsiteY0" fmla="*/ 3022601 h 6051027"/>
              <a:gd name="connsiteX1" fmla="*/ 3022601 w 6210644"/>
              <a:gd name="connsiteY1" fmla="*/ 0 h 6051027"/>
              <a:gd name="connsiteX2" fmla="*/ 6204820 w 6210644"/>
              <a:gd name="connsiteY2" fmla="*/ 0 h 6051027"/>
              <a:gd name="connsiteX3" fmla="*/ 6210644 w 6210644"/>
              <a:gd name="connsiteY3" fmla="*/ 6051027 h 6051027"/>
              <a:gd name="connsiteX4" fmla="*/ 3022601 w 6210644"/>
              <a:gd name="connsiteY4" fmla="*/ 6045202 h 6051027"/>
              <a:gd name="connsiteX5" fmla="*/ 0 w 6210644"/>
              <a:gd name="connsiteY5" fmla="*/ 3022601 h 6051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10644" h="6051027">
                <a:moveTo>
                  <a:pt x="0" y="3022601"/>
                </a:moveTo>
                <a:cubicBezTo>
                  <a:pt x="0" y="1353265"/>
                  <a:pt x="1353265" y="0"/>
                  <a:pt x="3022601" y="0"/>
                </a:cubicBezTo>
                <a:lnTo>
                  <a:pt x="6204820" y="0"/>
                </a:lnTo>
                <a:cubicBezTo>
                  <a:pt x="6206761" y="2017009"/>
                  <a:pt x="6208703" y="4034018"/>
                  <a:pt x="6210644" y="6051027"/>
                </a:cubicBezTo>
                <a:lnTo>
                  <a:pt x="3022601" y="6045202"/>
                </a:lnTo>
                <a:cubicBezTo>
                  <a:pt x="1353265" y="6045202"/>
                  <a:pt x="0" y="4691937"/>
                  <a:pt x="0" y="3022601"/>
                </a:cubicBezTo>
                <a:close/>
              </a:path>
            </a:pathLst>
          </a:cu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 b="1">
                <a:solidFill>
                  <a:schemeClr val="accent3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378911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lgemeen tekst rechts - veel tek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EA0FD59-82D6-54DC-7C33-3DEEC963A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Hybride zorgpaden die impact maken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A64660A-6702-A8D7-3A71-269C7FCD1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alibri" panose="020F0502020204030204" pitchFamily="34" charset="0"/>
              </a:defRPr>
            </a:lvl1pPr>
          </a:lstStyle>
          <a:p>
            <a:fld id="{A247B2F0-6972-934D-9DFC-5317D5B3E4B3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38" name="Tijdelijke aanduiding voor tekst 37">
            <a:extLst>
              <a:ext uri="{FF2B5EF4-FFF2-40B4-BE49-F238E27FC236}">
                <a16:creationId xmlns:a16="http://schemas.microsoft.com/office/drawing/2014/main" id="{9AD7E51D-4E0B-9691-C0C6-F72144AC779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267200" y="1447800"/>
            <a:ext cx="6550025" cy="4479926"/>
          </a:xfrm>
        </p:spPr>
        <p:txBody>
          <a:bodyPr lIns="0" tIns="0" rIns="0" bIns="0">
            <a:noAutofit/>
          </a:bodyPr>
          <a:lstStyle>
            <a:lvl1pPr marL="3600" indent="0">
              <a:lnSpc>
                <a:spcPts val="2400"/>
              </a:lnSpc>
              <a:spcBef>
                <a:spcPts val="0"/>
              </a:spcBef>
              <a:spcAft>
                <a:spcPts val="1700"/>
              </a:spcAft>
              <a:buFontTx/>
              <a:buNone/>
              <a:defRPr sz="14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Tekstuele inhoud van deze slide.</a:t>
            </a:r>
          </a:p>
        </p:txBody>
      </p:sp>
      <p:sp>
        <p:nvSpPr>
          <p:cNvPr id="71" name="Tijdelijke aanduiding voor tekst 70">
            <a:extLst>
              <a:ext uri="{FF2B5EF4-FFF2-40B4-BE49-F238E27FC236}">
                <a16:creationId xmlns:a16="http://schemas.microsoft.com/office/drawing/2014/main" id="{7362A3E7-2700-47C4-2A65-86D06B514AC7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407988" y="1447800"/>
            <a:ext cx="2687637" cy="447992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>
              <a:defRPr sz="1600" b="0">
                <a:solidFill>
                  <a:schemeClr val="tx2"/>
                </a:solidFill>
              </a:defRPr>
            </a:lvl2pPr>
            <a:lvl3pPr>
              <a:defRPr sz="1600" b="0">
                <a:solidFill>
                  <a:schemeClr val="tx2"/>
                </a:solidFill>
              </a:defRPr>
            </a:lvl3pPr>
            <a:lvl4pPr>
              <a:defRPr sz="1600" b="0">
                <a:solidFill>
                  <a:schemeClr val="tx2"/>
                </a:solidFill>
              </a:defRPr>
            </a:lvl4pPr>
            <a:lvl5pPr>
              <a:defRPr sz="16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Onderwerp slide</a:t>
            </a:r>
          </a:p>
        </p:txBody>
      </p:sp>
    </p:spTree>
    <p:extLst>
      <p:ext uri="{BB962C8B-B14F-4D97-AF65-F5344CB8AC3E}">
        <p14:creationId xmlns:p14="http://schemas.microsoft.com/office/powerpoint/2010/main" val="403515291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lgemeen tekst rechts met afbeelding - veel tek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EA0FD59-82D6-54DC-7C33-3DEEC963A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Hybride zorgpaden die impact maken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A64660A-6702-A8D7-3A71-269C7FCD1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alibri" panose="020F0502020204030204" pitchFamily="34" charset="0"/>
              </a:defRPr>
            </a:lvl1pPr>
          </a:lstStyle>
          <a:p>
            <a:fld id="{A247B2F0-6972-934D-9DFC-5317D5B3E4B3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38" name="Tijdelijke aanduiding voor tekst 37">
            <a:extLst>
              <a:ext uri="{FF2B5EF4-FFF2-40B4-BE49-F238E27FC236}">
                <a16:creationId xmlns:a16="http://schemas.microsoft.com/office/drawing/2014/main" id="{9AD7E51D-4E0B-9691-C0C6-F72144AC779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267200" y="1447800"/>
            <a:ext cx="3654425" cy="4479926"/>
          </a:xfrm>
        </p:spPr>
        <p:txBody>
          <a:bodyPr lIns="0" tIns="0" rIns="0" bIns="0">
            <a:noAutofit/>
          </a:bodyPr>
          <a:lstStyle>
            <a:lvl1pPr marL="3600" indent="0">
              <a:lnSpc>
                <a:spcPts val="2400"/>
              </a:lnSpc>
              <a:spcBef>
                <a:spcPts val="0"/>
              </a:spcBef>
              <a:spcAft>
                <a:spcPts val="1700"/>
              </a:spcAft>
              <a:buFontTx/>
              <a:buNone/>
              <a:defRPr sz="14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Tekstuele inhoud van deze slide.</a:t>
            </a:r>
          </a:p>
        </p:txBody>
      </p:sp>
      <p:sp>
        <p:nvSpPr>
          <p:cNvPr id="71" name="Tijdelijke aanduiding voor tekst 70">
            <a:extLst>
              <a:ext uri="{FF2B5EF4-FFF2-40B4-BE49-F238E27FC236}">
                <a16:creationId xmlns:a16="http://schemas.microsoft.com/office/drawing/2014/main" id="{7362A3E7-2700-47C4-2A65-86D06B514AC7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407988" y="1447800"/>
            <a:ext cx="2687637" cy="447992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>
              <a:defRPr sz="1600" b="0">
                <a:solidFill>
                  <a:schemeClr val="tx2"/>
                </a:solidFill>
              </a:defRPr>
            </a:lvl2pPr>
            <a:lvl3pPr>
              <a:defRPr sz="1600" b="0">
                <a:solidFill>
                  <a:schemeClr val="tx2"/>
                </a:solidFill>
              </a:defRPr>
            </a:lvl3pPr>
            <a:lvl4pPr>
              <a:defRPr sz="1600" b="0">
                <a:solidFill>
                  <a:schemeClr val="tx2"/>
                </a:solidFill>
              </a:defRPr>
            </a:lvl4pPr>
            <a:lvl5pPr>
              <a:defRPr sz="16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Onderwerp slide</a:t>
            </a:r>
          </a:p>
        </p:txBody>
      </p:sp>
      <p:sp>
        <p:nvSpPr>
          <p:cNvPr id="3" name="Tijdelijke aanduiding voor afbeelding 10">
            <a:extLst>
              <a:ext uri="{FF2B5EF4-FFF2-40B4-BE49-F238E27FC236}">
                <a16:creationId xmlns:a16="http://schemas.microsoft.com/office/drawing/2014/main" id="{A70F8BE9-244D-843A-0855-E7509C58FAA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93200" y="406398"/>
            <a:ext cx="2689224" cy="6045201"/>
          </a:xfrm>
          <a:prstGeom prst="roundRect">
            <a:avLst>
              <a:gd name="adj" fmla="val 50000"/>
            </a:avLst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 b="1">
                <a:solidFill>
                  <a:schemeClr val="tx2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2085781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lgemeen met opsomming - veel tek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EA0FD59-82D6-54DC-7C33-3DEEC963A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Hybride zorgpaden die impact maken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A64660A-6702-A8D7-3A71-269C7FCD1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alibri" panose="020F0502020204030204" pitchFamily="34" charset="0"/>
              </a:defRPr>
            </a:lvl1pPr>
          </a:lstStyle>
          <a:p>
            <a:fld id="{A247B2F0-6972-934D-9DFC-5317D5B3E4B3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38" name="Tijdelijke aanduiding voor tekst 37">
            <a:extLst>
              <a:ext uri="{FF2B5EF4-FFF2-40B4-BE49-F238E27FC236}">
                <a16:creationId xmlns:a16="http://schemas.microsoft.com/office/drawing/2014/main" id="{9AD7E51D-4E0B-9691-C0C6-F72144AC779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267200" y="1447800"/>
            <a:ext cx="6550025" cy="4479926"/>
          </a:xfrm>
        </p:spPr>
        <p:txBody>
          <a:bodyPr lIns="0" tIns="0" rIns="0" bIns="0">
            <a:noAutofit/>
          </a:bodyPr>
          <a:lstStyle>
            <a:lvl1pPr marL="346500" indent="-342900">
              <a:lnSpc>
                <a:spcPts val="2000"/>
              </a:lnSpc>
              <a:spcBef>
                <a:spcPts val="0"/>
              </a:spcBef>
              <a:spcAft>
                <a:spcPts val="17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4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/>
              <a:t>Check</a:t>
            </a:r>
          </a:p>
          <a:p>
            <a:pPr lvl="0"/>
            <a:r>
              <a:rPr lang="nl-NL"/>
              <a:t>Check</a:t>
            </a:r>
          </a:p>
          <a:p>
            <a:pPr lvl="0"/>
            <a:r>
              <a:rPr lang="nl-NL"/>
              <a:t>Check</a:t>
            </a:r>
          </a:p>
          <a:p>
            <a:pPr lvl="0"/>
            <a:r>
              <a:rPr lang="nl-NL"/>
              <a:t>Check</a:t>
            </a:r>
          </a:p>
          <a:p>
            <a:pPr lvl="0"/>
            <a:r>
              <a:rPr lang="nl-NL"/>
              <a:t>Check</a:t>
            </a:r>
          </a:p>
          <a:p>
            <a:pPr lvl="0"/>
            <a:r>
              <a:rPr lang="nl-NL"/>
              <a:t>Check</a:t>
            </a:r>
          </a:p>
          <a:p>
            <a:pPr lvl="0"/>
            <a:r>
              <a:rPr lang="nl-NL"/>
              <a:t>Check</a:t>
            </a:r>
          </a:p>
        </p:txBody>
      </p:sp>
      <p:sp>
        <p:nvSpPr>
          <p:cNvPr id="71" name="Tijdelijke aanduiding voor tekst 70">
            <a:extLst>
              <a:ext uri="{FF2B5EF4-FFF2-40B4-BE49-F238E27FC236}">
                <a16:creationId xmlns:a16="http://schemas.microsoft.com/office/drawing/2014/main" id="{7362A3E7-2700-47C4-2A65-86D06B514AC7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407988" y="1447800"/>
            <a:ext cx="2687637" cy="447992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>
              <a:defRPr sz="1600" b="0">
                <a:solidFill>
                  <a:schemeClr val="tx2"/>
                </a:solidFill>
              </a:defRPr>
            </a:lvl2pPr>
            <a:lvl3pPr>
              <a:defRPr sz="1600" b="0">
                <a:solidFill>
                  <a:schemeClr val="tx2"/>
                </a:solidFill>
              </a:defRPr>
            </a:lvl3pPr>
            <a:lvl4pPr>
              <a:defRPr sz="1600" b="0">
                <a:solidFill>
                  <a:schemeClr val="tx2"/>
                </a:solidFill>
              </a:defRPr>
            </a:lvl4pPr>
            <a:lvl5pPr>
              <a:defRPr sz="16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Onderwerp slide</a:t>
            </a:r>
          </a:p>
        </p:txBody>
      </p:sp>
    </p:spTree>
    <p:extLst>
      <p:ext uri="{BB962C8B-B14F-4D97-AF65-F5344CB8AC3E}">
        <p14:creationId xmlns:p14="http://schemas.microsoft.com/office/powerpoint/2010/main" val="370140671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, subtitel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1AFA9E9-5EB8-42BF-B15A-3D95DDA547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1650" y="651600"/>
            <a:ext cx="11188700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00" b="0">
                <a:solidFill>
                  <a:srgbClr val="575757"/>
                </a:solidFill>
              </a:defRPr>
            </a:lvl1pPr>
          </a:lstStyle>
          <a:p>
            <a:pPr lvl="0"/>
            <a:r>
              <a:rPr lang="nl-NL" noProof="0"/>
              <a:t>Klik om de subtitel aan te passen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C3F5B0ED-A4CB-4D19-B6B8-CA9E1139E7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50" y="317500"/>
            <a:ext cx="11188700" cy="3340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nl-NL" noProof="0"/>
              <a:t>Klik om de titel aan te passen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919837"/>
      </p:ext>
    </p:extLst>
  </p:cSld>
  <p:clrMapOvr>
    <a:masterClrMapping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F79D3799-9A6C-45EE-B3ED-0F77AAB658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50" y="317500"/>
            <a:ext cx="11188700" cy="3340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nl-NL" noProof="0"/>
              <a:t>Klik om de titel aan te passen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034080"/>
      </p:ext>
    </p:extLst>
  </p:cSld>
  <p:clrMapOvr>
    <a:masterClrMapping/>
  </p:clrMapOvr>
  <p:transition>
    <p:fade/>
  </p:transition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EA0FD59-82D6-54DC-7C33-3DEEC963A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Hybride zorgpaden die impact maken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A64660A-6702-A8D7-3A71-269C7FCD1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fld id="{A247B2F0-6972-934D-9DFC-5317D5B3E4B3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C0C11A6-DE68-7AFF-A8FA-258EC835EC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79538" y="927100"/>
            <a:ext cx="9437687" cy="5000625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50000"/>
              </a:lnSpc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400">
                <a:solidFill>
                  <a:schemeClr val="tx2"/>
                </a:solidFill>
              </a:defRPr>
            </a:lvl2pPr>
            <a:lvl3pPr marL="914400" indent="0">
              <a:buNone/>
              <a:defRPr sz="2400">
                <a:solidFill>
                  <a:schemeClr val="tx2"/>
                </a:solidFill>
              </a:defRPr>
            </a:lvl3pPr>
            <a:lvl4pPr marL="1371600" indent="0">
              <a:buNone/>
              <a:defRPr sz="2400">
                <a:solidFill>
                  <a:schemeClr val="tx2"/>
                </a:solidFill>
              </a:defRPr>
            </a:lvl4pPr>
            <a:lvl5pPr marL="1828800" indent="0">
              <a:buNone/>
              <a:defRPr sz="240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Maak een statement, iets waar je meer aandacht aan wilt geven.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B547974A-70C6-8256-9706-C91EAF6C2F21}"/>
              </a:ext>
            </a:extLst>
          </p:cNvPr>
          <p:cNvSpPr txBox="1"/>
          <p:nvPr/>
        </p:nvSpPr>
        <p:spPr>
          <a:xfrm>
            <a:off x="407988" y="6328490"/>
            <a:ext cx="5380037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nl-NL" sz="800" b="0" i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© Zorg bij jou</a:t>
            </a:r>
            <a:endParaRPr lang="nl-NL" sz="800" b="0" i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309F86E-59A3-3475-4BBC-1EF4817E2A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64924" y="6134100"/>
            <a:ext cx="317500" cy="31750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2FF8E295-E73E-33F2-EF0F-05C56B98D26B}"/>
              </a:ext>
            </a:extLst>
          </p:cNvPr>
          <p:cNvSpPr txBox="1"/>
          <p:nvPr userDrawn="1"/>
        </p:nvSpPr>
        <p:spPr>
          <a:xfrm>
            <a:off x="407988" y="6328490"/>
            <a:ext cx="5380037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nl-NL" sz="800" b="0" i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© Zorg bij jou</a:t>
            </a:r>
            <a:endParaRPr lang="nl-NL" sz="800" b="0" i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E990F5D-2EAE-D92C-48C0-1C51492EE8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64924" y="6134100"/>
            <a:ext cx="3175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658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90" Type="http://schemas.openxmlformats.org/officeDocument/2006/relationships/image" Target="../media/image1.png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image" Target="../media/image3.svg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435514D-3827-6B09-59D1-5C710B951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1447800"/>
            <a:ext cx="2687638" cy="39624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54B1153-88AF-DCAB-64CE-9AEC18EE6D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67200" y="1447800"/>
            <a:ext cx="6550024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EB72E63-6851-260D-6A2D-8741CB3C4E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7987" y="406399"/>
            <a:ext cx="5380037" cy="314326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 b="0" i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r>
              <a:rPr lang="nl-NL"/>
              <a:t>Hybride zorgpaden die impact maken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521B3FC-5E5B-E4BB-8212-E5B71204F7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599" y="406400"/>
            <a:ext cx="758825" cy="3143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tx2"/>
                </a:solidFill>
                <a:latin typeface="FS Me" panose="02000506040000020004" pitchFamily="2" charset="77"/>
              </a:defRPr>
            </a:lvl1pPr>
          </a:lstStyle>
          <a:p>
            <a:r>
              <a:rPr lang="nl-NL">
                <a:latin typeface="Calibri" panose="020F0502020204030204" pitchFamily="34" charset="0"/>
              </a:rPr>
              <a:t>0</a:t>
            </a:r>
            <a:fld id="{8DA28792-A7EA-C140-8AA5-C17F3071EBC9}" type="slidenum">
              <a:rPr lang="nl-NL" smtClean="0">
                <a:latin typeface="Calibri" panose="020F0502020204030204" pitchFamily="34" charset="0"/>
              </a:rPr>
              <a:pPr/>
              <a:t>‹nr.›</a:t>
            </a:fld>
            <a:endParaRPr lang="nl-NL">
              <a:latin typeface="Calibri" panose="020F0502020204030204" pitchFamily="34" charset="0"/>
            </a:endParaRP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912DFC35-7999-C727-CB27-1C28DFE4C486}"/>
              </a:ext>
            </a:extLst>
          </p:cNvPr>
          <p:cNvSpPr txBox="1"/>
          <p:nvPr/>
        </p:nvSpPr>
        <p:spPr>
          <a:xfrm>
            <a:off x="407988" y="6328490"/>
            <a:ext cx="5380037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nl-NL" sz="800" b="0" i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© Zorg bij jou</a:t>
            </a:r>
            <a:endParaRPr lang="nl-NL" sz="800" b="0" i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599CD0FE-3EC1-A0BC-FFE2-76F4AC30736A}"/>
              </a:ext>
            </a:extLst>
          </p:cNvPr>
          <p:cNvPicPr>
            <a:picLocks noChangeAspect="1"/>
          </p:cNvPicPr>
          <p:nvPr/>
        </p:nvPicPr>
        <p:blipFill>
          <a:blip r:embed="rId90">
            <a:extLst>
              <a:ext uri="{96DAC541-7B7A-43D3-8B79-37D633B846F1}">
                <asvg:svgBlip xmlns:asvg="http://schemas.microsoft.com/office/drawing/2016/SVG/main" r:embed="rId91"/>
              </a:ext>
            </a:extLst>
          </a:blip>
          <a:stretch>
            <a:fillRect/>
          </a:stretch>
        </p:blipFill>
        <p:spPr>
          <a:xfrm>
            <a:off x="11464924" y="6134100"/>
            <a:ext cx="317500" cy="3175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7E0F51FE-5C6F-9F88-28A0-35C0F6351932}"/>
              </a:ext>
            </a:extLst>
          </p:cNvPr>
          <p:cNvSpPr txBox="1"/>
          <p:nvPr userDrawn="1"/>
        </p:nvSpPr>
        <p:spPr>
          <a:xfrm>
            <a:off x="407988" y="6328490"/>
            <a:ext cx="5380037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nl-NL" sz="800" b="0" i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© Zorg bij jou</a:t>
            </a:r>
            <a:endParaRPr lang="nl-NL" sz="800" b="0" i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3F98D94-93B6-510D-2C2A-86313900539F}"/>
              </a:ext>
            </a:extLst>
          </p:cNvPr>
          <p:cNvPicPr>
            <a:picLocks noChangeAspect="1"/>
          </p:cNvPicPr>
          <p:nvPr userDrawn="1"/>
        </p:nvPicPr>
        <p:blipFill>
          <a:blip r:embed="rId90">
            <a:extLst>
              <a:ext uri="{96DAC541-7B7A-43D3-8B79-37D633B846F1}">
                <asvg:svgBlip xmlns:asvg="http://schemas.microsoft.com/office/drawing/2016/SVG/main" r:embed="rId92"/>
              </a:ext>
            </a:extLst>
          </a:blip>
          <a:stretch>
            <a:fillRect/>
          </a:stretch>
        </p:blipFill>
        <p:spPr>
          <a:xfrm>
            <a:off x="11464924" y="6134100"/>
            <a:ext cx="3175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207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9" r:id="rId15"/>
    <p:sldLayoutId id="2147483720" r:id="rId16"/>
    <p:sldLayoutId id="2147483721" r:id="rId17"/>
    <p:sldLayoutId id="2147483722" r:id="rId18"/>
    <p:sldLayoutId id="2147483723" r:id="rId19"/>
    <p:sldLayoutId id="2147483724" r:id="rId20"/>
    <p:sldLayoutId id="2147483725" r:id="rId21"/>
    <p:sldLayoutId id="2147483726" r:id="rId22"/>
    <p:sldLayoutId id="2147483727" r:id="rId23"/>
    <p:sldLayoutId id="2147483728" r:id="rId24"/>
    <p:sldLayoutId id="2147483729" r:id="rId25"/>
    <p:sldLayoutId id="2147483730" r:id="rId26"/>
    <p:sldLayoutId id="2147483731" r:id="rId27"/>
    <p:sldLayoutId id="2147483732" r:id="rId28"/>
    <p:sldLayoutId id="2147483733" r:id="rId29"/>
    <p:sldLayoutId id="2147483734" r:id="rId30"/>
    <p:sldLayoutId id="2147483735" r:id="rId31"/>
    <p:sldLayoutId id="2147483736" r:id="rId32"/>
    <p:sldLayoutId id="2147483737" r:id="rId33"/>
    <p:sldLayoutId id="2147483738" r:id="rId34"/>
    <p:sldLayoutId id="2147483739" r:id="rId35"/>
    <p:sldLayoutId id="2147483740" r:id="rId36"/>
    <p:sldLayoutId id="2147483741" r:id="rId37"/>
    <p:sldLayoutId id="2147483742" r:id="rId38"/>
    <p:sldLayoutId id="2147483743" r:id="rId39"/>
    <p:sldLayoutId id="2147483744" r:id="rId40"/>
    <p:sldLayoutId id="2147483745" r:id="rId41"/>
    <p:sldLayoutId id="2147483746" r:id="rId42"/>
    <p:sldLayoutId id="2147483718" r:id="rId43"/>
    <p:sldLayoutId id="2147483748" r:id="rId44"/>
    <p:sldLayoutId id="2147483649" r:id="rId45"/>
    <p:sldLayoutId id="2147483660" r:id="rId46"/>
    <p:sldLayoutId id="2147483661" r:id="rId47"/>
    <p:sldLayoutId id="2147483662" r:id="rId48"/>
    <p:sldLayoutId id="2147483663" r:id="rId49"/>
    <p:sldLayoutId id="2147483664" r:id="rId50"/>
    <p:sldLayoutId id="2147483692" r:id="rId51"/>
    <p:sldLayoutId id="2147483693" r:id="rId52"/>
    <p:sldLayoutId id="2147483694" r:id="rId53"/>
    <p:sldLayoutId id="2147483695" r:id="rId54"/>
    <p:sldLayoutId id="2147483667" r:id="rId55"/>
    <p:sldLayoutId id="2147483679" r:id="rId56"/>
    <p:sldLayoutId id="2147483668" r:id="rId57"/>
    <p:sldLayoutId id="2147483666" r:id="rId58"/>
    <p:sldLayoutId id="2147483669" r:id="rId59"/>
    <p:sldLayoutId id="2147483665" r:id="rId60"/>
    <p:sldLayoutId id="2147483670" r:id="rId61"/>
    <p:sldLayoutId id="2147483672" r:id="rId62"/>
    <p:sldLayoutId id="2147483671" r:id="rId63"/>
    <p:sldLayoutId id="2147483674" r:id="rId64"/>
    <p:sldLayoutId id="2147483673" r:id="rId65"/>
    <p:sldLayoutId id="2147483680" r:id="rId66"/>
    <p:sldLayoutId id="2147483681" r:id="rId67"/>
    <p:sldLayoutId id="2147483682" r:id="rId68"/>
    <p:sldLayoutId id="2147483683" r:id="rId69"/>
    <p:sldLayoutId id="2147483684" r:id="rId70"/>
    <p:sldLayoutId id="2147483685" r:id="rId71"/>
    <p:sldLayoutId id="2147483686" r:id="rId72"/>
    <p:sldLayoutId id="2147483687" r:id="rId73"/>
    <p:sldLayoutId id="2147483688" r:id="rId74"/>
    <p:sldLayoutId id="2147483689" r:id="rId75"/>
    <p:sldLayoutId id="2147483690" r:id="rId76"/>
    <p:sldLayoutId id="2147483691" r:id="rId77"/>
    <p:sldLayoutId id="2147483676" r:id="rId78"/>
    <p:sldLayoutId id="2147483675" r:id="rId79"/>
    <p:sldLayoutId id="2147483678" r:id="rId80"/>
    <p:sldLayoutId id="2147483696" r:id="rId81"/>
    <p:sldLayoutId id="2147483697" r:id="rId82"/>
    <p:sldLayoutId id="2147483698" r:id="rId83"/>
    <p:sldLayoutId id="2147483699" r:id="rId84"/>
    <p:sldLayoutId id="2147483700" r:id="rId85"/>
    <p:sldLayoutId id="2147483701" r:id="rId86"/>
    <p:sldLayoutId id="2147483749" r:id="rId87"/>
    <p:sldLayoutId id="2147483751" r:id="rId8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i="0" kern="1200">
          <a:solidFill>
            <a:schemeClr val="tx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1" orient="horz" pos="4064" userDrawn="1">
          <p15:clr>
            <a:srgbClr val="F26B43"/>
          </p15:clr>
        </p15:guide>
        <p15:guide id="52" pos="257" userDrawn="1">
          <p15:clr>
            <a:srgbClr val="F26B43"/>
          </p15:clr>
        </p15:guide>
        <p15:guide id="53" orient="horz" pos="3864" userDrawn="1">
          <p15:clr>
            <a:srgbClr val="F26B43"/>
          </p15:clr>
        </p15:guide>
        <p15:guide id="54" orient="horz" pos="3734" userDrawn="1">
          <p15:clr>
            <a:srgbClr val="F26B43"/>
          </p15:clr>
        </p15:guide>
        <p15:guide id="55" orient="horz" pos="3536" userDrawn="1">
          <p15:clr>
            <a:srgbClr val="F26B43"/>
          </p15:clr>
        </p15:guide>
        <p15:guide id="56" orient="horz" pos="3408" userDrawn="1">
          <p15:clr>
            <a:srgbClr val="F26B43"/>
          </p15:clr>
        </p15:guide>
        <p15:guide id="57" orient="horz" pos="3208" userDrawn="1">
          <p15:clr>
            <a:srgbClr val="F26B43"/>
          </p15:clr>
        </p15:guide>
        <p15:guide id="58" orient="horz" pos="3078" userDrawn="1">
          <p15:clr>
            <a:srgbClr val="F26B43"/>
          </p15:clr>
        </p15:guide>
        <p15:guide id="59" orient="horz" pos="2880" userDrawn="1">
          <p15:clr>
            <a:srgbClr val="F26B43"/>
          </p15:clr>
        </p15:guide>
        <p15:guide id="60" orient="horz" pos="2750" userDrawn="1">
          <p15:clr>
            <a:srgbClr val="F26B43"/>
          </p15:clr>
        </p15:guide>
        <p15:guide id="61" orient="horz" pos="2552" userDrawn="1">
          <p15:clr>
            <a:srgbClr val="F26B43"/>
          </p15:clr>
        </p15:guide>
        <p15:guide id="62" orient="horz" pos="2422" userDrawn="1">
          <p15:clr>
            <a:srgbClr val="F26B43"/>
          </p15:clr>
        </p15:guide>
        <p15:guide id="63" orient="horz" pos="2226" userDrawn="1">
          <p15:clr>
            <a:srgbClr val="F26B43"/>
          </p15:clr>
        </p15:guide>
        <p15:guide id="64" orient="horz" pos="2094" userDrawn="1">
          <p15:clr>
            <a:srgbClr val="F26B43"/>
          </p15:clr>
        </p15:guide>
        <p15:guide id="65" orient="horz" pos="1896" userDrawn="1">
          <p15:clr>
            <a:srgbClr val="F26B43"/>
          </p15:clr>
        </p15:guide>
        <p15:guide id="66" orient="horz" pos="1766" userDrawn="1">
          <p15:clr>
            <a:srgbClr val="F26B43"/>
          </p15:clr>
        </p15:guide>
        <p15:guide id="67" orient="horz" pos="1568" userDrawn="1">
          <p15:clr>
            <a:srgbClr val="F26B43"/>
          </p15:clr>
        </p15:guide>
        <p15:guide id="68" orient="horz" pos="1438" userDrawn="1">
          <p15:clr>
            <a:srgbClr val="F26B43"/>
          </p15:clr>
        </p15:guide>
        <p15:guide id="69" orient="horz" pos="1240" userDrawn="1">
          <p15:clr>
            <a:srgbClr val="F26B43"/>
          </p15:clr>
        </p15:guide>
        <p15:guide id="70" orient="horz" pos="1110" userDrawn="1">
          <p15:clr>
            <a:srgbClr val="F26B43"/>
          </p15:clr>
        </p15:guide>
        <p15:guide id="71" orient="horz" pos="912" userDrawn="1">
          <p15:clr>
            <a:srgbClr val="F26B43"/>
          </p15:clr>
        </p15:guide>
        <p15:guide id="72" orient="horz" pos="782" userDrawn="1">
          <p15:clr>
            <a:srgbClr val="F26B43"/>
          </p15:clr>
        </p15:guide>
        <p15:guide id="73" orient="horz" pos="584" userDrawn="1">
          <p15:clr>
            <a:srgbClr val="F26B43"/>
          </p15:clr>
        </p15:guide>
        <p15:guide id="74" orient="horz" pos="454" userDrawn="1">
          <p15:clr>
            <a:srgbClr val="F26B43"/>
          </p15:clr>
        </p15:guide>
        <p15:guide id="75" orient="horz" pos="256" userDrawn="1">
          <p15:clr>
            <a:srgbClr val="F26B43"/>
          </p15:clr>
        </p15:guide>
        <p15:guide id="76" pos="734" userDrawn="1">
          <p15:clr>
            <a:srgbClr val="F26B43"/>
          </p15:clr>
        </p15:guide>
        <p15:guide id="77" pos="869" userDrawn="1">
          <p15:clr>
            <a:srgbClr val="F26B43"/>
          </p15:clr>
        </p15:guide>
        <p15:guide id="78" pos="1342" userDrawn="1">
          <p15:clr>
            <a:srgbClr val="F26B43"/>
          </p15:clr>
        </p15:guide>
        <p15:guide id="79" pos="1472" userDrawn="1">
          <p15:clr>
            <a:srgbClr val="F26B43"/>
          </p15:clr>
        </p15:guide>
        <p15:guide id="80" pos="1950" userDrawn="1">
          <p15:clr>
            <a:srgbClr val="F26B43"/>
          </p15:clr>
        </p15:guide>
        <p15:guide id="81" pos="2080" userDrawn="1">
          <p15:clr>
            <a:srgbClr val="F26B43"/>
          </p15:clr>
        </p15:guide>
        <p15:guide id="82" pos="2558" userDrawn="1">
          <p15:clr>
            <a:srgbClr val="F26B43"/>
          </p15:clr>
        </p15:guide>
        <p15:guide id="83" pos="2688" userDrawn="1">
          <p15:clr>
            <a:srgbClr val="F26B43"/>
          </p15:clr>
        </p15:guide>
        <p15:guide id="84" pos="3166" userDrawn="1">
          <p15:clr>
            <a:srgbClr val="F26B43"/>
          </p15:clr>
        </p15:guide>
        <p15:guide id="85" pos="3296" userDrawn="1">
          <p15:clr>
            <a:srgbClr val="F26B43"/>
          </p15:clr>
        </p15:guide>
        <p15:guide id="86" pos="3646" userDrawn="1">
          <p15:clr>
            <a:srgbClr val="F26B43"/>
          </p15:clr>
        </p15:guide>
        <p15:guide id="87" pos="3774" userDrawn="1">
          <p15:clr>
            <a:srgbClr val="F26B43"/>
          </p15:clr>
        </p15:guide>
        <p15:guide id="88" pos="3904" userDrawn="1">
          <p15:clr>
            <a:srgbClr val="F26B43"/>
          </p15:clr>
        </p15:guide>
        <p15:guide id="89" pos="4032" userDrawn="1">
          <p15:clr>
            <a:srgbClr val="F26B43"/>
          </p15:clr>
        </p15:guide>
        <p15:guide id="90" pos="4382" userDrawn="1">
          <p15:clr>
            <a:srgbClr val="F26B43"/>
          </p15:clr>
        </p15:guide>
        <p15:guide id="91" pos="4512" userDrawn="1">
          <p15:clr>
            <a:srgbClr val="F26B43"/>
          </p15:clr>
        </p15:guide>
        <p15:guide id="92" pos="4990" userDrawn="1">
          <p15:clr>
            <a:srgbClr val="F26B43"/>
          </p15:clr>
        </p15:guide>
        <p15:guide id="93" pos="5120" userDrawn="1">
          <p15:clr>
            <a:srgbClr val="F26B43"/>
          </p15:clr>
        </p15:guide>
        <p15:guide id="94" pos="5598" userDrawn="1">
          <p15:clr>
            <a:srgbClr val="F26B43"/>
          </p15:clr>
        </p15:guide>
        <p15:guide id="95" pos="5728" userDrawn="1">
          <p15:clr>
            <a:srgbClr val="F26B43"/>
          </p15:clr>
        </p15:guide>
        <p15:guide id="96" pos="6206" userDrawn="1">
          <p15:clr>
            <a:srgbClr val="F26B43"/>
          </p15:clr>
        </p15:guide>
        <p15:guide id="97" pos="6336" userDrawn="1">
          <p15:clr>
            <a:srgbClr val="F26B43"/>
          </p15:clr>
        </p15:guide>
        <p15:guide id="98" pos="6814" userDrawn="1">
          <p15:clr>
            <a:srgbClr val="F26B43"/>
          </p15:clr>
        </p15:guide>
        <p15:guide id="99" pos="6944" userDrawn="1">
          <p15:clr>
            <a:srgbClr val="F26B43"/>
          </p15:clr>
        </p15:guide>
        <p15:guide id="100" pos="742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4.png"/><Relationship Id="rId11" Type="http://schemas.openxmlformats.org/officeDocument/2006/relationships/hyperlink" Target="https://www.zorgbijjou.nl/verhalen-uit-de-praktijk/" TargetMode="External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8.png"/><Relationship Id="rId3" Type="http://schemas.openxmlformats.org/officeDocument/2006/relationships/image" Target="../media/image61.jpeg"/><Relationship Id="rId7" Type="http://schemas.openxmlformats.org/officeDocument/2006/relationships/image" Target="../media/image56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55.png"/><Relationship Id="rId11" Type="http://schemas.openxmlformats.org/officeDocument/2006/relationships/image" Target="../media/image67.svg"/><Relationship Id="rId5" Type="http://schemas.openxmlformats.org/officeDocument/2006/relationships/image" Target="../media/image63.png"/><Relationship Id="rId10" Type="http://schemas.openxmlformats.org/officeDocument/2006/relationships/image" Target="../media/image66.png"/><Relationship Id="rId4" Type="http://schemas.openxmlformats.org/officeDocument/2006/relationships/image" Target="../media/image62.png"/><Relationship Id="rId9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jpeg"/><Relationship Id="rId10" Type="http://schemas.openxmlformats.org/officeDocument/2006/relationships/image" Target="../media/image31.png"/><Relationship Id="rId4" Type="http://schemas.openxmlformats.org/officeDocument/2006/relationships/image" Target="../media/image25.jpeg"/><Relationship Id="rId9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D0D4F78-883C-9531-3939-39D544181C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Calibri"/>
                <a:cs typeface="Calibri"/>
              </a:rPr>
              <a:t>Tool:</a:t>
            </a:r>
            <a:br>
              <a:rPr lang="en-US" dirty="0">
                <a:latin typeface="Calibri"/>
                <a:ea typeface="Calibri"/>
                <a:cs typeface="Calibri"/>
              </a:rPr>
            </a:br>
            <a:r>
              <a:rPr lang="en-US" dirty="0">
                <a:latin typeface="Calibri"/>
                <a:ea typeface="Calibri"/>
                <a:cs typeface="Calibri"/>
              </a:rPr>
              <a:t>Over Zorg </a:t>
            </a:r>
            <a:r>
              <a:rPr lang="en-US" dirty="0" err="1">
                <a:latin typeface="Calibri"/>
                <a:ea typeface="Calibri"/>
                <a:cs typeface="Calibri"/>
              </a:rPr>
              <a:t>bij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jou</a:t>
            </a:r>
            <a:br>
              <a:rPr lang="en-US" dirty="0">
                <a:ea typeface="Calibri"/>
              </a:rPr>
            </a:br>
            <a:endParaRPr lang="en-US" dirty="0">
              <a:ea typeface="Calibri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695D66D-5F2D-6CE5-BEB1-0B143D6CB24C}"/>
              </a:ext>
            </a:extLst>
          </p:cNvPr>
          <p:cNvSpPr/>
          <p:nvPr/>
        </p:nvSpPr>
        <p:spPr>
          <a:xfrm>
            <a:off x="8772000" y="-2839500"/>
            <a:ext cx="6840000" cy="6840000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6F2CC3-15FD-C043-F4E3-04A2D9638B4E}"/>
              </a:ext>
            </a:extLst>
          </p:cNvPr>
          <p:cNvSpPr txBox="1"/>
          <p:nvPr/>
        </p:nvSpPr>
        <p:spPr>
          <a:xfrm>
            <a:off x="9383712" y="1124633"/>
            <a:ext cx="2617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>
                <a:latin typeface="+mj-lt"/>
              </a:rPr>
              <a:t>Digitaliseren</a:t>
            </a:r>
          </a:p>
        </p:txBody>
      </p:sp>
    </p:spTree>
    <p:extLst>
      <p:ext uri="{BB962C8B-B14F-4D97-AF65-F5344CB8AC3E}">
        <p14:creationId xmlns:p14="http://schemas.microsoft.com/office/powerpoint/2010/main" val="11208921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AD201C-37B0-F99E-D4FF-9B62AE2003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A623D15-B503-443C-60CC-9C32FC13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latin typeface="Calibri"/>
                <a:ea typeface="Calibri"/>
                <a:cs typeface="Calibri"/>
              </a:rPr>
              <a:t>Medisch Service Centrum (MSC)</a:t>
            </a:r>
            <a:endParaRPr lang="nl-NL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17E0ED-A101-E3F8-A13B-6D3510280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7B2F0-6972-934D-9DFC-5317D5B3E4B3}" type="slidenum">
              <a:rPr lang="nl-NL" smtClean="0"/>
              <a:pPr/>
              <a:t>10</a:t>
            </a:fld>
            <a:endParaRPr lang="nl-NL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CC75C5D-19FF-3D43-AE74-3B896E34902E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3996813" y="1447800"/>
            <a:ext cx="3924812" cy="4479926"/>
          </a:xfrm>
        </p:spPr>
        <p:txBody>
          <a:bodyPr vert="horz" lIns="0" tIns="0" rIns="0" bIns="0" rtlCol="0" anchor="t">
            <a:noAutofit/>
          </a:bodyPr>
          <a:lstStyle/>
          <a:p>
            <a:pPr marL="3175" indent="0">
              <a:buNone/>
            </a:pPr>
            <a:r>
              <a:rPr lang="nl-NL" b="1">
                <a:latin typeface="Calibri"/>
                <a:ea typeface="Calibri"/>
                <a:cs typeface="Calibri"/>
              </a:rPr>
              <a:t>Het bevlogen team van verpleegkundigen bekijkt alle metingen van de patiënten.</a:t>
            </a:r>
            <a:endParaRPr lang="nl-NL">
              <a:latin typeface="Calibri"/>
              <a:ea typeface="Calibri"/>
              <a:cs typeface="Calibri"/>
            </a:endParaRPr>
          </a:p>
          <a:p>
            <a:pPr marL="3175" indent="0">
              <a:buNone/>
            </a:pPr>
            <a:r>
              <a:rPr lang="nl-NL" sz="1400">
                <a:latin typeface="Calibri"/>
                <a:ea typeface="Calibri"/>
                <a:cs typeface="Calibri"/>
              </a:rPr>
              <a:t>Afwijkende metingen veroorzaken een signaal, dat op </a:t>
            </a:r>
            <a:r>
              <a:rPr lang="nl-NL" sz="1400" b="1">
                <a:latin typeface="Calibri"/>
                <a:ea typeface="Calibri"/>
                <a:cs typeface="Calibri"/>
              </a:rPr>
              <a:t>basis van urgentie </a:t>
            </a:r>
            <a:r>
              <a:rPr lang="nl-NL" sz="1400">
                <a:latin typeface="Calibri"/>
                <a:ea typeface="Calibri"/>
                <a:cs typeface="Calibri"/>
              </a:rPr>
              <a:t>wordt opgepakt volgens vaste </a:t>
            </a:r>
            <a:r>
              <a:rPr lang="nl-NL" sz="1400" b="1">
                <a:latin typeface="Calibri"/>
                <a:ea typeface="Calibri"/>
                <a:cs typeface="Calibri"/>
              </a:rPr>
              <a:t>protocollen en werkafspraken</a:t>
            </a:r>
            <a:r>
              <a:rPr lang="nl-NL" sz="1400">
                <a:latin typeface="Calibri"/>
                <a:ea typeface="Calibri"/>
                <a:cs typeface="Calibri"/>
              </a:rPr>
              <a:t>.</a:t>
            </a:r>
          </a:p>
          <a:p>
            <a:pPr marL="3175" indent="0">
              <a:buNone/>
            </a:pPr>
            <a:r>
              <a:rPr lang="nl-NL" sz="1400">
                <a:latin typeface="Calibri"/>
                <a:ea typeface="Calibri"/>
                <a:cs typeface="Calibri"/>
              </a:rPr>
              <a:t>Door </a:t>
            </a:r>
            <a:r>
              <a:rPr lang="nl-NL" sz="1400" b="1">
                <a:latin typeface="Calibri"/>
                <a:ea typeface="Calibri"/>
                <a:cs typeface="Calibri"/>
              </a:rPr>
              <a:t>inzage in relevante patiëntgegevens </a:t>
            </a:r>
            <a:r>
              <a:rPr lang="nl-NL" sz="1400">
                <a:latin typeface="Calibri"/>
                <a:ea typeface="Calibri"/>
                <a:cs typeface="Calibri"/>
              </a:rPr>
              <a:t>via het EPD kunnen ze meer, beter en sneller signalen verwerken. </a:t>
            </a:r>
          </a:p>
          <a:p>
            <a:pPr marL="3175"/>
            <a:r>
              <a:rPr lang="nl-NL" sz="1400">
                <a:latin typeface="Calibri"/>
                <a:ea typeface="Calibri"/>
                <a:cs typeface="Calibri"/>
              </a:rPr>
              <a:t>Nu wordt </a:t>
            </a:r>
            <a:r>
              <a:rPr lang="nl-NL" sz="1400" b="1">
                <a:latin typeface="Calibri"/>
                <a:ea typeface="Calibri"/>
                <a:cs typeface="Calibri"/>
              </a:rPr>
              <a:t>90%</a:t>
            </a:r>
            <a:r>
              <a:rPr lang="nl-NL" sz="1400">
                <a:latin typeface="Calibri"/>
                <a:ea typeface="Calibri"/>
                <a:cs typeface="Calibri"/>
              </a:rPr>
              <a:t> van de signalen zelfstandig afgehandeld door het MSC. </a:t>
            </a:r>
          </a:p>
          <a:p>
            <a:pPr marL="3175"/>
            <a:r>
              <a:rPr lang="nl-NL" sz="1400">
                <a:latin typeface="Calibri"/>
                <a:ea typeface="Calibri"/>
                <a:cs typeface="Calibri"/>
              </a:rPr>
              <a:t>Wij trainen verpleegkundigen in </a:t>
            </a:r>
            <a:r>
              <a:rPr lang="nl-NL" sz="1400" b="1">
                <a:latin typeface="Calibri"/>
                <a:ea typeface="Calibri"/>
                <a:cs typeface="Calibri"/>
              </a:rPr>
              <a:t>Anders zorg verlenen</a:t>
            </a:r>
            <a:r>
              <a:rPr lang="nl-NL" sz="1400">
                <a:latin typeface="Calibri"/>
                <a:ea typeface="Calibri"/>
                <a:cs typeface="Calibri"/>
              </a:rPr>
              <a:t>, bijv. klinisch redeneren op afstand.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A122205-DF35-A107-6045-F34C79F25501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nl-NL" dirty="0">
                <a:latin typeface="Calibri"/>
                <a:ea typeface="Calibri"/>
                <a:cs typeface="Calibri"/>
              </a:rPr>
              <a:t>Wat is het Medisch Service Centrum?</a:t>
            </a:r>
          </a:p>
          <a:p>
            <a:endParaRPr lang="nl-NL" sz="1600" b="0">
              <a:solidFill>
                <a:schemeClr val="accent1"/>
              </a:solidFill>
              <a:latin typeface="Calibri"/>
              <a:ea typeface="Calibri"/>
              <a:cs typeface="Calibri"/>
            </a:endParaRPr>
          </a:p>
          <a:p>
            <a:endParaRPr lang="nl-NL" sz="1600" b="0" dirty="0">
              <a:solidFill>
                <a:schemeClr val="accent6"/>
              </a:solidFill>
              <a:ea typeface="Calibri"/>
              <a:cs typeface="Calibri" panose="020F0502020204030204" pitchFamily="34" charset="0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096622B-75D6-D60A-5B10-1C3BA738238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33297728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A29240C-6A06-1E5D-798C-FC69A9E97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latin typeface="Calibri"/>
                <a:ea typeface="Calibri"/>
                <a:cs typeface="Calibri"/>
              </a:rPr>
              <a:t>Medisch Service Centrum (MSC)</a:t>
            </a:r>
            <a:endParaRPr lang="nl-NL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5287DE-FB1C-64C5-3895-991E5A14D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7B2F0-6972-934D-9DFC-5317D5B3E4B3}" type="slidenum">
              <a:rPr lang="nl-NL" smtClean="0"/>
              <a:pPr/>
              <a:t>11</a:t>
            </a:fld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9112B79-4E05-16E8-0DF0-8DEBB068519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2000" y="-1"/>
            <a:ext cx="8890000" cy="685800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3932BE48-F99D-59CF-E494-D6AC52E3E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14817" y="1312607"/>
            <a:ext cx="10923743" cy="4633794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4BA9E1FD-41D8-0868-4071-63C08026E2AD}"/>
              </a:ext>
            </a:extLst>
          </p:cNvPr>
          <p:cNvSpPr txBox="1"/>
          <p:nvPr/>
        </p:nvSpPr>
        <p:spPr>
          <a:xfrm>
            <a:off x="1432113" y="2738620"/>
            <a:ext cx="933632" cy="29275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nl-NL" sz="800">
                <a:solidFill>
                  <a:schemeClr val="bg1"/>
                </a:solidFill>
              </a:rPr>
              <a:t>Hartfalen meting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E1F40113-4123-E749-3C77-42913E370AF5}"/>
              </a:ext>
            </a:extLst>
          </p:cNvPr>
          <p:cNvSpPr txBox="1"/>
          <p:nvPr/>
        </p:nvSpPr>
        <p:spPr>
          <a:xfrm>
            <a:off x="414817" y="2158252"/>
            <a:ext cx="1220020" cy="41869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nl-NL" sz="800">
                <a:solidFill>
                  <a:schemeClr val="bg1"/>
                </a:solidFill>
              </a:rPr>
              <a:t>Afwijkende waarde</a:t>
            </a:r>
          </a:p>
          <a:p>
            <a:pPr algn="ctr"/>
            <a:r>
              <a:rPr lang="nl-NL" sz="800">
                <a:solidFill>
                  <a:schemeClr val="bg1"/>
                </a:solidFill>
              </a:rPr>
              <a:t>zwangerschapsdiabetes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9EB9AD2D-D977-9FAC-5611-92BD36CBA1BC}"/>
              </a:ext>
            </a:extLst>
          </p:cNvPr>
          <p:cNvSpPr txBox="1"/>
          <p:nvPr/>
        </p:nvSpPr>
        <p:spPr>
          <a:xfrm>
            <a:off x="2130458" y="3186545"/>
            <a:ext cx="895546" cy="29194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nl-NL" sz="800">
                <a:solidFill>
                  <a:schemeClr val="bg1"/>
                </a:solidFill>
              </a:rPr>
              <a:t>Vraag over app / Afspraak maken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A9191F6F-6B01-8EC5-B268-B31806967574}"/>
              </a:ext>
            </a:extLst>
          </p:cNvPr>
          <p:cNvSpPr txBox="1"/>
          <p:nvPr/>
        </p:nvSpPr>
        <p:spPr>
          <a:xfrm>
            <a:off x="1015641" y="5965075"/>
            <a:ext cx="1245306" cy="40975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nl-NL" sz="1200" b="1"/>
              <a:t>Patiënten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1E3EE04E-A60D-04B1-EE06-40FAB4B45282}"/>
              </a:ext>
            </a:extLst>
          </p:cNvPr>
          <p:cNvSpPr txBox="1"/>
          <p:nvPr/>
        </p:nvSpPr>
        <p:spPr>
          <a:xfrm>
            <a:off x="4563291" y="5992575"/>
            <a:ext cx="2865120" cy="48652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nl-NL" sz="1200" b="1"/>
              <a:t>Front-office medewerker</a:t>
            </a:r>
          </a:p>
          <a:p>
            <a:pPr algn="ctr"/>
            <a:r>
              <a:rPr lang="nl-NL" sz="1200"/>
              <a:t>Niet-medisch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84211649-D619-A411-FE99-E7B34A28F1DA}"/>
              </a:ext>
            </a:extLst>
          </p:cNvPr>
          <p:cNvSpPr txBox="1"/>
          <p:nvPr/>
        </p:nvSpPr>
        <p:spPr>
          <a:xfrm>
            <a:off x="7585165" y="5344855"/>
            <a:ext cx="1976845" cy="40975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nl-NL" sz="1100" b="1"/>
              <a:t>Monitoringsverpleegkundige</a:t>
            </a:r>
            <a:br>
              <a:rPr lang="nl-NL" sz="1100" b="1"/>
            </a:br>
            <a:r>
              <a:rPr lang="nl-NL" sz="1100"/>
              <a:t>Afhandeling signalen</a:t>
            </a:r>
          </a:p>
        </p:txBody>
      </p:sp>
      <p:sp>
        <p:nvSpPr>
          <p:cNvPr id="28" name="Tekstvak 27">
            <a:extLst>
              <a:ext uri="{FF2B5EF4-FFF2-40B4-BE49-F238E27FC236}">
                <a16:creationId xmlns:a16="http://schemas.microsoft.com/office/drawing/2014/main" id="{3C6AC248-4A0F-8CA9-9CAD-DC22964D7D84}"/>
              </a:ext>
            </a:extLst>
          </p:cNvPr>
          <p:cNvSpPr txBox="1"/>
          <p:nvPr/>
        </p:nvSpPr>
        <p:spPr>
          <a:xfrm>
            <a:off x="9775260" y="4920334"/>
            <a:ext cx="1570174" cy="45202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nl-NL" sz="1000" b="1"/>
              <a:t>Verpleegkundig specialist</a:t>
            </a:r>
          </a:p>
          <a:p>
            <a:pPr algn="ctr"/>
            <a:r>
              <a:rPr lang="nl-NL" sz="1000"/>
              <a:t>Afstemming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DDF46865-37D7-8EAE-B34E-23307E4E6E4A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407988" y="927100"/>
            <a:ext cx="2687637" cy="5000626"/>
          </a:xfrm>
        </p:spPr>
        <p:txBody>
          <a:bodyPr/>
          <a:lstStyle/>
          <a:p>
            <a:r>
              <a:rPr lang="nl-NL"/>
              <a:t>Wat is het Medisch Service Centrum?</a:t>
            </a:r>
          </a:p>
        </p:txBody>
      </p:sp>
    </p:spTree>
    <p:extLst>
      <p:ext uri="{BB962C8B-B14F-4D97-AF65-F5344CB8AC3E}">
        <p14:creationId xmlns:p14="http://schemas.microsoft.com/office/powerpoint/2010/main" val="10130797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A29240C-6A06-1E5D-798C-FC69A9E97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7987" y="406399"/>
            <a:ext cx="5380037" cy="314326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nl-NL">
                <a:latin typeface="Calibri"/>
                <a:ea typeface="Calibri"/>
                <a:cs typeface="Calibri"/>
              </a:rPr>
              <a:t>Medisch Service Centrum (MSC)</a:t>
            </a:r>
            <a:endParaRPr lang="nl-NL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5287DE-FB1C-64C5-3895-991E5A14D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23599" y="406400"/>
            <a:ext cx="758825" cy="3143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A247B2F0-6972-934D-9DFC-5317D5B3E4B3}" type="slidenum">
              <a:rPr lang="nl-NL" smtClean="0"/>
              <a:pPr>
                <a:spcAft>
                  <a:spcPts val="600"/>
                </a:spcAft>
              </a:pPr>
              <a:t>12</a:t>
            </a:fld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669A3E-77EA-31BC-758A-D5EDFB20656D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4267200" y="1447800"/>
            <a:ext cx="6550025" cy="4479926"/>
          </a:xfrm>
        </p:spPr>
        <p:txBody>
          <a:bodyPr vert="horz" lIns="0" tIns="0" rIns="0" bIns="0" rtlCol="0" anchor="t">
            <a:noAutofit/>
          </a:bodyPr>
          <a:lstStyle/>
          <a:p>
            <a:pPr marL="3175">
              <a:lnSpc>
                <a:spcPct val="140000"/>
              </a:lnSpc>
            </a:pPr>
            <a:r>
              <a:rPr lang="en-NL" b="1" dirty="0">
                <a:latin typeface="Calibri"/>
                <a:cs typeface="Calibri"/>
              </a:rPr>
              <a:t>I</a:t>
            </a:r>
            <a:r>
              <a:rPr lang="nl-NL" b="1" dirty="0">
                <a:latin typeface="Calibri"/>
                <a:cs typeface="Calibri"/>
              </a:rPr>
              <a:t>n het Medisch Service Centrum (MSC) werken mensen van Zorg bij jou en deelnemende zorgverleners samen om de patiënten te bedienen.</a:t>
            </a:r>
            <a:endParaRPr lang="nl-NL" dirty="0">
              <a:latin typeface="Calibri"/>
              <a:cs typeface="Calibri"/>
            </a:endParaRPr>
          </a:p>
          <a:p>
            <a:pPr marL="288925" indent="-2857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nl-NL" dirty="0">
                <a:latin typeface="Calibri"/>
                <a:ea typeface="Calibri"/>
                <a:cs typeface="Calibri"/>
              </a:rPr>
              <a:t>Voor de monitoring kan je gebruik maken van </a:t>
            </a:r>
            <a:r>
              <a:rPr lang="nl-NL" b="1" dirty="0">
                <a:latin typeface="Calibri"/>
                <a:ea typeface="Calibri"/>
                <a:cs typeface="Calibri"/>
              </a:rPr>
              <a:t>Zorg bij jou </a:t>
            </a:r>
            <a:r>
              <a:rPr lang="nl-NL" b="1" dirty="0" err="1">
                <a:latin typeface="Calibri"/>
                <a:ea typeface="Calibri"/>
                <a:cs typeface="Calibri"/>
              </a:rPr>
              <a:t>verpleeg-kundigen</a:t>
            </a:r>
            <a:r>
              <a:rPr lang="nl-NL" dirty="0">
                <a:latin typeface="Calibri"/>
                <a:ea typeface="Calibri"/>
                <a:cs typeface="Calibri"/>
              </a:rPr>
              <a:t> of je kunt </a:t>
            </a:r>
            <a:r>
              <a:rPr lang="nl-NL" b="1" dirty="0">
                <a:latin typeface="Calibri"/>
                <a:ea typeface="Calibri"/>
                <a:cs typeface="Calibri"/>
              </a:rPr>
              <a:t>eigen verpleegkundigen </a:t>
            </a:r>
            <a:r>
              <a:rPr lang="nl-NL" dirty="0">
                <a:latin typeface="Calibri"/>
                <a:ea typeface="Calibri"/>
                <a:cs typeface="Calibri"/>
              </a:rPr>
              <a:t>de ‘Zorg bij jou’ hybride zorg laten verlenen. Voor eigen </a:t>
            </a:r>
            <a:r>
              <a:rPr lang="nl-NL" dirty="0" err="1">
                <a:latin typeface="Calibri"/>
                <a:ea typeface="Calibri"/>
                <a:cs typeface="Calibri"/>
              </a:rPr>
              <a:t>patienten</a:t>
            </a:r>
            <a:r>
              <a:rPr lang="nl-NL" dirty="0">
                <a:latin typeface="Calibri"/>
                <a:ea typeface="Calibri"/>
                <a:cs typeface="Calibri"/>
              </a:rPr>
              <a:t>, regio en/of breder samenwerkingsverband.</a:t>
            </a:r>
          </a:p>
          <a:p>
            <a:pPr marL="288925" indent="-2857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nl-NL" dirty="0">
                <a:latin typeface="Calibri"/>
                <a:cs typeface="Calibri"/>
              </a:rPr>
              <a:t>Jouw ziekenhuis blijft de </a:t>
            </a:r>
            <a:r>
              <a:rPr lang="nl-NL" b="1" dirty="0">
                <a:latin typeface="Calibri"/>
                <a:cs typeface="Calibri"/>
              </a:rPr>
              <a:t>regiebehandelaar</a:t>
            </a:r>
            <a:r>
              <a:rPr lang="nl-NL" dirty="0">
                <a:latin typeface="Calibri"/>
                <a:cs typeface="Calibri"/>
              </a:rPr>
              <a:t>.</a:t>
            </a:r>
            <a:endParaRPr lang="nl-NL" dirty="0">
              <a:latin typeface="Calibri"/>
              <a:ea typeface="Calibri"/>
              <a:cs typeface="Calibri"/>
            </a:endParaRPr>
          </a:p>
          <a:p>
            <a:pPr marL="288925" indent="-2857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nl-NL" dirty="0">
                <a:latin typeface="Calibri"/>
                <a:ea typeface="Calibri"/>
                <a:cs typeface="Calibri"/>
              </a:rPr>
              <a:t>Het MSC is gedistribueerd van opzet (hybride werken).</a:t>
            </a:r>
            <a:endParaRPr lang="nl-NL" dirty="0">
              <a:latin typeface="Calibri"/>
              <a:cs typeface="Calibri"/>
            </a:endParaRPr>
          </a:p>
          <a:p>
            <a:pPr marL="288925" indent="-2857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nl-NL" b="1" dirty="0">
                <a:latin typeface="Calibri"/>
                <a:cs typeface="Calibri"/>
              </a:rPr>
              <a:t>Training- en omscholingsmogelijkheden</a:t>
            </a:r>
            <a:r>
              <a:rPr lang="nl-NL" dirty="0">
                <a:latin typeface="Calibri"/>
                <a:cs typeface="Calibri"/>
              </a:rPr>
              <a:t> voor verpleegkundigen die je inbrengt bij Zorg bij jou. Zo leren zij klinisch redeneren op afstand.</a:t>
            </a:r>
            <a:endParaRPr lang="nl-NL" dirty="0">
              <a:latin typeface="Calibri"/>
              <a:ea typeface="Calibri"/>
              <a:cs typeface="Calibri"/>
            </a:endParaRPr>
          </a:p>
          <a:p>
            <a:pPr marL="288925" indent="-2857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nl-NL" dirty="0">
                <a:latin typeface="Calibri"/>
                <a:ea typeface="Calibri"/>
                <a:cs typeface="Calibri"/>
              </a:rPr>
              <a:t>MSC is bereikbaar overdag, op werkdagen.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30866E-1A06-DF35-916F-92E1DF7BBF01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407988" y="1447800"/>
            <a:ext cx="2687637" cy="4479925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NL" dirty="0" err="1">
                <a:latin typeface="Calibri"/>
                <a:ea typeface="Calibri"/>
                <a:cs typeface="Calibri"/>
              </a:rPr>
              <a:t>Staffing</a:t>
            </a:r>
            <a:r>
              <a:rPr lang="en-NL" dirty="0">
                <a:latin typeface="Calibri"/>
                <a:ea typeface="Calibri"/>
                <a:cs typeface="Calibri"/>
              </a:rPr>
              <a:t> in het Medisch Service Centrum </a:t>
            </a:r>
            <a:endParaRPr lang="nl-NL" dirty="0"/>
          </a:p>
          <a:p>
            <a:endParaRPr lang="nl-NL"/>
          </a:p>
          <a:p>
            <a:endParaRPr lang="nl-NL" sz="1600" b="0" dirty="0">
              <a:solidFill>
                <a:schemeClr val="accent6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31214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1F82A43-6980-E815-8A10-350B3A069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latin typeface="Calibri"/>
                <a:ea typeface="Calibri"/>
                <a:cs typeface="Calibri"/>
              </a:rPr>
              <a:t>Medisch Service Centrum (MSC)</a:t>
            </a:r>
            <a:endParaRPr lang="nl-NL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9D04AC-993B-2517-AF61-B5836A014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7B2F0-6972-934D-9DFC-5317D5B3E4B3}" type="slidenum">
              <a:rPr lang="nl-NL" smtClean="0"/>
              <a:pPr/>
              <a:t>13</a:t>
            </a:fld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22A05D-7BB9-9532-C6BA-D9EA676DF46E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4267200" y="1447800"/>
            <a:ext cx="3840691" cy="5184776"/>
          </a:xfrm>
        </p:spPr>
        <p:txBody>
          <a:bodyPr vert="horz" lIns="0" tIns="0" rIns="0" bIns="0" rtlCol="0" anchor="t">
            <a:noAutofit/>
          </a:bodyPr>
          <a:lstStyle/>
          <a:p>
            <a:pPr marL="3175"/>
            <a:r>
              <a:rPr lang="nl-NL">
                <a:latin typeface="Calibri"/>
                <a:ea typeface="Calibri"/>
                <a:cs typeface="Calibri"/>
              </a:rPr>
              <a:t>Dankzij ons platform </a:t>
            </a:r>
            <a:r>
              <a:rPr lang="nl-NL" b="1">
                <a:latin typeface="Calibri"/>
                <a:ea typeface="Calibri"/>
                <a:cs typeface="Calibri"/>
              </a:rPr>
              <a:t>werken</a:t>
            </a:r>
            <a:r>
              <a:rPr lang="nl-NL">
                <a:latin typeface="Calibri"/>
                <a:ea typeface="Calibri"/>
                <a:cs typeface="Calibri"/>
              </a:rPr>
              <a:t> alle monitoringsverpleegkundigen gedistribueerd </a:t>
            </a:r>
            <a:r>
              <a:rPr lang="nl-NL" b="1">
                <a:latin typeface="Calibri"/>
                <a:ea typeface="Calibri"/>
                <a:cs typeface="Calibri"/>
              </a:rPr>
              <a:t>samen</a:t>
            </a:r>
            <a:r>
              <a:rPr lang="nl-NL">
                <a:latin typeface="Calibri"/>
                <a:ea typeface="Calibri"/>
                <a:cs typeface="Calibri"/>
              </a:rPr>
              <a:t>.</a:t>
            </a:r>
          </a:p>
          <a:p>
            <a:pPr marL="3175"/>
            <a:r>
              <a:rPr lang="nl-NL">
                <a:latin typeface="Calibri"/>
                <a:cs typeface="Calibri"/>
              </a:rPr>
              <a:t>Doel van het platform is dat verpleegkundigen meldingen afhandelen via </a:t>
            </a:r>
            <a:r>
              <a:rPr lang="nl-NL" b="1">
                <a:latin typeface="Calibri"/>
                <a:cs typeface="Calibri"/>
              </a:rPr>
              <a:t>één scherm,</a:t>
            </a:r>
            <a:r>
              <a:rPr lang="nl-NL">
                <a:latin typeface="Calibri"/>
                <a:cs typeface="Calibri"/>
              </a:rPr>
              <a:t> onafhankelijk van de gebruikte meetapp.</a:t>
            </a:r>
          </a:p>
          <a:p>
            <a:pPr marL="3175"/>
            <a:r>
              <a:rPr lang="nl-NL">
                <a:latin typeface="Calibri"/>
                <a:cs typeface="Calibri"/>
              </a:rPr>
              <a:t>Verpleegkundigen helpen het platform vormgeven. Dit </a:t>
            </a:r>
            <a:r>
              <a:rPr lang="nl-NL" b="1">
                <a:latin typeface="Calibri"/>
                <a:cs typeface="Calibri"/>
              </a:rPr>
              <a:t>verhoogt de efficiëntie en het werkplezier</a:t>
            </a:r>
            <a:r>
              <a:rPr lang="nl-NL">
                <a:latin typeface="Calibri"/>
                <a:cs typeface="Calibri"/>
              </a:rPr>
              <a:t>.</a:t>
            </a:r>
            <a:endParaRPr lang="nl-NL">
              <a:latin typeface="Calibri"/>
              <a:ea typeface="Calibri"/>
              <a:cs typeface="Calibri"/>
            </a:endParaRPr>
          </a:p>
          <a:p>
            <a:pPr marL="3175"/>
            <a:r>
              <a:rPr lang="nl-NL">
                <a:latin typeface="Calibri"/>
                <a:cs typeface="Calibri"/>
              </a:rPr>
              <a:t>Het </a:t>
            </a:r>
            <a:r>
              <a:rPr lang="nl-NL" b="1">
                <a:latin typeface="Calibri"/>
                <a:cs typeface="Calibri"/>
              </a:rPr>
              <a:t>landelijk netwerk</a:t>
            </a:r>
            <a:r>
              <a:rPr lang="nl-NL">
                <a:latin typeface="Calibri"/>
                <a:cs typeface="Calibri"/>
              </a:rPr>
              <a:t> maakt het mogelijk om op termijn:</a:t>
            </a:r>
            <a:r>
              <a:rPr lang="nl-NL">
                <a:latin typeface="Calibri"/>
                <a:ea typeface="Calibri"/>
                <a:cs typeface="Calibri"/>
              </a:rPr>
              <a:t> </a:t>
            </a:r>
            <a:r>
              <a:rPr lang="nl-NL">
                <a:latin typeface="Calibri"/>
                <a:cs typeface="Calibri"/>
              </a:rPr>
              <a:t>24/7 monitoring te bieden en capaciteitstekorten in de regio op te vangen.</a:t>
            </a:r>
            <a:endParaRPr lang="nl-NL"/>
          </a:p>
          <a:p>
            <a:pPr marL="3175"/>
            <a:endParaRPr lang="nl-NL">
              <a:ea typeface="Calibri" panose="020F050202020403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A4CA60-FB02-D9B3-1047-CA21EB56838C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nl-NL" dirty="0"/>
              <a:t>MSC met mogelijkheid tot landelijke dekking en 24/7 monitoring</a:t>
            </a:r>
          </a:p>
          <a:p>
            <a:endParaRPr lang="nl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l-NL" sz="1600" b="0" i="0" u="none" strike="noStrike" kern="1200" cap="none" spc="0" normalizeH="0" baseline="0" noProof="0" dirty="0">
              <a:ln>
                <a:noFill/>
              </a:ln>
              <a:solidFill>
                <a:srgbClr val="CA323B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endParaRPr lang="nl-NL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8CC9D17-BD77-076C-5E80-0F161923C0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7EA9F9-BF94-34F2-AFE1-8316714F01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9500" y="818319"/>
            <a:ext cx="5905847" cy="522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6385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C5C1A9-B7FB-6193-410F-E008A29D1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D9E11D5B-A13A-AC16-E89A-F3BA05C959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/>
              <a:t>Op weg naar naadloze integratie met EPD-systemen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0F27541-FC40-D7B8-F499-7D695255DC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3" name="Picture Placeholder 11">
            <a:extLst>
              <a:ext uri="{FF2B5EF4-FFF2-40B4-BE49-F238E27FC236}">
                <a16:creationId xmlns:a16="http://schemas.microsoft.com/office/drawing/2014/main" id="{0B4B1678-42F0-7DC0-AC5F-75D406F77C8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07987" y="3533774"/>
            <a:ext cx="2919600" cy="2917825"/>
          </a:xfrm>
          <a:prstGeom prst="ellipse">
            <a:avLst/>
          </a:prstGeom>
          <a:solidFill>
            <a:schemeClr val="tx1"/>
          </a:solidFill>
        </p:spPr>
      </p:pic>
      <p:pic>
        <p:nvPicPr>
          <p:cNvPr id="14" name="Picture Placeholder 13" descr="A doctor talking to a patient&#10;&#10;Description automatically generated">
            <a:extLst>
              <a:ext uri="{FF2B5EF4-FFF2-40B4-BE49-F238E27FC236}">
                <a16:creationId xmlns:a16="http://schemas.microsoft.com/office/drawing/2014/main" id="{1DAA299B-4C2A-15C5-864E-AFA585E42FA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6012" y="406399"/>
            <a:ext cx="5586412" cy="2917826"/>
          </a:xfrm>
        </p:spPr>
      </p:pic>
    </p:spTree>
    <p:extLst>
      <p:ext uri="{BB962C8B-B14F-4D97-AF65-F5344CB8AC3E}">
        <p14:creationId xmlns:p14="http://schemas.microsoft.com/office/powerpoint/2010/main" val="9302692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6CE724-D012-7D45-1392-B823EC2D91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12D8531-42F8-4221-6E4C-39F3E0C66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latin typeface="Calibri"/>
                <a:ea typeface="Calibri"/>
                <a:cs typeface="Calibri"/>
              </a:rPr>
              <a:t>Op weg naar naadloze integratie met EPD-systemen</a:t>
            </a:r>
            <a:endParaRPr lang="nl-NL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238CFE-9059-C57F-FB6C-51AFDF5CB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7B2F0-6972-934D-9DFC-5317D5B3E4B3}" type="slidenum">
              <a:rPr lang="nl-NL" smtClean="0"/>
              <a:pPr/>
              <a:t>15</a:t>
            </a:fld>
            <a:endParaRPr lang="nl-NL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627C1AF-E794-E897-16D4-BC259CCD5AED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4267200" y="1447800"/>
            <a:ext cx="4239812" cy="4724341"/>
          </a:xfrm>
        </p:spPr>
        <p:txBody>
          <a:bodyPr vert="horz" lIns="0" tIns="0" rIns="0" bIns="0" rtlCol="0" anchor="t">
            <a:noAutofit/>
          </a:bodyPr>
          <a:lstStyle/>
          <a:p>
            <a:pPr marL="288925" indent="-285750">
              <a:buFont typeface="Arial" panose="020B0604020202020204" pitchFamily="34" charset="0"/>
              <a:buChar char="•"/>
            </a:pPr>
            <a:r>
              <a:rPr lang="nl-NL" sz="1550">
                <a:latin typeface="Calibri"/>
                <a:ea typeface="Calibri"/>
                <a:cs typeface="Calibri"/>
              </a:rPr>
              <a:t>Patiënten worden</a:t>
            </a:r>
            <a:r>
              <a:rPr lang="nl-NL" sz="1550" b="1">
                <a:latin typeface="Calibri"/>
                <a:ea typeface="Calibri"/>
                <a:cs typeface="Calibri"/>
              </a:rPr>
              <a:t> direct vanuit het EPD aangemeld</a:t>
            </a:r>
            <a:r>
              <a:rPr lang="nl-NL" sz="1550">
                <a:latin typeface="Calibri"/>
                <a:ea typeface="Calibri"/>
                <a:cs typeface="Calibri"/>
              </a:rPr>
              <a:t> in het ZBJ platform en meetapps </a:t>
            </a:r>
            <a:r>
              <a:rPr lang="nl-NL" sz="1400">
                <a:latin typeface="Calibri"/>
                <a:ea typeface="Calibri"/>
                <a:cs typeface="Calibri"/>
              </a:rPr>
              <a:t>(fase: in ontwikkeling)</a:t>
            </a:r>
          </a:p>
          <a:p>
            <a:pPr marL="288925" indent="-285750">
              <a:buFont typeface="Arial" panose="020B0604020202020204" pitchFamily="34" charset="0"/>
              <a:buChar char="•"/>
            </a:pPr>
            <a:r>
              <a:rPr lang="nl-NL" sz="1550">
                <a:latin typeface="Calibri"/>
                <a:ea typeface="Calibri"/>
                <a:cs typeface="Calibri"/>
              </a:rPr>
              <a:t>De arts ziet </a:t>
            </a:r>
            <a:r>
              <a:rPr lang="nl-NL" sz="1550" b="1">
                <a:latin typeface="Calibri"/>
                <a:ea typeface="Calibri"/>
                <a:cs typeface="Calibri"/>
              </a:rPr>
              <a:t>via EPD de metingen in </a:t>
            </a:r>
            <a:r>
              <a:rPr lang="nl-NL" sz="1550">
                <a:latin typeface="Calibri"/>
                <a:ea typeface="Calibri"/>
                <a:cs typeface="Calibri"/>
              </a:rPr>
              <a:t>vanuit meetapps </a:t>
            </a:r>
            <a:r>
              <a:rPr lang="nl-NL" sz="1400">
                <a:latin typeface="Calibri"/>
                <a:ea typeface="Calibri"/>
                <a:cs typeface="Calibri"/>
              </a:rPr>
              <a:t>(nu via viewer in eigen beheer, in de toekomst via een ZBJ integratie)</a:t>
            </a:r>
          </a:p>
          <a:p>
            <a:pPr marL="288925" indent="-285750">
              <a:buFont typeface="Arial" panose="020B0604020202020204" pitchFamily="34" charset="0"/>
              <a:buChar char="•"/>
            </a:pPr>
            <a:r>
              <a:rPr lang="nl-NL" sz="1550">
                <a:latin typeface="Calibri"/>
                <a:ea typeface="Calibri"/>
                <a:cs typeface="Calibri"/>
              </a:rPr>
              <a:t>De monitoringsverpleegkundige kan </a:t>
            </a:r>
            <a:r>
              <a:rPr lang="nl-NL" sz="1550" b="1">
                <a:latin typeface="Calibri"/>
                <a:ea typeface="Calibri"/>
                <a:cs typeface="Calibri"/>
              </a:rPr>
              <a:t>de set relevante patiëntinformatie uit het EPD inzien</a:t>
            </a:r>
            <a:r>
              <a:rPr lang="nl-NL" sz="1550">
                <a:latin typeface="Calibri"/>
                <a:ea typeface="Calibri"/>
                <a:cs typeface="Calibri"/>
              </a:rPr>
              <a:t> vanuit het ZBJ platform </a:t>
            </a:r>
            <a:r>
              <a:rPr lang="nl-NL" sz="1400">
                <a:latin typeface="Calibri"/>
                <a:ea typeface="Calibri"/>
                <a:cs typeface="Calibri"/>
              </a:rPr>
              <a:t>(fase: in ontwikkeling)</a:t>
            </a:r>
          </a:p>
          <a:p>
            <a:pPr marL="288925" indent="-285750">
              <a:buFont typeface="Arial" panose="020B0604020202020204" pitchFamily="34" charset="0"/>
              <a:buChar char="•"/>
            </a:pPr>
            <a:r>
              <a:rPr lang="nl-NL" sz="1550">
                <a:latin typeface="Calibri"/>
                <a:ea typeface="Calibri"/>
                <a:cs typeface="Calibri"/>
              </a:rPr>
              <a:t>Monitoringsverpleegkundige zoekt afstemming met de regiebehandelaar via </a:t>
            </a:r>
            <a:r>
              <a:rPr lang="nl-NL" sz="1550" b="1">
                <a:latin typeface="Calibri"/>
                <a:ea typeface="Calibri"/>
                <a:cs typeface="Calibri"/>
              </a:rPr>
              <a:t>EPD werklijst </a:t>
            </a:r>
            <a:r>
              <a:rPr lang="nl-NL" sz="1550">
                <a:latin typeface="Calibri"/>
                <a:ea typeface="Calibri"/>
                <a:cs typeface="Calibri"/>
              </a:rPr>
              <a:t>en doet </a:t>
            </a:r>
            <a:r>
              <a:rPr lang="nl-NL" sz="1550" b="1">
                <a:latin typeface="Calibri"/>
                <a:ea typeface="Calibri"/>
                <a:cs typeface="Calibri"/>
              </a:rPr>
              <a:t>rapportage in het patiëntdossier</a:t>
            </a:r>
            <a:r>
              <a:rPr lang="nl-NL" sz="1550">
                <a:latin typeface="Calibri"/>
                <a:ea typeface="Calibri"/>
                <a:cs typeface="Calibri"/>
              </a:rPr>
              <a:t> </a:t>
            </a:r>
            <a:r>
              <a:rPr lang="nl-NL" sz="1400">
                <a:latin typeface="Calibri"/>
                <a:ea typeface="Calibri"/>
                <a:cs typeface="Calibri"/>
              </a:rPr>
              <a:t>(toekomst)</a:t>
            </a:r>
            <a:endParaRPr lang="nl-NL">
              <a:latin typeface="Calibri"/>
              <a:ea typeface="Calibri"/>
              <a:cs typeface="Calibri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1A4B4EB-59FF-961D-ADDD-9927148EB052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nl-NL">
                <a:latin typeface="Calibri"/>
                <a:ea typeface="Calibri"/>
                <a:cs typeface="Calibri"/>
              </a:rPr>
              <a:t>Integratie met EPD-systemen in ontwikkeling </a:t>
            </a:r>
          </a:p>
        </p:txBody>
      </p:sp>
      <p:pic>
        <p:nvPicPr>
          <p:cNvPr id="11" name="Picture Placeholder 10" descr="A doctor talking to a patient&#10;&#10;Description automatically generated">
            <a:extLst>
              <a:ext uri="{FF2B5EF4-FFF2-40B4-BE49-F238E27FC236}">
                <a16:creationId xmlns:a16="http://schemas.microsoft.com/office/drawing/2014/main" id="{9BB23FDF-E24E-6464-889C-6D9CBC8117F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93200" y="406398"/>
            <a:ext cx="2689224" cy="6045201"/>
          </a:xfrm>
        </p:spPr>
      </p:pic>
    </p:spTree>
    <p:extLst>
      <p:ext uri="{BB962C8B-B14F-4D97-AF65-F5344CB8AC3E}">
        <p14:creationId xmlns:p14="http://schemas.microsoft.com/office/powerpoint/2010/main" val="40743411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person holding a phone to a table with food&#10;&#10;Description automatically generated">
            <a:extLst>
              <a:ext uri="{FF2B5EF4-FFF2-40B4-BE49-F238E27FC236}">
                <a16:creationId xmlns:a16="http://schemas.microsoft.com/office/drawing/2014/main" id="{440E928D-71AD-2ABA-6B01-852BB6BBBF4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F11CC731-64C6-085E-F8E8-58BBBFBF5D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/>
              <a:t>Beste ervaring </a:t>
            </a:r>
            <a:br>
              <a:rPr lang="nl-NL"/>
            </a:br>
            <a:r>
              <a:rPr lang="nl-NL"/>
              <a:t>voor patiënten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C3B14D-460E-C68A-D99A-ED0F4C59F7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3" name="Picture Placeholder 11" descr="A person holding a phone&#10;&#10;Description automatically generated">
            <a:extLst>
              <a:ext uri="{FF2B5EF4-FFF2-40B4-BE49-F238E27FC236}">
                <a16:creationId xmlns:a16="http://schemas.microsoft.com/office/drawing/2014/main" id="{CB69BF6E-D61D-A1FF-F8EA-303ADD4BE02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407987" y="3533774"/>
            <a:ext cx="2919600" cy="2917825"/>
          </a:xfrm>
          <a:prstGeom prst="ellipse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1256917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2C20205F-F0F1-813A-8D2B-E7D027889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 presentatie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930CECD3-1D74-9653-F413-F173E1F22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7B2F0-6972-934D-9DFC-5317D5B3E4B3}" type="slidenum">
              <a:rPr lang="nl-NL" smtClean="0"/>
              <a:pPr/>
              <a:t>17</a:t>
            </a:fld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0F6D2AC-4B66-54F6-844B-87CF2D001F53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pPr marL="3600" indent="0">
              <a:buNone/>
            </a:pPr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B7DC1AD0-F790-3FE5-D722-83D93CDD6644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407988" y="1447800"/>
            <a:ext cx="3859212" cy="4479925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nl-NL" dirty="0">
                <a:latin typeface="Calibri"/>
                <a:ea typeface="Calibri"/>
                <a:cs typeface="Calibri"/>
              </a:rPr>
              <a:t>De patiënt staat centraal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Het juiste moment</a:t>
            </a: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Afhankelijk van individuele behoefte</a:t>
            </a: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Flexibel</a:t>
            </a: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Altijd toegang tot informatie en coaching</a:t>
            </a: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een systeem dat voor alle betrokkenen toegankelijk is</a:t>
            </a: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Netwerkzorg onafhankelijk van EPD </a:t>
            </a: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l-NL" sz="1400">
              <a:solidFill>
                <a:schemeClr val="accent1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865820E-44AC-ED8E-96B7-761976C91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8024" y="1117849"/>
            <a:ext cx="4462881" cy="480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2945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B00469-7504-9866-113F-5B620FD0AB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9EAA6D5-8D40-7A11-7E43-8DD990929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kumimoji="0" lang="nl-NL" sz="900" b="0" i="0" u="none" strike="noStrike" kern="1200" cap="none" spc="0" normalizeH="0" baseline="0" noProof="0">
                <a:ln>
                  <a:noFill/>
                </a:ln>
                <a:solidFill>
                  <a:srgbClr val="05798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Beste ervaring voor patiënten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87D418-9CAC-02AE-00E8-54219BAD0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7B2F0-6972-934D-9DFC-5317D5B3E4B3}" type="slidenum">
              <a:rPr lang="nl-NL" smtClean="0"/>
              <a:pPr/>
              <a:t>18</a:t>
            </a:fld>
            <a:endParaRPr lang="nl-NL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D763002-A9AE-9F77-AD5D-FBDEB11DB225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4267200" y="1447800"/>
            <a:ext cx="4220067" cy="4479926"/>
          </a:xfrm>
        </p:spPr>
        <p:txBody>
          <a:bodyPr vert="horz" lIns="0" tIns="0" rIns="0" bIns="0" rtlCol="0" anchor="t">
            <a:noAutofit/>
          </a:bodyPr>
          <a:lstStyle/>
          <a:p>
            <a:pPr marL="3175"/>
            <a:r>
              <a:rPr lang="nl-NL" b="1">
                <a:latin typeface="Calibri"/>
                <a:ea typeface="Calibri"/>
                <a:cs typeface="Calibri"/>
              </a:rPr>
              <a:t>Wij hechten veel waarde aan de patiëntervaring en bieden daarom persoonlijke,  soepele en zorgvuldige communicatie en begeleiding: </a:t>
            </a:r>
          </a:p>
          <a:p>
            <a:pPr marL="288925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>
                <a:latin typeface="Calibri"/>
                <a:ea typeface="Calibri"/>
                <a:cs typeface="Calibri"/>
              </a:rPr>
              <a:t>Begeleide </a:t>
            </a:r>
            <a:r>
              <a:rPr lang="nl-NL" err="1">
                <a:latin typeface="Calibri"/>
                <a:ea typeface="Calibri"/>
                <a:cs typeface="Calibri"/>
              </a:rPr>
              <a:t>onboarding</a:t>
            </a:r>
            <a:r>
              <a:rPr lang="nl-NL">
                <a:latin typeface="Calibri"/>
                <a:ea typeface="Calibri"/>
                <a:cs typeface="Calibri"/>
              </a:rPr>
              <a:t> voor patiënten</a:t>
            </a:r>
          </a:p>
          <a:p>
            <a:pPr marL="288925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>
                <a:latin typeface="Calibri"/>
                <a:ea typeface="Calibri"/>
                <a:cs typeface="Calibri"/>
              </a:rPr>
              <a:t>Toegankelijke apps voor iedereen</a:t>
            </a:r>
          </a:p>
          <a:p>
            <a:pPr marL="288925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>
                <a:latin typeface="Calibri"/>
                <a:ea typeface="Calibri"/>
                <a:cs typeface="Calibri"/>
              </a:rPr>
              <a:t>Laagdrempelig communicatie tussen zorgverlener en patiënt (chat en telefonisch contact)</a:t>
            </a:r>
          </a:p>
          <a:p>
            <a:pPr marL="288925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>
                <a:latin typeface="Calibri"/>
                <a:ea typeface="Calibri"/>
                <a:cs typeface="Calibri"/>
              </a:rPr>
              <a:t>Flyer voor in de spreekkamer</a:t>
            </a:r>
          </a:p>
          <a:p>
            <a:pPr marL="288925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>
                <a:latin typeface="Calibri"/>
                <a:ea typeface="Calibri"/>
                <a:cs typeface="Calibri"/>
              </a:rPr>
              <a:t>Innovatie samen met o.a. </a:t>
            </a:r>
            <a:r>
              <a:rPr lang="nl-NL" err="1">
                <a:latin typeface="Calibri"/>
                <a:ea typeface="Calibri"/>
                <a:cs typeface="Calibri"/>
              </a:rPr>
              <a:t>Digizorg</a:t>
            </a:r>
            <a:r>
              <a:rPr lang="nl-NL">
                <a:latin typeface="Calibri"/>
                <a:ea typeface="Calibri"/>
                <a:cs typeface="Calibri"/>
              </a:rPr>
              <a:t>, </a:t>
            </a:r>
            <a:r>
              <a:rPr lang="nl-NL" err="1">
                <a:latin typeface="Calibri"/>
                <a:ea typeface="Calibri"/>
                <a:cs typeface="Calibri"/>
              </a:rPr>
              <a:t>Luscii</a:t>
            </a:r>
            <a:r>
              <a:rPr lang="nl-NL">
                <a:latin typeface="Calibri"/>
                <a:ea typeface="Calibri"/>
                <a:cs typeface="Calibri"/>
              </a:rPr>
              <a:t>, </a:t>
            </a:r>
            <a:r>
              <a:rPr lang="nl-NL" err="1">
                <a:latin typeface="Calibri"/>
                <a:ea typeface="Calibri"/>
                <a:cs typeface="Calibri"/>
              </a:rPr>
              <a:t>Sananet</a:t>
            </a:r>
            <a:r>
              <a:rPr lang="nl-NL">
                <a:latin typeface="Calibri"/>
                <a:ea typeface="Calibri"/>
                <a:cs typeface="Calibri"/>
              </a:rPr>
              <a:t>, </a:t>
            </a:r>
            <a:r>
              <a:rPr lang="nl-NL" err="1">
                <a:latin typeface="Calibri"/>
                <a:ea typeface="Calibri"/>
                <a:cs typeface="Calibri"/>
              </a:rPr>
              <a:t>Patient</a:t>
            </a:r>
            <a:r>
              <a:rPr lang="nl-NL">
                <a:latin typeface="Calibri"/>
                <a:ea typeface="Calibri"/>
                <a:cs typeface="Calibri"/>
              </a:rPr>
              <a:t> </a:t>
            </a:r>
            <a:r>
              <a:rPr lang="nl-NL" err="1">
                <a:latin typeface="Calibri"/>
                <a:ea typeface="Calibri"/>
                <a:cs typeface="Calibri"/>
              </a:rPr>
              <a:t>Journey</a:t>
            </a:r>
            <a:r>
              <a:rPr lang="nl-NL">
                <a:latin typeface="Calibri"/>
                <a:ea typeface="Calibri"/>
                <a:cs typeface="Calibri"/>
              </a:rPr>
              <a:t> app en Beter Dichtbij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E8EABA8-EA83-3CD2-4F14-3C019519849B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nl-NL" dirty="0">
                <a:latin typeface="Calibri"/>
                <a:ea typeface="Calibri"/>
                <a:cs typeface="Calibri"/>
              </a:rPr>
              <a:t>Een soepele patiëntreis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5742577-B4A9-A8F1-A7F4-FC738018F43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nl-NL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0C41D39-AEB6-AACF-7D69-D9E7FB6CB185}"/>
              </a:ext>
            </a:extLst>
          </p:cNvPr>
          <p:cNvGrpSpPr/>
          <p:nvPr/>
        </p:nvGrpSpPr>
        <p:grpSpPr>
          <a:xfrm>
            <a:off x="8756392" y="1447800"/>
            <a:ext cx="2959772" cy="3840565"/>
            <a:chOff x="8063827" y="740720"/>
            <a:chExt cx="4401148" cy="5710879"/>
          </a:xfrm>
        </p:grpSpPr>
        <p:pic>
          <p:nvPicPr>
            <p:cNvPr id="4" name="Afbeelding 17">
              <a:extLst>
                <a:ext uri="{FF2B5EF4-FFF2-40B4-BE49-F238E27FC236}">
                  <a16:creationId xmlns:a16="http://schemas.microsoft.com/office/drawing/2014/main" id="{00AF71D5-5892-74DB-06EB-4BA0C7F99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318835">
              <a:off x="8063827" y="1850531"/>
              <a:ext cx="2413139" cy="34181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Afbeelding 14">
              <a:extLst>
                <a:ext uri="{FF2B5EF4-FFF2-40B4-BE49-F238E27FC236}">
                  <a16:creationId xmlns:a16="http://schemas.microsoft.com/office/drawing/2014/main" id="{ADD26637-B193-876E-912D-4391523BF2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94916">
              <a:off x="10898909" y="2067792"/>
              <a:ext cx="1566066" cy="3085781"/>
            </a:xfrm>
            <a:prstGeom prst="rect">
              <a:avLst/>
            </a:prstGeom>
            <a:effectLst>
              <a:outerShdw blurRad="98748" dist="64018" dir="3600000" sx="99000" sy="99000" algn="tl" rotWithShape="0">
                <a:prstClr val="black">
                  <a:alpha val="46000"/>
                </a:prstClr>
              </a:outerShdw>
            </a:effectLst>
          </p:spPr>
        </p:pic>
        <p:pic>
          <p:nvPicPr>
            <p:cNvPr id="10" name="Afbeelding 16">
              <a:extLst>
                <a:ext uri="{FF2B5EF4-FFF2-40B4-BE49-F238E27FC236}">
                  <a16:creationId xmlns:a16="http://schemas.microsoft.com/office/drawing/2014/main" id="{631607E8-72EC-1B14-91F5-A891F8E5F7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14427" y="1039858"/>
              <a:ext cx="2296967" cy="4525946"/>
            </a:xfrm>
            <a:prstGeom prst="rect">
              <a:avLst/>
            </a:prstGeom>
            <a:effectLst>
              <a:outerShdw blurRad="644071" dist="471455" dir="2940000" sx="98000" sy="98000" algn="tl" rotWithShape="0">
                <a:prstClr val="black">
                  <a:alpha val="22000"/>
                </a:prstClr>
              </a:outerShdw>
            </a:effectLst>
          </p:spPr>
        </p:pic>
        <p:pic>
          <p:nvPicPr>
            <p:cNvPr id="11" name="Afbeelding 18">
              <a:extLst>
                <a:ext uri="{FF2B5EF4-FFF2-40B4-BE49-F238E27FC236}">
                  <a16:creationId xmlns:a16="http://schemas.microsoft.com/office/drawing/2014/main" id="{DEDD282B-7598-C9BD-DFE6-84DEC7D25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866087" y="740720"/>
              <a:ext cx="979450" cy="979450"/>
            </a:xfrm>
            <a:prstGeom prst="rect">
              <a:avLst/>
            </a:prstGeom>
            <a:effectLst>
              <a:outerShdw blurRad="348861" dist="141773" dir="2700000" algn="tl" rotWithShape="0">
                <a:prstClr val="black">
                  <a:alpha val="25000"/>
                </a:prstClr>
              </a:outerShdw>
            </a:effectLst>
          </p:spPr>
        </p:pic>
        <p:pic>
          <p:nvPicPr>
            <p:cNvPr id="12" name="Afbeelding 19">
              <a:extLst>
                <a:ext uri="{FF2B5EF4-FFF2-40B4-BE49-F238E27FC236}">
                  <a16:creationId xmlns:a16="http://schemas.microsoft.com/office/drawing/2014/main" id="{D75FF1A6-BDCC-26AB-DAA5-A65A30B629C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270396" y="5713003"/>
              <a:ext cx="736600" cy="736600"/>
            </a:xfrm>
            <a:prstGeom prst="rect">
              <a:avLst/>
            </a:prstGeom>
            <a:effectLst>
              <a:outerShdw blurRad="76199" dist="25918" dir="2700000" algn="tl" rotWithShape="0">
                <a:prstClr val="black">
                  <a:alpha val="39000"/>
                </a:prstClr>
              </a:outerShdw>
            </a:effectLst>
          </p:spPr>
        </p:pic>
        <p:pic>
          <p:nvPicPr>
            <p:cNvPr id="13" name="Afbeelding 24">
              <a:extLst>
                <a:ext uri="{FF2B5EF4-FFF2-40B4-BE49-F238E27FC236}">
                  <a16:creationId xmlns:a16="http://schemas.microsoft.com/office/drawing/2014/main" id="{4B62B543-856A-29DF-881E-EA848FC37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191663" y="5714999"/>
              <a:ext cx="736600" cy="736600"/>
            </a:xfrm>
            <a:prstGeom prst="rect">
              <a:avLst/>
            </a:prstGeom>
            <a:effectLst>
              <a:outerShdw blurRad="76199" dist="25918" dir="2700000" algn="tl" rotWithShape="0">
                <a:prstClr val="black">
                  <a:alpha val="39000"/>
                </a:prstClr>
              </a:outerShdw>
            </a:effectLst>
          </p:spPr>
        </p:pic>
        <p:pic>
          <p:nvPicPr>
            <p:cNvPr id="14" name="Afbeelding 25">
              <a:extLst>
                <a:ext uri="{FF2B5EF4-FFF2-40B4-BE49-F238E27FC236}">
                  <a16:creationId xmlns:a16="http://schemas.microsoft.com/office/drawing/2014/main" id="{C1DA06ED-DE7D-5391-0832-FCE201FC51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110934" y="5714999"/>
              <a:ext cx="736600" cy="736600"/>
            </a:xfrm>
            <a:prstGeom prst="rect">
              <a:avLst/>
            </a:prstGeom>
            <a:effectLst>
              <a:outerShdw blurRad="76199" dist="25918" dir="2700000" algn="tl" rotWithShape="0">
                <a:prstClr val="black">
                  <a:alpha val="39000"/>
                </a:prstClr>
              </a:outerShdw>
            </a:effectLst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2D5A774-B707-6DFA-377E-A6C2D7576C9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73987"/>
            <a:ext cx="3960090" cy="2227550"/>
          </a:xfrm>
          <a:prstGeom prst="rect">
            <a:avLst/>
          </a:prstGeom>
        </p:spPr>
      </p:pic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94A4CC1D-C869-FB81-F8C4-924AC79D4BB2}"/>
              </a:ext>
            </a:extLst>
          </p:cNvPr>
          <p:cNvSpPr txBox="1">
            <a:spLocks/>
          </p:cNvSpPr>
          <p:nvPr/>
        </p:nvSpPr>
        <p:spPr>
          <a:xfrm>
            <a:off x="230048" y="5287022"/>
            <a:ext cx="2687637" cy="107128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latin typeface="Calibri"/>
                <a:ea typeface="Calibri"/>
                <a:cs typeface="Calibri"/>
                <a:hlinkClick r:id="rId11"/>
              </a:rPr>
              <a:t>Lees de ervarings-verhalen van patiënten </a:t>
            </a:r>
            <a:endParaRPr lang="nl-NL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28278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6DCCDFF-595F-F21D-11C4-815A3C334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kumimoji="0" lang="nl-NL" sz="900" b="0" i="0" u="none" strike="noStrike" kern="1200" cap="none" spc="0" normalizeH="0" baseline="0" noProof="0">
                <a:ln>
                  <a:noFill/>
                </a:ln>
                <a:solidFill>
                  <a:srgbClr val="05798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Beste ervaring voor patiënten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A1B261-C72C-820D-1B34-E2FDF0B0C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7B2F0-6972-934D-9DFC-5317D5B3E4B3}" type="slidenum">
              <a:rPr lang="nl-NL" smtClean="0"/>
              <a:pPr/>
              <a:t>19</a:t>
            </a:fld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4D3414-ECC7-58A6-E9AF-9D47ECF529A2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4267200" y="1447800"/>
            <a:ext cx="3654425" cy="4756151"/>
          </a:xfrm>
        </p:spPr>
        <p:txBody>
          <a:bodyPr vert="horz" lIns="0" tIns="0" rIns="0" bIns="0" rtlCol="0" anchor="t">
            <a:noAutofit/>
          </a:bodyPr>
          <a:lstStyle/>
          <a:p>
            <a:pPr marL="3175"/>
            <a:r>
              <a:rPr lang="nl-NL" b="1">
                <a:latin typeface="Calibri"/>
                <a:ea typeface="Calibri"/>
                <a:cs typeface="Calibri"/>
              </a:rPr>
              <a:t>Overzichtelijke apps helpen de patiënt in de voorbereiding op thuismeten. </a:t>
            </a:r>
            <a:endParaRPr lang="nl-NL">
              <a:latin typeface="Calibri"/>
              <a:ea typeface="Calibri"/>
              <a:cs typeface="Calibri"/>
            </a:endParaRPr>
          </a:p>
          <a:p>
            <a:pPr marL="3175"/>
            <a:r>
              <a:rPr lang="nl-NL">
                <a:latin typeface="Calibri"/>
                <a:ea typeface="Calibri"/>
                <a:cs typeface="Calibri"/>
              </a:rPr>
              <a:t>We vertellen patiënten wat ze moeten doen om </a:t>
            </a:r>
            <a:r>
              <a:rPr lang="nl-NL" b="1">
                <a:latin typeface="Calibri"/>
                <a:ea typeface="Calibri"/>
                <a:cs typeface="Calibri"/>
              </a:rPr>
              <a:t>aan de slag</a:t>
            </a:r>
            <a:r>
              <a:rPr lang="nl-NL">
                <a:latin typeface="Calibri"/>
                <a:ea typeface="Calibri"/>
                <a:cs typeface="Calibri"/>
              </a:rPr>
              <a:t> te kunnen. De informatie is op maat per zorgpad en ziekenhuis.</a:t>
            </a:r>
          </a:p>
          <a:p>
            <a:pPr marL="3175"/>
            <a:r>
              <a:rPr lang="nl-NL">
                <a:latin typeface="Calibri"/>
                <a:ea typeface="Calibri"/>
                <a:cs typeface="Calibri"/>
              </a:rPr>
              <a:t>Vragen kan de patiënt via </a:t>
            </a:r>
            <a:r>
              <a:rPr lang="nl-NL" b="1">
                <a:latin typeface="Calibri"/>
                <a:ea typeface="Calibri"/>
                <a:cs typeface="Calibri"/>
              </a:rPr>
              <a:t>chat </a:t>
            </a:r>
            <a:r>
              <a:rPr lang="nl-NL">
                <a:latin typeface="Calibri"/>
                <a:ea typeface="Calibri"/>
                <a:cs typeface="Calibri"/>
              </a:rPr>
              <a:t>(o.a. Beter Dichtbij) stellen aan de verpleegkundige. Hier vind je ook </a:t>
            </a:r>
            <a:r>
              <a:rPr lang="nl-NL" b="1">
                <a:latin typeface="Calibri"/>
                <a:ea typeface="Calibri"/>
                <a:cs typeface="Calibri"/>
              </a:rPr>
              <a:t>FAQ’s</a:t>
            </a:r>
            <a:r>
              <a:rPr lang="nl-NL">
                <a:latin typeface="Calibri"/>
                <a:ea typeface="Calibri"/>
                <a:cs typeface="Calibri"/>
              </a:rPr>
              <a:t>.</a:t>
            </a:r>
          </a:p>
          <a:p>
            <a:pPr marL="3175"/>
            <a:r>
              <a:rPr lang="nl-NL">
                <a:latin typeface="Calibri"/>
                <a:ea typeface="Calibri"/>
                <a:cs typeface="Calibri"/>
              </a:rPr>
              <a:t>Ambitie is om op termijn de </a:t>
            </a:r>
            <a:r>
              <a:rPr lang="nl-NL" b="1">
                <a:latin typeface="Calibri"/>
                <a:ea typeface="Calibri"/>
                <a:cs typeface="Calibri"/>
              </a:rPr>
              <a:t>zorgpaden in een app geïntegreerd aan te bieden.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35B987-034F-5E51-C350-7D4E4D48B351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nl-NL">
                <a:latin typeface="Calibri"/>
                <a:ea typeface="Calibri"/>
                <a:cs typeface="Calibri"/>
              </a:rPr>
              <a:t>Patiëntgerichte introductie voor thuismonitoring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7ADDED3-5AE8-4159-651A-4D69B6DB026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Afbeelding 14">
            <a:extLst>
              <a:ext uri="{FF2B5EF4-FFF2-40B4-BE49-F238E27FC236}">
                <a16:creationId xmlns:a16="http://schemas.microsoft.com/office/drawing/2014/main" id="{58EDC7BC-579F-D59D-69CB-656E5E6464C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3302">
            <a:off x="10346381" y="2029512"/>
            <a:ext cx="1578743" cy="3110759"/>
          </a:xfrm>
          <a:prstGeom prst="rect">
            <a:avLst/>
          </a:prstGeom>
          <a:effectLst>
            <a:outerShdw blurRad="98748" dist="64018" dir="3600000" sx="99000" sy="99000" algn="tl" rotWithShape="0">
              <a:prstClr val="black">
                <a:alpha val="46000"/>
              </a:prstClr>
            </a:outerShdw>
          </a:effectLst>
        </p:spPr>
      </p:pic>
      <p:pic>
        <p:nvPicPr>
          <p:cNvPr id="8" name="Afbeelding 16">
            <a:extLst>
              <a:ext uri="{FF2B5EF4-FFF2-40B4-BE49-F238E27FC236}">
                <a16:creationId xmlns:a16="http://schemas.microsoft.com/office/drawing/2014/main" id="{A482407B-B39D-3952-F8AF-5CAB4E67272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78386">
            <a:off x="8839698" y="1044837"/>
            <a:ext cx="2315560" cy="4562581"/>
          </a:xfrm>
          <a:prstGeom prst="rect">
            <a:avLst/>
          </a:prstGeom>
          <a:effectLst>
            <a:outerShdw blurRad="644071" dist="471455" dir="2940000" sx="98000" sy="98000" algn="tl" rotWithShape="0">
              <a:prstClr val="black">
                <a:alpha val="2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9482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88747C-F799-AB3E-DADA-D74A54180A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8113B1AB-D03D-99B6-086A-3CAB1D55B5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/>
              <a:t>Wat is Zorg bij jou?</a:t>
            </a:r>
          </a:p>
        </p:txBody>
      </p:sp>
      <p:pic>
        <p:nvPicPr>
          <p:cNvPr id="7" name="Picture Placeholder 9" descr="A doctor standing in a room&#10;&#10;Description automatically generated">
            <a:extLst>
              <a:ext uri="{FF2B5EF4-FFF2-40B4-BE49-F238E27FC236}">
                <a16:creationId xmlns:a16="http://schemas.microsoft.com/office/drawing/2014/main" id="{7A6975A0-D59A-8545-007E-D977F6035E6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7987" y="3533775"/>
            <a:ext cx="2919600" cy="2917825"/>
          </a:xfrm>
        </p:spPr>
      </p:pic>
      <p:pic>
        <p:nvPicPr>
          <p:cNvPr id="3" name="Picture Placeholder 15" descr="A pregnant person sitting on a couch looking at her phone&#10;&#10;Description automatically generated">
            <a:extLst>
              <a:ext uri="{FF2B5EF4-FFF2-40B4-BE49-F238E27FC236}">
                <a16:creationId xmlns:a16="http://schemas.microsoft.com/office/drawing/2014/main" id="{69A1971A-1F67-C333-9A11-B26D3DC3FDD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96012" y="406399"/>
            <a:ext cx="5586412" cy="2917826"/>
          </a:xfrm>
          <a:prstGeom prst="roundRect">
            <a:avLst>
              <a:gd name="adj" fmla="val 50000"/>
            </a:avLst>
          </a:prstGeom>
          <a:solidFill>
            <a:schemeClr val="tx1"/>
          </a:solidFill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61505424-E2D2-6460-E4A4-2C1FFE7046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76470" y="1661985"/>
            <a:ext cx="3108248" cy="914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3147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hthoek 56">
            <a:extLst>
              <a:ext uri="{FF2B5EF4-FFF2-40B4-BE49-F238E27FC236}">
                <a16:creationId xmlns:a16="http://schemas.microsoft.com/office/drawing/2014/main" id="{2564C5CE-34A5-1851-F071-AF20354D16A7}"/>
              </a:ext>
            </a:extLst>
          </p:cNvPr>
          <p:cNvSpPr/>
          <p:nvPr/>
        </p:nvSpPr>
        <p:spPr>
          <a:xfrm>
            <a:off x="2012994" y="3070160"/>
            <a:ext cx="462966" cy="57216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3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5" name="Afbeelding 44">
            <a:extLst>
              <a:ext uri="{FF2B5EF4-FFF2-40B4-BE49-F238E27FC236}">
                <a16:creationId xmlns:a16="http://schemas.microsoft.com/office/drawing/2014/main" id="{50AD7531-3463-9E07-BE1D-B5B28AD41A8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4423" y="1621989"/>
            <a:ext cx="1504400" cy="2964273"/>
          </a:xfrm>
          <a:prstGeom prst="rect">
            <a:avLst/>
          </a:prstGeom>
          <a:effectLst>
            <a:outerShdw blurRad="348342" dist="139181" dir="2940000" sx="98000" sy="98000" algn="tl" rotWithShape="0">
              <a:prstClr val="black">
                <a:alpha val="22000"/>
              </a:prstClr>
            </a:outerShdw>
          </a:effectLst>
        </p:spPr>
      </p:pic>
      <p:sp>
        <p:nvSpPr>
          <p:cNvPr id="32" name="TextBox 7">
            <a:extLst>
              <a:ext uri="{FF2B5EF4-FFF2-40B4-BE49-F238E27FC236}">
                <a16:creationId xmlns:a16="http://schemas.microsoft.com/office/drawing/2014/main" id="{E4BCA6BC-D6F9-2FB8-47FD-FADE6340B6BF}"/>
              </a:ext>
            </a:extLst>
          </p:cNvPr>
          <p:cNvSpPr txBox="1"/>
          <p:nvPr/>
        </p:nvSpPr>
        <p:spPr>
          <a:xfrm>
            <a:off x="4875637" y="4365625"/>
            <a:ext cx="2439273" cy="2492375"/>
          </a:xfrm>
          <a:prstGeom prst="rect">
            <a:avLst/>
          </a:prstGeom>
          <a:noFill/>
        </p:spPr>
        <p:txBody>
          <a:bodyPr wrap="square" lIns="396000" tIns="396000" rIns="396000" bIns="39600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0F4D51"/>
                </a:solidFill>
                <a:effectLst/>
                <a:uLnTx/>
                <a:uFillTx/>
                <a:latin typeface="FS Me"/>
                <a:ea typeface="+mn-ea"/>
                <a:cs typeface="+mn-cs"/>
              </a:rPr>
              <a:t>De patiënt krijgt een melding op zijn telefoon als hij een meting moet doen of een vraag moet beantwoorden. Dat gaat vaak met een </a:t>
            </a:r>
            <a:r>
              <a:rPr lang="nl-NL" sz="1000">
                <a:solidFill>
                  <a:srgbClr val="0F4D51"/>
                </a:solidFill>
                <a:latin typeface="FS Me"/>
              </a:rPr>
              <a:t>meet</a:t>
            </a:r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0F4D51"/>
                </a:solidFill>
                <a:effectLst/>
                <a:uLnTx/>
                <a:uFillTx/>
                <a:latin typeface="FS Me"/>
                <a:ea typeface="+mn-ea"/>
                <a:cs typeface="+mn-cs"/>
              </a:rPr>
              <a:t> app. Patiënt krijgt op basis van zijn meting in veel gevallen ook concreet advies.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000" b="0" i="0" u="none" strike="noStrike" kern="1200" cap="none" spc="0" normalizeH="0" baseline="0" noProof="0">
              <a:ln>
                <a:noFill/>
              </a:ln>
              <a:solidFill>
                <a:srgbClr val="0F4D51"/>
              </a:solidFill>
              <a:effectLst/>
              <a:uLnTx/>
              <a:uFillTx/>
              <a:latin typeface="FS Me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790EC3-45B9-B3CD-3405-73AA6F04914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5789" y="1877982"/>
            <a:ext cx="2186211" cy="2408028"/>
          </a:xfrm>
          <a:prstGeom prst="rect">
            <a:avLst/>
          </a:prstGeom>
        </p:spPr>
      </p:pic>
      <p:grpSp>
        <p:nvGrpSpPr>
          <p:cNvPr id="48" name="Groep 47">
            <a:extLst>
              <a:ext uri="{FF2B5EF4-FFF2-40B4-BE49-F238E27FC236}">
                <a16:creationId xmlns:a16="http://schemas.microsoft.com/office/drawing/2014/main" id="{54F1BA01-A10F-BE7F-E6A2-32FE35660949}"/>
              </a:ext>
            </a:extLst>
          </p:cNvPr>
          <p:cNvGrpSpPr/>
          <p:nvPr/>
        </p:nvGrpSpPr>
        <p:grpSpPr>
          <a:xfrm>
            <a:off x="6383655" y="3479800"/>
            <a:ext cx="493130" cy="493130"/>
            <a:chOff x="5230404" y="4003089"/>
            <a:chExt cx="493130" cy="493130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4E044701-BC09-E216-49B7-3E917F1D2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30404" y="4003089"/>
              <a:ext cx="491134" cy="491134"/>
            </a:xfrm>
            <a:prstGeom prst="rect">
              <a:avLst/>
            </a:prstGeom>
            <a:effectLst>
              <a:outerShdw blurRad="348861" dist="141773" dir="2700000" algn="tl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11" name="Afbeelding 10">
              <a:extLst>
                <a:ext uri="{FF2B5EF4-FFF2-40B4-BE49-F238E27FC236}">
                  <a16:creationId xmlns:a16="http://schemas.microsoft.com/office/drawing/2014/main" id="{E4604325-84BA-2F28-7671-C032FF2C86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32400" y="4005085"/>
              <a:ext cx="491134" cy="491134"/>
            </a:xfrm>
            <a:prstGeom prst="rect">
              <a:avLst/>
            </a:prstGeom>
            <a:effectLst>
              <a:outerShdw blurRad="76199" dist="25918" dir="2700000" algn="tl" rotWithShape="0">
                <a:prstClr val="black">
                  <a:alpha val="39000"/>
                </a:prstClr>
              </a:outerShdw>
            </a:effectLst>
          </p:spPr>
        </p:pic>
      </p:grpSp>
      <p:grpSp>
        <p:nvGrpSpPr>
          <p:cNvPr id="47" name="Groep 46">
            <a:extLst>
              <a:ext uri="{FF2B5EF4-FFF2-40B4-BE49-F238E27FC236}">
                <a16:creationId xmlns:a16="http://schemas.microsoft.com/office/drawing/2014/main" id="{03D84ABB-AE15-A306-34BD-E0EDAF45A6AF}"/>
              </a:ext>
            </a:extLst>
          </p:cNvPr>
          <p:cNvGrpSpPr/>
          <p:nvPr/>
        </p:nvGrpSpPr>
        <p:grpSpPr>
          <a:xfrm>
            <a:off x="6383655" y="4073988"/>
            <a:ext cx="493130" cy="493130"/>
            <a:chOff x="5871322" y="4003089"/>
            <a:chExt cx="493130" cy="493130"/>
          </a:xfrm>
        </p:grpSpPr>
        <p:pic>
          <p:nvPicPr>
            <p:cNvPr id="6" name="Afbeelding 5">
              <a:extLst>
                <a:ext uri="{FF2B5EF4-FFF2-40B4-BE49-F238E27FC236}">
                  <a16:creationId xmlns:a16="http://schemas.microsoft.com/office/drawing/2014/main" id="{DBFB85A1-0AFD-C8F4-A070-731146C24B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71322" y="4003089"/>
              <a:ext cx="491134" cy="491134"/>
            </a:xfrm>
            <a:prstGeom prst="rect">
              <a:avLst/>
            </a:prstGeom>
            <a:effectLst>
              <a:outerShdw blurRad="348861" dist="141773" dir="2700000" algn="tl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15" name="Afbeelding 14">
              <a:extLst>
                <a:ext uri="{FF2B5EF4-FFF2-40B4-BE49-F238E27FC236}">
                  <a16:creationId xmlns:a16="http://schemas.microsoft.com/office/drawing/2014/main" id="{0E917857-5EB3-14E1-35D1-0ADB196542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73318" y="4005085"/>
              <a:ext cx="491134" cy="491134"/>
            </a:xfrm>
            <a:prstGeom prst="rect">
              <a:avLst/>
            </a:prstGeom>
            <a:effectLst>
              <a:outerShdw blurRad="76199" dist="25918" dir="2700000" algn="tl" rotWithShape="0">
                <a:prstClr val="black">
                  <a:alpha val="39000"/>
                </a:prstClr>
              </a:outerShdw>
            </a:effec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5F84083-FA07-9554-EE0B-08D2D0DE4A46}"/>
              </a:ext>
            </a:extLst>
          </p:cNvPr>
          <p:cNvSpPr txBox="1"/>
          <p:nvPr/>
        </p:nvSpPr>
        <p:spPr>
          <a:xfrm>
            <a:off x="1" y="4365625"/>
            <a:ext cx="2439273" cy="2492375"/>
          </a:xfrm>
          <a:prstGeom prst="rect">
            <a:avLst/>
          </a:prstGeom>
          <a:noFill/>
        </p:spPr>
        <p:txBody>
          <a:bodyPr wrap="square" lIns="396000" tIns="396000" rIns="396000" bIns="39600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0F4D51"/>
                </a:solidFill>
                <a:effectLst/>
                <a:uLnTx/>
                <a:uFillTx/>
                <a:latin typeface="FS Me"/>
                <a:ea typeface="+mn-ea"/>
                <a:cs typeface="+mn-cs"/>
              </a:rPr>
              <a:t>De patiënt bespreekt samen met de behandelaar de mogelijkheden van thuismeten. Daarna meldt de behandelaar de patiënt aan via het EPD.</a:t>
            </a:r>
          </a:p>
        </p:txBody>
      </p:sp>
      <p:sp>
        <p:nvSpPr>
          <p:cNvPr id="31" name="TextBox 7">
            <a:extLst>
              <a:ext uri="{FF2B5EF4-FFF2-40B4-BE49-F238E27FC236}">
                <a16:creationId xmlns:a16="http://schemas.microsoft.com/office/drawing/2014/main" id="{837261FC-9800-E8F4-84C0-997CA1113986}"/>
              </a:ext>
            </a:extLst>
          </p:cNvPr>
          <p:cNvSpPr txBox="1"/>
          <p:nvPr/>
        </p:nvSpPr>
        <p:spPr>
          <a:xfrm>
            <a:off x="2439274" y="4365625"/>
            <a:ext cx="2439273" cy="2492375"/>
          </a:xfrm>
          <a:prstGeom prst="rect">
            <a:avLst/>
          </a:prstGeom>
          <a:noFill/>
        </p:spPr>
        <p:txBody>
          <a:bodyPr wrap="square" lIns="396000" tIns="396000" rIns="396000" bIns="39600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0F4D51"/>
                </a:solidFill>
                <a:effectLst/>
                <a:uLnTx/>
                <a:uFillTx/>
                <a:latin typeface="FS Me"/>
                <a:ea typeface="+mn-ea"/>
                <a:cs typeface="+mn-cs"/>
              </a:rPr>
              <a:t>De patiënt ontvangt een uitnodiging via e-mail en download de meet app. Hij beantwoordt een aantal simpele vragen, en maakt zich zo klaar om te gaan thuismeten.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000" b="0" i="0" u="none" strike="noStrike" kern="1200" cap="none" spc="0" normalizeH="0" baseline="0" noProof="0">
              <a:ln>
                <a:noFill/>
              </a:ln>
              <a:solidFill>
                <a:srgbClr val="0F4D51"/>
              </a:solidFill>
              <a:effectLst/>
              <a:uLnTx/>
              <a:uFillTx/>
              <a:latin typeface="FS Me"/>
              <a:ea typeface="+mn-ea"/>
              <a:cs typeface="+mn-cs"/>
            </a:endParaRPr>
          </a:p>
        </p:txBody>
      </p:sp>
      <p:sp>
        <p:nvSpPr>
          <p:cNvPr id="33" name="TextBox 7">
            <a:extLst>
              <a:ext uri="{FF2B5EF4-FFF2-40B4-BE49-F238E27FC236}">
                <a16:creationId xmlns:a16="http://schemas.microsoft.com/office/drawing/2014/main" id="{DAB9805A-6861-7F07-ED75-0C1DA69C6C71}"/>
              </a:ext>
            </a:extLst>
          </p:cNvPr>
          <p:cNvSpPr txBox="1"/>
          <p:nvPr/>
        </p:nvSpPr>
        <p:spPr>
          <a:xfrm>
            <a:off x="7314910" y="4365625"/>
            <a:ext cx="2439273" cy="2492375"/>
          </a:xfrm>
          <a:prstGeom prst="rect">
            <a:avLst/>
          </a:prstGeom>
          <a:noFill/>
        </p:spPr>
        <p:txBody>
          <a:bodyPr wrap="square" lIns="396000" tIns="396000" rIns="396000" bIns="39600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0F4D51"/>
                </a:solidFill>
                <a:effectLst/>
                <a:uLnTx/>
                <a:uFillTx/>
                <a:latin typeface="FS Me"/>
                <a:ea typeface="+mn-ea"/>
                <a:cs typeface="+mn-cs"/>
              </a:rPr>
              <a:t>De Zorg bij jou monitorings-verpleegkundigen houden de waarden die binnenkomen in de gaten. En nemen contact op met de patiënt als dat nodig is. De patiënt kan zelf ook altijd contact opnemen.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000" b="0" i="0" u="none" strike="noStrike" kern="1200" cap="none" spc="0" normalizeH="0" baseline="0" noProof="0">
              <a:ln>
                <a:noFill/>
              </a:ln>
              <a:solidFill>
                <a:srgbClr val="0F4D51"/>
              </a:solidFill>
              <a:effectLst/>
              <a:uLnTx/>
              <a:uFillTx/>
              <a:latin typeface="FS Me"/>
              <a:ea typeface="+mn-ea"/>
              <a:cs typeface="+mn-cs"/>
            </a:endParaRPr>
          </a:p>
        </p:txBody>
      </p:sp>
      <p:sp>
        <p:nvSpPr>
          <p:cNvPr id="34" name="TextBox 7">
            <a:extLst>
              <a:ext uri="{FF2B5EF4-FFF2-40B4-BE49-F238E27FC236}">
                <a16:creationId xmlns:a16="http://schemas.microsoft.com/office/drawing/2014/main" id="{48594984-AFBB-2EE8-8961-86B2A71AAC72}"/>
              </a:ext>
            </a:extLst>
          </p:cNvPr>
          <p:cNvSpPr txBox="1"/>
          <p:nvPr/>
        </p:nvSpPr>
        <p:spPr>
          <a:xfrm>
            <a:off x="9752728" y="4365625"/>
            <a:ext cx="2439273" cy="2492375"/>
          </a:xfrm>
          <a:prstGeom prst="rect">
            <a:avLst/>
          </a:prstGeom>
          <a:noFill/>
        </p:spPr>
        <p:txBody>
          <a:bodyPr wrap="square" lIns="396000" tIns="396000" rIns="396000" bIns="39600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0F4D51"/>
                </a:solidFill>
                <a:effectLst/>
                <a:uLnTx/>
                <a:uFillTx/>
                <a:latin typeface="FS Me"/>
                <a:ea typeface="+mn-ea"/>
                <a:cs typeface="+mn-cs"/>
              </a:rPr>
              <a:t>Tijdens het consult met de specialist bekijken patiënt en zorgverlener de metingen. De afspraak voor een consult kan gemaakt worden via de ziekenhuis app.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000" b="0" i="0" u="none" strike="noStrike" kern="1200" cap="none" spc="0" normalizeH="0" baseline="0" noProof="0">
              <a:ln>
                <a:noFill/>
              </a:ln>
              <a:solidFill>
                <a:srgbClr val="0F4D51"/>
              </a:solidFill>
              <a:effectLst/>
              <a:uLnTx/>
              <a:uFillTx/>
              <a:latin typeface="FS Me"/>
              <a:ea typeface="+mn-ea"/>
              <a:cs typeface="+mn-cs"/>
            </a:endParaRPr>
          </a:p>
        </p:txBody>
      </p:sp>
      <p:sp>
        <p:nvSpPr>
          <p:cNvPr id="36" name="Footer Placeholder 1">
            <a:extLst>
              <a:ext uri="{FF2B5EF4-FFF2-40B4-BE49-F238E27FC236}">
                <a16:creationId xmlns:a16="http://schemas.microsoft.com/office/drawing/2014/main" id="{C0A46AF3-F2EF-A3E1-F8A9-071E8AD8286A}"/>
              </a:ext>
            </a:extLst>
          </p:cNvPr>
          <p:cNvSpPr txBox="1">
            <a:spLocks/>
          </p:cNvSpPr>
          <p:nvPr/>
        </p:nvSpPr>
        <p:spPr>
          <a:xfrm>
            <a:off x="407987" y="406399"/>
            <a:ext cx="5380037" cy="314326"/>
          </a:xfrm>
          <a:prstGeom prst="rect">
            <a:avLst/>
          </a:prstGeom>
        </p:spPr>
        <p:txBody>
          <a:bodyPr lIns="0" tIns="0" rIns="0" bIns="0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900" b="0" i="0" u="none" strike="noStrike" kern="1200" cap="none" spc="0" normalizeH="0" baseline="0" noProof="0">
                <a:ln>
                  <a:noFill/>
                </a:ln>
                <a:solidFill>
                  <a:srgbClr val="05798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Beste ervaring voor patiënten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62DC9E8A-7CCF-242A-7D15-29D01C099634}"/>
              </a:ext>
            </a:extLst>
          </p:cNvPr>
          <p:cNvSpPr txBox="1">
            <a:spLocks/>
          </p:cNvSpPr>
          <p:nvPr/>
        </p:nvSpPr>
        <p:spPr>
          <a:xfrm>
            <a:off x="407988" y="927099"/>
            <a:ext cx="11374436" cy="5207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>
                <a:ln>
                  <a:noFill/>
                </a:ln>
                <a:solidFill>
                  <a:srgbClr val="05798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Zo ziet de patiëntervaring eruit</a:t>
            </a:r>
            <a:endParaRPr kumimoji="0" lang="nl-NL" sz="2000" b="1" i="0" u="none" strike="noStrike" kern="1200" cap="none" spc="0" normalizeH="0" baseline="0" noProof="0">
              <a:ln>
                <a:noFill/>
              </a:ln>
              <a:solidFill>
                <a:srgbClr val="05798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44" name="Afbeelding 43">
            <a:extLst>
              <a:ext uri="{FF2B5EF4-FFF2-40B4-BE49-F238E27FC236}">
                <a16:creationId xmlns:a16="http://schemas.microsoft.com/office/drawing/2014/main" id="{19EEF448-42EF-CEB6-A5B6-15B20152807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5150" y="1621989"/>
            <a:ext cx="1504400" cy="2964273"/>
          </a:xfrm>
          <a:prstGeom prst="rect">
            <a:avLst/>
          </a:prstGeom>
          <a:effectLst>
            <a:outerShdw blurRad="348342" dist="139181" dir="2940000" sx="98000" sy="98000" algn="tl" rotWithShape="0">
              <a:prstClr val="black">
                <a:alpha val="22000"/>
              </a:prstClr>
            </a:outerShdw>
          </a:effectLst>
        </p:spPr>
      </p:pic>
      <p:pic>
        <p:nvPicPr>
          <p:cNvPr id="46" name="Afbeelding 45">
            <a:extLst>
              <a:ext uri="{FF2B5EF4-FFF2-40B4-BE49-F238E27FC236}">
                <a16:creationId xmlns:a16="http://schemas.microsoft.com/office/drawing/2014/main" id="{E0798952-C76F-F21A-E814-591AEEB9066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2615" y="1621989"/>
            <a:ext cx="1504400" cy="2964272"/>
          </a:xfrm>
          <a:prstGeom prst="rect">
            <a:avLst/>
          </a:prstGeom>
          <a:effectLst>
            <a:outerShdw blurRad="348342" dist="139181" dir="2940000" sx="98000" sy="98000" algn="tl" rotWithShape="0">
              <a:prstClr val="black">
                <a:alpha val="22000"/>
              </a:prstClr>
            </a:outerShdw>
          </a:effectLst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D27FFDD3-FD0C-D8CF-8D0E-E530EFD2E7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372054" y="2959068"/>
            <a:ext cx="165100" cy="279400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B870B116-9F49-4E10-FB09-BD034601CB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639265" y="2959068"/>
            <a:ext cx="165100" cy="279400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5630A50F-15A5-D598-856F-7E7BD3C5AE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094367" y="2959068"/>
            <a:ext cx="165100" cy="279400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57AE6BC1-4980-EAF9-F196-C1C57528D1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511890" y="2959068"/>
            <a:ext cx="165100" cy="279400"/>
          </a:xfrm>
          <a:prstGeom prst="rect">
            <a:avLst/>
          </a:prstGeom>
        </p:spPr>
      </p:pic>
      <p:sp>
        <p:nvSpPr>
          <p:cNvPr id="58" name="Rechthoek 57">
            <a:extLst>
              <a:ext uri="{FF2B5EF4-FFF2-40B4-BE49-F238E27FC236}">
                <a16:creationId xmlns:a16="http://schemas.microsoft.com/office/drawing/2014/main" id="{C68087CA-2914-5290-E862-70C820358C3D}"/>
              </a:ext>
            </a:extLst>
          </p:cNvPr>
          <p:cNvSpPr/>
          <p:nvPr/>
        </p:nvSpPr>
        <p:spPr>
          <a:xfrm>
            <a:off x="4276769" y="3070160"/>
            <a:ext cx="462966" cy="57216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3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Rechthoek 58">
            <a:extLst>
              <a:ext uri="{FF2B5EF4-FFF2-40B4-BE49-F238E27FC236}">
                <a16:creationId xmlns:a16="http://schemas.microsoft.com/office/drawing/2014/main" id="{4B806106-6FEB-5498-6F90-E3BEEB7CEB18}"/>
              </a:ext>
            </a:extLst>
          </p:cNvPr>
          <p:cNvSpPr/>
          <p:nvPr/>
        </p:nvSpPr>
        <p:spPr>
          <a:xfrm>
            <a:off x="6727869" y="3070160"/>
            <a:ext cx="462966" cy="57216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3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echthoek 59">
            <a:extLst>
              <a:ext uri="{FF2B5EF4-FFF2-40B4-BE49-F238E27FC236}">
                <a16:creationId xmlns:a16="http://schemas.microsoft.com/office/drawing/2014/main" id="{D0015785-73F0-892C-BD5D-CA48315AB7D7}"/>
              </a:ext>
            </a:extLst>
          </p:cNvPr>
          <p:cNvSpPr/>
          <p:nvPr/>
        </p:nvSpPr>
        <p:spPr>
          <a:xfrm>
            <a:off x="9157015" y="3070160"/>
            <a:ext cx="462966" cy="57216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3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C59EAC6-5657-4652-48B8-A0CBEC13574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84218" y="2883072"/>
            <a:ext cx="491135" cy="491135"/>
          </a:xfrm>
          <a:prstGeom prst="rect">
            <a:avLst/>
          </a:prstGeom>
          <a:effectLst>
            <a:outerShdw blurRad="348861" dist="141773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5D5274E3-A0F9-5BFD-E5FC-7C0C0C9ABEC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86214" y="2885068"/>
            <a:ext cx="491135" cy="491135"/>
          </a:xfrm>
          <a:prstGeom prst="rect">
            <a:avLst/>
          </a:prstGeom>
          <a:effectLst>
            <a:outerShdw blurRad="76199" dist="25918" dir="2700000" algn="tl" rotWithShape="0">
              <a:prstClr val="black">
                <a:alpha val="39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D690CC6-8D07-1A0C-4345-76CF1F1B4A7E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122" y="1654174"/>
            <a:ext cx="2221497" cy="2887718"/>
          </a:xfrm>
          <a:prstGeom prst="rect">
            <a:avLst/>
          </a:prstGeom>
        </p:spPr>
      </p:pic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76C4584-6682-5229-256D-36E10B971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7B2F0-6972-934D-9DFC-5317D5B3E4B3}" type="slidenum">
              <a:rPr lang="nl-NL" smtClean="0"/>
              <a:pPr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38177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88202710-6DAB-D996-FA95-180F7853C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>
                <a:latin typeface="Calibri"/>
                <a:cs typeface="Calibri"/>
              </a:rPr>
              <a:t>Wat is Zorg bij jou?</a:t>
            </a:r>
            <a:endParaRPr lang="nl-NL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069652D6-3D6A-06F7-B1FE-6E5466208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7B2F0-6972-934D-9DFC-5317D5B3E4B3}" type="slidenum">
              <a:rPr lang="nl-NL" smtClean="0"/>
              <a:t>3</a:t>
            </a:fld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85DC138-886B-DBB7-C18D-691E2FD3F2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sz="320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Uitdagingen hybride zorg</a:t>
            </a:r>
          </a:p>
          <a:p>
            <a:pPr algn="l" rtl="0" fontAlgn="base">
              <a:lnSpc>
                <a:spcPct val="100000"/>
              </a:lnSpc>
            </a:pPr>
            <a:r>
              <a:rPr lang="nl-NL" sz="2400" b="0" i="0" u="none" strike="noStrike" dirty="0">
                <a:solidFill>
                  <a:srgbClr val="057982"/>
                </a:solidFill>
                <a:effectLst/>
                <a:latin typeface="Calibri"/>
                <a:ea typeface="Calibri"/>
                <a:cs typeface="Calibri"/>
              </a:rPr>
              <a:t>Hybride zorg is één van de oplossingen om de toenemende zorgvraag en een tekort aan zorgverleners op te vangen. </a:t>
            </a:r>
            <a:r>
              <a:rPr lang="en-US" sz="2400" b="0" i="0" dirty="0">
                <a:solidFill>
                  <a:srgbClr val="0F4D51"/>
                </a:solidFill>
                <a:effectLst/>
                <a:latin typeface="Calibri"/>
                <a:ea typeface="Calibri"/>
                <a:cs typeface="Calibri"/>
              </a:rPr>
              <a:t>​</a:t>
            </a:r>
            <a:endParaRPr lang="en-US" b="0" i="0">
              <a:solidFill>
                <a:srgbClr val="0F4D51"/>
              </a:solidFill>
              <a:effectLst/>
              <a:latin typeface="Calibri"/>
              <a:ea typeface="Calibri"/>
              <a:cs typeface="Calibri"/>
            </a:endParaRPr>
          </a:p>
          <a:p>
            <a:pPr algn="l" rtl="0" fontAlgn="base">
              <a:lnSpc>
                <a:spcPct val="100000"/>
              </a:lnSpc>
            </a:pPr>
            <a:r>
              <a:rPr lang="nl-NL" sz="2400" b="0" i="0" u="none" strike="noStrike" dirty="0">
                <a:solidFill>
                  <a:srgbClr val="057982"/>
                </a:solidFill>
                <a:effectLst/>
                <a:latin typeface="Calibri"/>
                <a:ea typeface="Calibri"/>
                <a:cs typeface="Calibri"/>
              </a:rPr>
              <a:t>Maar: </a:t>
            </a:r>
            <a:r>
              <a:rPr lang="nl-NL" sz="2400" b="0" i="0" u="none" strike="noStrike" dirty="0">
                <a:solidFill>
                  <a:srgbClr val="B1821E"/>
                </a:solidFill>
                <a:effectLst/>
                <a:latin typeface="Calibri"/>
                <a:ea typeface="Calibri"/>
                <a:cs typeface="Calibri"/>
              </a:rPr>
              <a:t>hybride zorg opzetten is complex</a:t>
            </a:r>
            <a:r>
              <a:rPr lang="nl-NL" sz="2400" b="0" i="0" u="none" strike="noStrike" dirty="0">
                <a:solidFill>
                  <a:srgbClr val="057982"/>
                </a:solidFill>
                <a:effectLst/>
                <a:latin typeface="Calibri"/>
                <a:ea typeface="Calibri"/>
                <a:cs typeface="Calibri"/>
              </a:rPr>
              <a:t>. Je moet </a:t>
            </a:r>
            <a:r>
              <a:rPr lang="nl-NL" b="0" dirty="0">
                <a:solidFill>
                  <a:srgbClr val="057982"/>
                </a:solidFill>
                <a:latin typeface="Calibri"/>
                <a:ea typeface="Calibri"/>
                <a:cs typeface="Calibri"/>
              </a:rPr>
              <a:t>zorgpaden</a:t>
            </a:r>
            <a:r>
              <a:rPr lang="nl-NL" sz="2400" b="0" i="0" u="none" strike="noStrike" dirty="0">
                <a:solidFill>
                  <a:srgbClr val="057982"/>
                </a:solidFill>
                <a:effectLst/>
                <a:latin typeface="Calibri"/>
                <a:ea typeface="Calibri"/>
                <a:cs typeface="Calibri"/>
              </a:rPr>
              <a:t> opnieuw inrichten. Een monitoringscentrum opzetten. Verpleegkundigen omscholen. Ondersteunende techniek ontwikkelen. </a:t>
            </a:r>
            <a:r>
              <a:rPr lang="en-US" sz="2400" b="0" i="0" dirty="0">
                <a:solidFill>
                  <a:srgbClr val="0F4D51"/>
                </a:solidFill>
                <a:effectLst/>
                <a:latin typeface="Calibri"/>
                <a:ea typeface="Calibri"/>
                <a:cs typeface="Calibri"/>
              </a:rPr>
              <a:t>​</a:t>
            </a:r>
            <a:endParaRPr lang="en-US" b="0" i="0" dirty="0">
              <a:solidFill>
                <a:srgbClr val="0F4D51"/>
              </a:solidFill>
              <a:effectLst/>
              <a:latin typeface="Calibri"/>
              <a:ea typeface="Calibri"/>
              <a:cs typeface="Calibri"/>
            </a:endParaRPr>
          </a:p>
          <a:p>
            <a:pPr algn="l" rtl="0" fontAlgn="base">
              <a:lnSpc>
                <a:spcPct val="100000"/>
              </a:lnSpc>
            </a:pPr>
            <a:r>
              <a:rPr lang="nl-NL" sz="2400" b="0" i="0" u="none" strike="noStrike" dirty="0">
                <a:solidFill>
                  <a:srgbClr val="057982"/>
                </a:solidFill>
                <a:effectLst/>
                <a:latin typeface="Calibri"/>
                <a:ea typeface="Calibri"/>
                <a:cs typeface="Calibri"/>
              </a:rPr>
              <a:t>Dat is complex en vraagt grote investeringen. </a:t>
            </a:r>
            <a:r>
              <a:rPr lang="nl-NL" sz="2400" b="0" i="0" u="none" strike="noStrike" dirty="0">
                <a:solidFill>
                  <a:srgbClr val="B1821E"/>
                </a:solidFill>
                <a:effectLst/>
                <a:latin typeface="Calibri"/>
                <a:ea typeface="Calibri"/>
                <a:cs typeface="Calibri"/>
              </a:rPr>
              <a:t>Die</a:t>
            </a:r>
            <a:r>
              <a:rPr lang="nl-NL" sz="2400" b="0" i="0" u="none" strike="noStrike" dirty="0">
                <a:solidFill>
                  <a:srgbClr val="057982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nl-NL" sz="2400" b="0" i="0" u="none" strike="noStrike" dirty="0">
                <a:solidFill>
                  <a:srgbClr val="B1821E"/>
                </a:solidFill>
                <a:effectLst/>
                <a:latin typeface="Calibri"/>
                <a:ea typeface="Calibri"/>
                <a:cs typeface="Calibri"/>
              </a:rPr>
              <a:t>investeringen betalen zich alleen terug bij grote aantallen patiënten</a:t>
            </a:r>
            <a:r>
              <a:rPr lang="nl-NL" sz="2400" b="0" i="0" u="none" strike="noStrike" dirty="0">
                <a:solidFill>
                  <a:srgbClr val="057982"/>
                </a:solidFill>
                <a:effectLst/>
                <a:latin typeface="Calibri"/>
                <a:ea typeface="Calibri"/>
                <a:cs typeface="Calibri"/>
              </a:rPr>
              <a:t>.</a:t>
            </a:r>
            <a:endParaRPr lang="nl-NL" b="0" i="0">
              <a:solidFill>
                <a:srgbClr val="0F4D51"/>
              </a:solidFill>
              <a:effectLst/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3038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A27E2D-73EA-970F-3FEF-A495C599F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7B2F0-6972-934D-9DFC-5317D5B3E4B3}" type="slidenum">
              <a:rPr lang="nl-NL" smtClean="0"/>
              <a:pPr/>
              <a:t>4</a:t>
            </a:fld>
            <a:endParaRPr lang="nl-NL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1B4BE19E-3708-9952-C079-2431564B9F5B}"/>
              </a:ext>
            </a:extLst>
          </p:cNvPr>
          <p:cNvSpPr txBox="1">
            <a:spLocks/>
          </p:cNvSpPr>
          <p:nvPr/>
        </p:nvSpPr>
        <p:spPr>
          <a:xfrm>
            <a:off x="407988" y="927099"/>
            <a:ext cx="11374436" cy="8350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600" b="0" dirty="0">
                <a:latin typeface="Calibri"/>
                <a:ea typeface="Calibri"/>
                <a:cs typeface="Calibri"/>
              </a:rPr>
              <a:t>Zorg bij jou:</a:t>
            </a:r>
          </a:p>
          <a:p>
            <a:r>
              <a:rPr lang="nl-NL" sz="3200" dirty="0">
                <a:latin typeface="Calibri"/>
                <a:ea typeface="Calibri"/>
                <a:cs typeface="Calibri"/>
              </a:rPr>
              <a:t>Een totaalpakket voor het leveren van hybride zorg</a:t>
            </a:r>
          </a:p>
          <a:p>
            <a:r>
              <a:rPr lang="nl-NL" sz="1800" b="1" i="0" u="none" strike="noStrike" dirty="0">
                <a:solidFill>
                  <a:srgbClr val="057982"/>
                </a:solidFill>
                <a:effectLst/>
                <a:latin typeface="Calibri" panose="020F0502020204030204" pitchFamily="34" charset="0"/>
              </a:rPr>
              <a:t>Vanuit een coöperatieve, maatschappelijke organisatie die geen winst nastreeft </a:t>
            </a:r>
            <a:r>
              <a:rPr lang="nl-NL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nl-NL" dirty="0">
              <a:latin typeface="Calibri"/>
              <a:ea typeface="Calibri"/>
              <a:cs typeface="Calibri"/>
            </a:endParaRP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A6D0944C-31C0-5004-DF82-B8EB422C2201}"/>
              </a:ext>
            </a:extLst>
          </p:cNvPr>
          <p:cNvSpPr txBox="1">
            <a:spLocks/>
          </p:cNvSpPr>
          <p:nvPr/>
        </p:nvSpPr>
        <p:spPr>
          <a:xfrm>
            <a:off x="0" y="2282822"/>
            <a:ext cx="3047550" cy="4575175"/>
          </a:xfrm>
          <a:prstGeom prst="rect">
            <a:avLst/>
          </a:pr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396000" tIns="396000" rIns="396000" bIns="39600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nl-NL" sz="1800" b="1">
                <a:latin typeface="Calibri"/>
                <a:cs typeface="Calibri"/>
              </a:rPr>
              <a:t>Hybride zorgpaden die</a:t>
            </a:r>
            <a:br>
              <a:rPr lang="nl-NL" sz="1800" b="1"/>
            </a:br>
            <a:r>
              <a:rPr lang="nl-NL" sz="1800" b="1">
                <a:latin typeface="Calibri"/>
                <a:cs typeface="Calibri"/>
              </a:rPr>
              <a:t>impact maken</a:t>
            </a:r>
          </a:p>
          <a:p>
            <a:pPr marL="0" indent="0">
              <a:lnSpc>
                <a:spcPct val="125000"/>
              </a:lnSpc>
              <a:buNone/>
            </a:pPr>
            <a:r>
              <a:rPr lang="nl-NL" sz="1200">
                <a:latin typeface="Calibri"/>
                <a:cs typeface="Calibri"/>
              </a:rPr>
              <a:t>Onze zorgpaden zijn </a:t>
            </a:r>
            <a:r>
              <a:rPr lang="nl-NL" sz="1200" err="1">
                <a:latin typeface="Calibri"/>
                <a:cs typeface="Calibri"/>
              </a:rPr>
              <a:t>herontworpen</a:t>
            </a:r>
            <a:r>
              <a:rPr lang="nl-NL" sz="1200">
                <a:latin typeface="Calibri"/>
                <a:cs typeface="Calibri"/>
              </a:rPr>
              <a:t> in samenwerking met artsen en verpleegkundigen vanuit verschillende ziekenhuizen om best </a:t>
            </a:r>
            <a:r>
              <a:rPr lang="nl-NL" sz="1200" err="1">
                <a:latin typeface="Calibri"/>
                <a:cs typeface="Calibri"/>
              </a:rPr>
              <a:t>practices</a:t>
            </a:r>
            <a:r>
              <a:rPr lang="nl-NL" sz="1200">
                <a:latin typeface="Calibri"/>
                <a:cs typeface="Calibri"/>
              </a:rPr>
              <a:t> te bundelen.</a:t>
            </a:r>
            <a:endParaRPr lang="nl-NL" sz="1200">
              <a:latin typeface="Calibri"/>
              <a:ea typeface="Calibri"/>
              <a:cs typeface="Calibri"/>
            </a:endParaRPr>
          </a:p>
          <a:p>
            <a:pPr marL="0" indent="0">
              <a:lnSpc>
                <a:spcPct val="125000"/>
              </a:lnSpc>
              <a:buNone/>
            </a:pPr>
            <a:r>
              <a:rPr lang="nl-NL" sz="1200">
                <a:latin typeface="Calibri"/>
                <a:cs typeface="Calibri"/>
              </a:rPr>
              <a:t>Het resultaat? Verlaging van werkdruk voor zorgverleners, terwijl patiënten veilig en persoonlijk worden ondersteund.</a:t>
            </a:r>
            <a:endParaRPr lang="nl-NL" sz="1200">
              <a:latin typeface="Calibri"/>
              <a:ea typeface="Calibri"/>
              <a:cs typeface="Calibri"/>
            </a:endParaRPr>
          </a:p>
          <a:p>
            <a:pPr marL="0" indent="0">
              <a:lnSpc>
                <a:spcPct val="125000"/>
              </a:lnSpc>
              <a:buNone/>
            </a:pPr>
            <a:endParaRPr lang="nl-NL" sz="1200">
              <a:latin typeface="Calibri"/>
              <a:ea typeface="Calibri"/>
              <a:cs typeface="Calibri"/>
            </a:endParaRP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0AAEAD8B-81F9-6915-A4BB-3A1AD91AE2E5}"/>
              </a:ext>
            </a:extLst>
          </p:cNvPr>
          <p:cNvSpPr txBox="1">
            <a:spLocks/>
          </p:cNvSpPr>
          <p:nvPr/>
        </p:nvSpPr>
        <p:spPr>
          <a:xfrm>
            <a:off x="6100502" y="2282824"/>
            <a:ext cx="3043948" cy="4575177"/>
          </a:xfrm>
          <a:prstGeom prst="rect">
            <a:avLst/>
          </a:prstGeo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396000" tIns="396000" rIns="396000" bIns="39600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nl-NL" sz="1800" b="1">
                <a:latin typeface="Calibri"/>
                <a:cs typeface="Calibri"/>
              </a:rPr>
              <a:t>Integratie</a:t>
            </a:r>
            <a:br>
              <a:rPr lang="nl-NL" sz="1800" b="1"/>
            </a:br>
            <a:r>
              <a:rPr lang="nl-NL" sz="1800" b="1">
                <a:latin typeface="Calibri"/>
                <a:cs typeface="Calibri"/>
              </a:rPr>
              <a:t>met EPD-systemen</a:t>
            </a:r>
            <a:endParaRPr lang="nl-NL" sz="1800" b="1"/>
          </a:p>
          <a:p>
            <a:pPr marL="0" indent="0">
              <a:lnSpc>
                <a:spcPct val="125000"/>
              </a:lnSpc>
              <a:buNone/>
            </a:pPr>
            <a:r>
              <a:rPr lang="nl-NL" sz="1200">
                <a:latin typeface="Calibri"/>
                <a:cs typeface="Calibri"/>
              </a:rPr>
              <a:t>Door integratie met verschillende EPD-systemen vergroten we het gebruiksgemak en verbeteren we de kwaliteit van zorg.</a:t>
            </a:r>
            <a:endParaRPr lang="nl-NL"/>
          </a:p>
          <a:p>
            <a:pPr marL="0" indent="0">
              <a:lnSpc>
                <a:spcPct val="125000"/>
              </a:lnSpc>
              <a:buNone/>
            </a:pPr>
            <a:r>
              <a:rPr lang="nl-NL" sz="1200">
                <a:latin typeface="Calibri"/>
                <a:cs typeface="Calibri"/>
              </a:rPr>
              <a:t>Een voorbeeld hiervan is de eenvoudige aanmelding van nieuwe patiënten vanuit het EPD.</a:t>
            </a:r>
            <a:endParaRPr lang="nl-NL"/>
          </a:p>
          <a:p>
            <a:pPr marL="0" indent="0">
              <a:lnSpc>
                <a:spcPct val="125000"/>
              </a:lnSpc>
              <a:buNone/>
            </a:pPr>
            <a:endParaRPr lang="nl-NL" sz="1200">
              <a:latin typeface="Calibri"/>
              <a:cs typeface="Calibri"/>
            </a:endParaRP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23178601-D73F-AFF3-5A86-0C85426D4EAA}"/>
              </a:ext>
            </a:extLst>
          </p:cNvPr>
          <p:cNvSpPr txBox="1">
            <a:spLocks/>
          </p:cNvSpPr>
          <p:nvPr/>
        </p:nvSpPr>
        <p:spPr>
          <a:xfrm>
            <a:off x="9144450" y="2282826"/>
            <a:ext cx="3047550" cy="4575174"/>
          </a:xfrm>
          <a:prstGeom prst="rect">
            <a:avLst/>
          </a:prstGeom>
          <a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396000" tIns="396000" rIns="396000" bIns="39600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nl-NL" sz="1800" b="1">
                <a:latin typeface="Calibri"/>
                <a:cs typeface="Calibri"/>
              </a:rPr>
              <a:t>De beste ervaring</a:t>
            </a:r>
            <a:br>
              <a:rPr lang="nl-NL" sz="1800" b="1"/>
            </a:br>
            <a:r>
              <a:rPr lang="nl-NL" sz="1800" b="1">
                <a:latin typeface="Calibri"/>
                <a:cs typeface="Calibri"/>
              </a:rPr>
              <a:t>voor patiënten</a:t>
            </a:r>
          </a:p>
          <a:p>
            <a:pPr marL="0" indent="0">
              <a:lnSpc>
                <a:spcPct val="125000"/>
              </a:lnSpc>
              <a:buNone/>
            </a:pPr>
            <a:r>
              <a:rPr lang="nl-NL" sz="1200">
                <a:latin typeface="Calibri"/>
                <a:cs typeface="Calibri"/>
              </a:rPr>
              <a:t>Wij bieden persoonlijke en soepele communicatie en begeleiding. Hierdoor voelt elke patiënt zich centraal gesteld in zijn of haar zorgtraject, wat bijdraagt aan een positieve ervaring en betere zorgresultaten.</a:t>
            </a:r>
            <a:endParaRPr lang="nl-NL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F6AF9C72-E8D9-A54F-9B40-A5756763749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149"/>
          <a:stretch/>
        </p:blipFill>
        <p:spPr>
          <a:xfrm>
            <a:off x="364855" y="5095877"/>
            <a:ext cx="2682695" cy="176212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AA3BA1A-2739-6AFB-A404-98BE292BCBBA}"/>
              </a:ext>
            </a:extLst>
          </p:cNvPr>
          <p:cNvSpPr txBox="1">
            <a:spLocks/>
          </p:cNvSpPr>
          <p:nvPr/>
        </p:nvSpPr>
        <p:spPr>
          <a:xfrm>
            <a:off x="3052951" y="2282824"/>
            <a:ext cx="3047550" cy="4575177"/>
          </a:xfrm>
          <a:prstGeom prst="rect">
            <a:avLst/>
          </a:prstGeom>
          <a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396000" tIns="396000" rIns="396000" bIns="39600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nl-NL" sz="1800" b="1">
                <a:latin typeface="Calibri"/>
                <a:cs typeface="Calibri"/>
              </a:rPr>
              <a:t>Medisch Service Centrum (MSC)</a:t>
            </a:r>
            <a:endParaRPr lang="nl-NL" sz="1800">
              <a:latin typeface="Calibri"/>
              <a:cs typeface="Calibri"/>
            </a:endParaRPr>
          </a:p>
          <a:p>
            <a:pPr marL="0" indent="0">
              <a:lnSpc>
                <a:spcPct val="125000"/>
              </a:lnSpc>
              <a:buNone/>
            </a:pPr>
            <a:r>
              <a:rPr lang="nl-NL" sz="1200">
                <a:latin typeface="Calibri"/>
                <a:cs typeface="Calibri"/>
              </a:rPr>
              <a:t>Het bevlogen team van verpleegkundigen houdt de patiënten nauwlettend in de gaten en grijpen in wanneer (medisch) nodig.</a:t>
            </a:r>
            <a:endParaRPr lang="en-US"/>
          </a:p>
          <a:p>
            <a:pPr marL="0" indent="0">
              <a:lnSpc>
                <a:spcPct val="125000"/>
              </a:lnSpc>
              <a:buNone/>
            </a:pPr>
            <a:r>
              <a:rPr lang="nl-NL" sz="1200">
                <a:latin typeface="Calibri"/>
                <a:cs typeface="Calibri"/>
              </a:rPr>
              <a:t>Wij zorgen met vooraf afgestemde werkwijzen en medisch protocollen voor uw patiënten.</a:t>
            </a:r>
            <a:endParaRPr lang="nl-NL">
              <a:latin typeface="Calibri"/>
              <a:cs typeface="Calibri"/>
            </a:endParaRPr>
          </a:p>
          <a:p>
            <a:pPr marL="0" indent="0">
              <a:lnSpc>
                <a:spcPct val="125000"/>
              </a:lnSpc>
              <a:buNone/>
            </a:pPr>
            <a:endParaRPr lang="nl-NL" sz="1200">
              <a:cs typeface="Calibri"/>
            </a:endParaRPr>
          </a:p>
        </p:txBody>
      </p:sp>
      <p:pic>
        <p:nvPicPr>
          <p:cNvPr id="24" name="Afbeelding 23">
            <a:extLst>
              <a:ext uri="{FF2B5EF4-FFF2-40B4-BE49-F238E27FC236}">
                <a16:creationId xmlns:a16="http://schemas.microsoft.com/office/drawing/2014/main" id="{C5CDA47C-55CB-678C-AFDE-915F052B6BD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15" r="-42137"/>
          <a:stretch/>
        </p:blipFill>
        <p:spPr>
          <a:xfrm flipH="1">
            <a:off x="3047550" y="5336498"/>
            <a:ext cx="3043948" cy="1521502"/>
          </a:xfrm>
          <a:prstGeom prst="rect">
            <a:avLst/>
          </a:prstGeom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id="{A3FECA58-B4A1-24E8-1DE0-119986D8390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710" t="-3358"/>
          <a:stretch/>
        </p:blipFill>
        <p:spPr>
          <a:xfrm>
            <a:off x="6325849" y="5036695"/>
            <a:ext cx="2815426" cy="1821302"/>
          </a:xfrm>
          <a:prstGeom prst="rect">
            <a:avLst/>
          </a:prstGeom>
        </p:spPr>
      </p:pic>
      <p:pic>
        <p:nvPicPr>
          <p:cNvPr id="30" name="Afbeelding 29">
            <a:extLst>
              <a:ext uri="{FF2B5EF4-FFF2-40B4-BE49-F238E27FC236}">
                <a16:creationId xmlns:a16="http://schemas.microsoft.com/office/drawing/2014/main" id="{33601102-B2BC-7731-3E3B-BD8C2E22DBD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95429">
            <a:off x="9610545" y="5076752"/>
            <a:ext cx="1548736" cy="21937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Afbeelding 30">
            <a:extLst>
              <a:ext uri="{FF2B5EF4-FFF2-40B4-BE49-F238E27FC236}">
                <a16:creationId xmlns:a16="http://schemas.microsoft.com/office/drawing/2014/main" id="{70F84CE1-CB84-C733-879D-D08D3FA8194F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8088" y="5075603"/>
            <a:ext cx="1474178" cy="1858761"/>
          </a:xfrm>
          <a:prstGeom prst="rect">
            <a:avLst/>
          </a:prstGeom>
          <a:effectLst>
            <a:outerShdw blurRad="644071" dist="471455" dir="2940000" sx="98000" sy="98000" algn="tl" rotWithShape="0">
              <a:prstClr val="black">
                <a:alpha val="22000"/>
              </a:prstClr>
            </a:outerShdw>
          </a:effectLst>
        </p:spPr>
      </p:pic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8BEBFB0B-D0B5-5025-AF26-85438717D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Wat is Zorg bij jou?</a:t>
            </a:r>
          </a:p>
        </p:txBody>
      </p:sp>
    </p:spTree>
    <p:extLst>
      <p:ext uri="{BB962C8B-B14F-4D97-AF65-F5344CB8AC3E}">
        <p14:creationId xmlns:p14="http://schemas.microsoft.com/office/powerpoint/2010/main" val="1984657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erson sitting on a couch using a phone&#10;&#10;Description automatically generated">
            <a:extLst>
              <a:ext uri="{FF2B5EF4-FFF2-40B4-BE49-F238E27FC236}">
                <a16:creationId xmlns:a16="http://schemas.microsoft.com/office/drawing/2014/main" id="{08265B95-A530-3D13-8C75-96D53CA6E13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7988" y="406399"/>
            <a:ext cx="5586412" cy="2917826"/>
          </a:xfr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F11CC731-64C6-085E-F8E8-58BBBFBF5D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8" y="3533775"/>
            <a:ext cx="7515225" cy="291782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nl-NL" sz="4800" b="1">
                <a:latin typeface="Calibri"/>
                <a:cs typeface="Calibri"/>
              </a:rPr>
              <a:t>Hybride zorgpaden die</a:t>
            </a:r>
            <a:br>
              <a:rPr lang="nl-NL" sz="4800" b="1"/>
            </a:br>
            <a:r>
              <a:rPr lang="nl-NL">
                <a:latin typeface="Calibri"/>
                <a:cs typeface="Calibri"/>
              </a:rPr>
              <a:t>impact maken</a:t>
            </a:r>
            <a:endParaRPr lang="nl-NL" sz="4800" b="1"/>
          </a:p>
        </p:txBody>
      </p:sp>
      <p:pic>
        <p:nvPicPr>
          <p:cNvPr id="10" name="Picture Placeholder 9" descr="A person using a phone at a table&#10;&#10;Description automatically generated">
            <a:extLst>
              <a:ext uri="{FF2B5EF4-FFF2-40B4-BE49-F238E27FC236}">
                <a16:creationId xmlns:a16="http://schemas.microsoft.com/office/drawing/2014/main" id="{764CF971-009C-D5E7-62D8-BA1951A4CD1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57659" y="3533775"/>
            <a:ext cx="2919600" cy="2917825"/>
          </a:xfrm>
        </p:spPr>
      </p:pic>
    </p:spTree>
    <p:extLst>
      <p:ext uri="{BB962C8B-B14F-4D97-AF65-F5344CB8AC3E}">
        <p14:creationId xmlns:p14="http://schemas.microsoft.com/office/powerpoint/2010/main" val="11792641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jdelijke aanduiding voor afbeelding 7">
            <a:extLst>
              <a:ext uri="{FF2B5EF4-FFF2-40B4-BE49-F238E27FC236}">
                <a16:creationId xmlns:a16="http://schemas.microsoft.com/office/drawing/2014/main" id="{883ACAD4-101E-ADA4-43A5-2D04AE9A44B5}"/>
              </a:ext>
            </a:extLst>
          </p:cNvPr>
          <p:cNvPicPr>
            <a:picLocks noGrp="1" noChangeAspect="1"/>
          </p:cNvPicPr>
          <p:nvPr>
            <p:ph type="pic" sz="quarter" idx="69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8" b="378"/>
          <a:stretch/>
        </p:blipFill>
        <p:spPr>
          <a:xfrm>
            <a:off x="5991221" y="406399"/>
            <a:ext cx="6210644" cy="6051027"/>
          </a:xfrm>
        </p:spPr>
      </p:pic>
      <p:pic>
        <p:nvPicPr>
          <p:cNvPr id="15" name="Afbeelding 14" descr="Afbeelding met Graphics&#10;&#10;Automatisch gegenereerde beschrijving">
            <a:extLst>
              <a:ext uri="{FF2B5EF4-FFF2-40B4-BE49-F238E27FC236}">
                <a16:creationId xmlns:a16="http://schemas.microsoft.com/office/drawing/2014/main" id="{D7486965-191D-44DB-1634-4E942DD55E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46981" y="-6047"/>
            <a:ext cx="12838980" cy="6870094"/>
          </a:xfrm>
          <a:prstGeom prst="rect">
            <a:avLst/>
          </a:prstGeom>
        </p:spPr>
      </p:pic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204DA7B9-CD12-5367-8328-3A05CB49A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23599" y="406400"/>
            <a:ext cx="758825" cy="314325"/>
          </a:xfrm>
        </p:spPr>
        <p:txBody>
          <a:bodyPr vert="horz" lIns="0" tIns="0" rIns="0" bIns="0" rtlCol="0" anchor="t" anchorCtr="0">
            <a:normAutofit/>
          </a:bodyPr>
          <a:lstStyle/>
          <a:p>
            <a:pPr>
              <a:spcAft>
                <a:spcPts val="600"/>
              </a:spcAft>
            </a:pPr>
            <a:fld id="{A247B2F0-6972-934D-9DFC-5317D5B3E4B3}" type="slidenum">
              <a:rPr lang="nl-NL" smtClean="0"/>
              <a:pPr>
                <a:spcAft>
                  <a:spcPts val="600"/>
                </a:spcAft>
              </a:pPr>
              <a:t>6</a:t>
            </a:fld>
            <a:endParaRPr lang="nl-NL"/>
          </a:p>
        </p:txBody>
      </p:sp>
      <p:sp>
        <p:nvSpPr>
          <p:cNvPr id="18" name="Footer Placeholder 1">
            <a:extLst>
              <a:ext uri="{FF2B5EF4-FFF2-40B4-BE49-F238E27FC236}">
                <a16:creationId xmlns:a16="http://schemas.microsoft.com/office/drawing/2014/main" id="{EABCCEA3-1E5B-3C48-04C8-0637E4DA1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7987" y="406399"/>
            <a:ext cx="5380037" cy="314326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nl-NL">
                <a:latin typeface="Calibri"/>
                <a:ea typeface="Calibri"/>
                <a:cs typeface="Calibri"/>
              </a:rPr>
              <a:t>Hybride zorgpaden die impact maken</a:t>
            </a:r>
            <a:endParaRPr lang="nl-NL">
              <a:ea typeface="+mn-ea"/>
              <a:cs typeface="+mn-cs"/>
            </a:endParaRP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62662703-89C8-50E7-F42C-ECFEAC9F1F7F}"/>
              </a:ext>
            </a:extLst>
          </p:cNvPr>
          <p:cNvSpPr>
            <a:spLocks noGrp="1"/>
          </p:cNvSpPr>
          <p:nvPr/>
        </p:nvSpPr>
        <p:spPr>
          <a:xfrm>
            <a:off x="407988" y="2601798"/>
            <a:ext cx="5379360" cy="332592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346500" indent="-3429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700"/>
              </a:spcAft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600" b="0" i="0" kern="1200">
                <a:solidFill>
                  <a:schemeClr val="accent1"/>
                </a:solidFill>
                <a:latin typeface="FS Me Light" panose="02000506030000020004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FS Me" panose="02000506040000020004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FS Me" panose="02000506040000020004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FS Me" panose="02000506040000020004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FS Me" panose="0200050604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6075"/>
            <a:endParaRPr lang="nl-NL" sz="1400">
              <a:solidFill>
                <a:schemeClr val="accent1"/>
              </a:solidFill>
              <a:latin typeface="FS Me" panose="02000506040000020004" pitchFamily="2" charset="0"/>
            </a:endParaRP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5DBBF1D1-1646-9559-51E9-2C469AA3CD1E}"/>
              </a:ext>
            </a:extLst>
          </p:cNvPr>
          <p:cNvSpPr txBox="1">
            <a:spLocks/>
          </p:cNvSpPr>
          <p:nvPr/>
        </p:nvSpPr>
        <p:spPr>
          <a:xfrm>
            <a:off x="307347" y="1462177"/>
            <a:ext cx="5160542" cy="51177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000" b="1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Wat is een hybride zorgpad? </a:t>
            </a:r>
            <a:endParaRPr lang="nl-NL">
              <a:solidFill>
                <a:schemeClr val="tx2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1CEFC611-F400-6679-734D-6F6B7F1EC8B6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408666" y="2282826"/>
            <a:ext cx="4718001" cy="4076220"/>
          </a:xfrm>
        </p:spPr>
        <p:txBody>
          <a:bodyPr vert="horz" lIns="0" tIns="0" rIns="0" bIns="0" rtlCol="0" anchor="t">
            <a:noAutofit/>
          </a:bodyPr>
          <a:lstStyle/>
          <a:p>
            <a:pPr marL="3175"/>
            <a:r>
              <a:rPr lang="nl-NL" b="1">
                <a:latin typeface="Calibri"/>
                <a:ea typeface="Calibri"/>
                <a:cs typeface="Calibri"/>
              </a:rPr>
              <a:t>Hybride zorgpad: </a:t>
            </a:r>
            <a:r>
              <a:rPr lang="nl-NL">
                <a:latin typeface="Calibri"/>
                <a:ea typeface="Calibri"/>
                <a:cs typeface="Calibri"/>
              </a:rPr>
              <a:t>Deel van het zorgpad waar traditioneel zorgpad wordt vervangen door combinatie van fysiek en digitale zorg. </a:t>
            </a:r>
            <a:r>
              <a:rPr lang="nl-NL" sz="1400">
                <a:latin typeface="Calibri"/>
                <a:ea typeface="Calibri"/>
                <a:cs typeface="Calibri"/>
              </a:rPr>
              <a:t>(o.a. </a:t>
            </a:r>
            <a:r>
              <a:rPr lang="nl-NL" sz="1400" err="1">
                <a:latin typeface="Calibri"/>
                <a:ea typeface="Calibri"/>
                <a:cs typeface="Calibri"/>
              </a:rPr>
              <a:t>thuismonitoring</a:t>
            </a:r>
            <a:r>
              <a:rPr lang="nl-NL" sz="1400">
                <a:latin typeface="Calibri"/>
                <a:ea typeface="Calibri"/>
                <a:cs typeface="Calibri"/>
              </a:rPr>
              <a:t>, informatievoorziening en communicatie).</a:t>
            </a:r>
          </a:p>
          <a:p>
            <a:pPr marL="3175"/>
            <a:r>
              <a:rPr lang="nl-NL" b="1">
                <a:latin typeface="Calibri"/>
                <a:ea typeface="Calibri"/>
                <a:cs typeface="Calibri"/>
              </a:rPr>
              <a:t>Zorg bij jou dienst: </a:t>
            </a:r>
            <a:r>
              <a:rPr lang="nl-NL">
                <a:latin typeface="Calibri"/>
                <a:ea typeface="Calibri"/>
                <a:cs typeface="Calibri"/>
              </a:rPr>
              <a:t>Zorg bij jou levert dienst waarmee ziekenhuis hybride zorg kan realiseren</a:t>
            </a:r>
            <a:r>
              <a:rPr lang="nl-NL" b="1">
                <a:latin typeface="Calibri"/>
                <a:ea typeface="Calibri"/>
                <a:cs typeface="Calibri"/>
              </a:rPr>
              <a:t>. </a:t>
            </a:r>
          </a:p>
          <a:p>
            <a:pPr marL="3175"/>
            <a:r>
              <a:rPr lang="nl-NL" b="1">
                <a:latin typeface="Calibri"/>
                <a:ea typeface="Calibri"/>
                <a:cs typeface="Calibri"/>
              </a:rPr>
              <a:t>Echt impact maken</a:t>
            </a:r>
            <a:r>
              <a:rPr lang="nl-NL">
                <a:latin typeface="Calibri"/>
                <a:ea typeface="Calibri"/>
                <a:cs typeface="Calibri"/>
              </a:rPr>
              <a:t>: Hybride zorg maakt pas impact als het huidig zorgpad echt wordt aangepast. Zorg bij jou levert hier de blauwdrukken voor. </a:t>
            </a:r>
          </a:p>
        </p:txBody>
      </p:sp>
    </p:spTree>
    <p:extLst>
      <p:ext uri="{BB962C8B-B14F-4D97-AF65-F5344CB8AC3E}">
        <p14:creationId xmlns:p14="http://schemas.microsoft.com/office/powerpoint/2010/main" val="4263164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7">
            <a:extLst>
              <a:ext uri="{FF2B5EF4-FFF2-40B4-BE49-F238E27FC236}">
                <a16:creationId xmlns:a16="http://schemas.microsoft.com/office/drawing/2014/main" id="{0B31B050-B2BB-1210-334E-E765FA51F71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8" b="378"/>
          <a:stretch/>
        </p:blipFill>
        <p:spPr>
          <a:xfrm>
            <a:off x="5977217" y="403486"/>
            <a:ext cx="6210644" cy="6051027"/>
          </a:xfrm>
          <a:custGeom>
            <a:avLst/>
            <a:gdLst>
              <a:gd name="connsiteX0" fmla="*/ 0 w 9757424"/>
              <a:gd name="connsiteY0" fmla="*/ 3022601 h 6045202"/>
              <a:gd name="connsiteX1" fmla="*/ 3022601 w 9757424"/>
              <a:gd name="connsiteY1" fmla="*/ 0 h 6045202"/>
              <a:gd name="connsiteX2" fmla="*/ 6734823 w 9757424"/>
              <a:gd name="connsiteY2" fmla="*/ 0 h 6045202"/>
              <a:gd name="connsiteX3" fmla="*/ 9757424 w 9757424"/>
              <a:gd name="connsiteY3" fmla="*/ 3022601 h 6045202"/>
              <a:gd name="connsiteX4" fmla="*/ 9757424 w 9757424"/>
              <a:gd name="connsiteY4" fmla="*/ 3022601 h 6045202"/>
              <a:gd name="connsiteX5" fmla="*/ 6734823 w 9757424"/>
              <a:gd name="connsiteY5" fmla="*/ 6045202 h 6045202"/>
              <a:gd name="connsiteX6" fmla="*/ 3022601 w 9757424"/>
              <a:gd name="connsiteY6" fmla="*/ 6045202 h 6045202"/>
              <a:gd name="connsiteX7" fmla="*/ 0 w 9757424"/>
              <a:gd name="connsiteY7" fmla="*/ 3022601 h 6045202"/>
              <a:gd name="connsiteX0" fmla="*/ 0 w 9757424"/>
              <a:gd name="connsiteY0" fmla="*/ 3022601 h 6045202"/>
              <a:gd name="connsiteX1" fmla="*/ 3022601 w 9757424"/>
              <a:gd name="connsiteY1" fmla="*/ 0 h 6045202"/>
              <a:gd name="connsiteX2" fmla="*/ 6734823 w 9757424"/>
              <a:gd name="connsiteY2" fmla="*/ 0 h 6045202"/>
              <a:gd name="connsiteX3" fmla="*/ 9757424 w 9757424"/>
              <a:gd name="connsiteY3" fmla="*/ 3022601 h 6045202"/>
              <a:gd name="connsiteX4" fmla="*/ 6734823 w 9757424"/>
              <a:gd name="connsiteY4" fmla="*/ 6045202 h 6045202"/>
              <a:gd name="connsiteX5" fmla="*/ 3022601 w 9757424"/>
              <a:gd name="connsiteY5" fmla="*/ 6045202 h 6045202"/>
              <a:gd name="connsiteX6" fmla="*/ 0 w 9757424"/>
              <a:gd name="connsiteY6" fmla="*/ 3022601 h 6045202"/>
              <a:gd name="connsiteX0" fmla="*/ 0 w 7198851"/>
              <a:gd name="connsiteY0" fmla="*/ 3022601 h 6045202"/>
              <a:gd name="connsiteX1" fmla="*/ 3022601 w 7198851"/>
              <a:gd name="connsiteY1" fmla="*/ 0 h 6045202"/>
              <a:gd name="connsiteX2" fmla="*/ 6734823 w 7198851"/>
              <a:gd name="connsiteY2" fmla="*/ 0 h 6045202"/>
              <a:gd name="connsiteX3" fmla="*/ 6734823 w 7198851"/>
              <a:gd name="connsiteY3" fmla="*/ 6045202 h 6045202"/>
              <a:gd name="connsiteX4" fmla="*/ 3022601 w 7198851"/>
              <a:gd name="connsiteY4" fmla="*/ 6045202 h 6045202"/>
              <a:gd name="connsiteX5" fmla="*/ 0 w 7198851"/>
              <a:gd name="connsiteY5" fmla="*/ 3022601 h 6045202"/>
              <a:gd name="connsiteX0" fmla="*/ 0 w 7009802"/>
              <a:gd name="connsiteY0" fmla="*/ 3022601 h 6045202"/>
              <a:gd name="connsiteX1" fmla="*/ 3022601 w 7009802"/>
              <a:gd name="connsiteY1" fmla="*/ 0 h 6045202"/>
              <a:gd name="connsiteX2" fmla="*/ 6734823 w 7009802"/>
              <a:gd name="connsiteY2" fmla="*/ 0 h 6045202"/>
              <a:gd name="connsiteX3" fmla="*/ 6734823 w 7009802"/>
              <a:gd name="connsiteY3" fmla="*/ 6045202 h 6045202"/>
              <a:gd name="connsiteX4" fmla="*/ 3022601 w 7009802"/>
              <a:gd name="connsiteY4" fmla="*/ 6045202 h 6045202"/>
              <a:gd name="connsiteX5" fmla="*/ 0 w 7009802"/>
              <a:gd name="connsiteY5" fmla="*/ 3022601 h 6045202"/>
              <a:gd name="connsiteX0" fmla="*/ 0 w 6734823"/>
              <a:gd name="connsiteY0" fmla="*/ 3022601 h 6045202"/>
              <a:gd name="connsiteX1" fmla="*/ 3022601 w 6734823"/>
              <a:gd name="connsiteY1" fmla="*/ 0 h 6045202"/>
              <a:gd name="connsiteX2" fmla="*/ 6734823 w 6734823"/>
              <a:gd name="connsiteY2" fmla="*/ 0 h 6045202"/>
              <a:gd name="connsiteX3" fmla="*/ 6734823 w 6734823"/>
              <a:gd name="connsiteY3" fmla="*/ 6045202 h 6045202"/>
              <a:gd name="connsiteX4" fmla="*/ 3022601 w 6734823"/>
              <a:gd name="connsiteY4" fmla="*/ 6045202 h 6045202"/>
              <a:gd name="connsiteX5" fmla="*/ 0 w 6734823"/>
              <a:gd name="connsiteY5" fmla="*/ 3022601 h 6045202"/>
              <a:gd name="connsiteX0" fmla="*/ 0 w 6734823"/>
              <a:gd name="connsiteY0" fmla="*/ 3022601 h 6045202"/>
              <a:gd name="connsiteX1" fmla="*/ 3022601 w 6734823"/>
              <a:gd name="connsiteY1" fmla="*/ 0 h 6045202"/>
              <a:gd name="connsiteX2" fmla="*/ 6204820 w 6734823"/>
              <a:gd name="connsiteY2" fmla="*/ 0 h 6045202"/>
              <a:gd name="connsiteX3" fmla="*/ 6734823 w 6734823"/>
              <a:gd name="connsiteY3" fmla="*/ 6045202 h 6045202"/>
              <a:gd name="connsiteX4" fmla="*/ 3022601 w 6734823"/>
              <a:gd name="connsiteY4" fmla="*/ 6045202 h 6045202"/>
              <a:gd name="connsiteX5" fmla="*/ 0 w 6734823"/>
              <a:gd name="connsiteY5" fmla="*/ 3022601 h 6045202"/>
              <a:gd name="connsiteX0" fmla="*/ 0 w 6210644"/>
              <a:gd name="connsiteY0" fmla="*/ 3022601 h 6051027"/>
              <a:gd name="connsiteX1" fmla="*/ 3022601 w 6210644"/>
              <a:gd name="connsiteY1" fmla="*/ 0 h 6051027"/>
              <a:gd name="connsiteX2" fmla="*/ 6204820 w 6210644"/>
              <a:gd name="connsiteY2" fmla="*/ 0 h 6051027"/>
              <a:gd name="connsiteX3" fmla="*/ 6210644 w 6210644"/>
              <a:gd name="connsiteY3" fmla="*/ 6051027 h 6051027"/>
              <a:gd name="connsiteX4" fmla="*/ 3022601 w 6210644"/>
              <a:gd name="connsiteY4" fmla="*/ 6045202 h 6051027"/>
              <a:gd name="connsiteX5" fmla="*/ 0 w 6210644"/>
              <a:gd name="connsiteY5" fmla="*/ 3022601 h 6051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10644" h="6051027">
                <a:moveTo>
                  <a:pt x="0" y="3022601"/>
                </a:moveTo>
                <a:cubicBezTo>
                  <a:pt x="0" y="1353265"/>
                  <a:pt x="1353265" y="0"/>
                  <a:pt x="3022601" y="0"/>
                </a:cubicBezTo>
                <a:lnTo>
                  <a:pt x="6204820" y="0"/>
                </a:lnTo>
                <a:cubicBezTo>
                  <a:pt x="6206761" y="2017009"/>
                  <a:pt x="6208703" y="4034018"/>
                  <a:pt x="6210644" y="6051027"/>
                </a:cubicBezTo>
                <a:lnTo>
                  <a:pt x="3022601" y="6045202"/>
                </a:lnTo>
                <a:cubicBezTo>
                  <a:pt x="1353265" y="6045202"/>
                  <a:pt x="0" y="4691937"/>
                  <a:pt x="0" y="3022601"/>
                </a:cubicBezTo>
                <a:close/>
              </a:path>
            </a:pathLst>
          </a:custGeom>
          <a:solidFill>
            <a:schemeClr val="bg2"/>
          </a:solidFill>
        </p:spPr>
      </p:pic>
      <p:pic>
        <p:nvPicPr>
          <p:cNvPr id="15" name="Afbeelding 14" descr="Afbeelding met Graphics&#10;&#10;Automatisch gegenereerde beschrijving">
            <a:extLst>
              <a:ext uri="{FF2B5EF4-FFF2-40B4-BE49-F238E27FC236}">
                <a16:creationId xmlns:a16="http://schemas.microsoft.com/office/drawing/2014/main" id="{D7486965-191D-44DB-1634-4E942DD55E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46981" y="-6047"/>
            <a:ext cx="12838980" cy="6870094"/>
          </a:xfrm>
          <a:prstGeom prst="rect">
            <a:avLst/>
          </a:prstGeom>
        </p:spPr>
      </p:pic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204DA7B9-CD12-5367-8328-3A05CB49A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23599" y="406400"/>
            <a:ext cx="758825" cy="314325"/>
          </a:xfrm>
        </p:spPr>
        <p:txBody>
          <a:bodyPr vert="horz" lIns="0" tIns="0" rIns="0" bIns="0" rtlCol="0" anchor="t" anchorCtr="0">
            <a:normAutofit/>
          </a:bodyPr>
          <a:lstStyle/>
          <a:p>
            <a:pPr>
              <a:spcAft>
                <a:spcPts val="600"/>
              </a:spcAft>
            </a:pPr>
            <a:fld id="{A247B2F0-6972-934D-9DFC-5317D5B3E4B3}" type="slidenum">
              <a:rPr lang="nl-NL" smtClean="0"/>
              <a:pPr>
                <a:spcAft>
                  <a:spcPts val="600"/>
                </a:spcAft>
              </a:pPr>
              <a:t>7</a:t>
            </a:fld>
            <a:endParaRPr lang="nl-NL"/>
          </a:p>
        </p:txBody>
      </p:sp>
      <p:sp>
        <p:nvSpPr>
          <p:cNvPr id="18" name="Footer Placeholder 1">
            <a:extLst>
              <a:ext uri="{FF2B5EF4-FFF2-40B4-BE49-F238E27FC236}">
                <a16:creationId xmlns:a16="http://schemas.microsoft.com/office/drawing/2014/main" id="{EABCCEA3-1E5B-3C48-04C8-0637E4DA1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7987" y="406399"/>
            <a:ext cx="5380037" cy="314326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nl-NL">
                <a:latin typeface="Calibri"/>
                <a:ea typeface="Calibri"/>
                <a:cs typeface="Calibri"/>
              </a:rPr>
              <a:t>Hybride zorgpaden die impact maken</a:t>
            </a:r>
            <a:endParaRPr lang="nl-NL">
              <a:ea typeface="+mn-ea"/>
              <a:cs typeface="+mn-cs"/>
            </a:endParaRP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62662703-89C8-50E7-F42C-ECFEAC9F1F7F}"/>
              </a:ext>
            </a:extLst>
          </p:cNvPr>
          <p:cNvSpPr>
            <a:spLocks noGrp="1"/>
          </p:cNvSpPr>
          <p:nvPr/>
        </p:nvSpPr>
        <p:spPr>
          <a:xfrm>
            <a:off x="407988" y="2601798"/>
            <a:ext cx="5379360" cy="332592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346500" indent="-3429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700"/>
              </a:spcAft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600" b="0" i="0" kern="1200">
                <a:solidFill>
                  <a:schemeClr val="accent1"/>
                </a:solidFill>
                <a:latin typeface="FS Me Light" panose="02000506030000020004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FS Me" panose="02000506040000020004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FS Me" panose="02000506040000020004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FS Me" panose="02000506040000020004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FS Me" panose="0200050604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6075"/>
            <a:endParaRPr lang="nl-NL" sz="1400">
              <a:solidFill>
                <a:schemeClr val="accent1"/>
              </a:solidFill>
              <a:latin typeface="FS Me" panose="02000506040000020004" pitchFamily="2" charset="0"/>
            </a:endParaRP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5DBBF1D1-1646-9559-51E9-2C469AA3CD1E}"/>
              </a:ext>
            </a:extLst>
          </p:cNvPr>
          <p:cNvSpPr txBox="1">
            <a:spLocks/>
          </p:cNvSpPr>
          <p:nvPr/>
        </p:nvSpPr>
        <p:spPr>
          <a:xfrm>
            <a:off x="307347" y="1462177"/>
            <a:ext cx="5160542" cy="51177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000" b="1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Gedragen ontwikkeling</a:t>
            </a:r>
            <a:endParaRPr lang="nl-NL">
              <a:solidFill>
                <a:schemeClr val="tx2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1CEFC611-F400-6679-734D-6F6B7F1EC8B6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408666" y="2282826"/>
            <a:ext cx="4718001" cy="4076220"/>
          </a:xfrm>
        </p:spPr>
        <p:txBody>
          <a:bodyPr vert="horz" lIns="0" tIns="0" rIns="0" bIns="0" rtlCol="0" anchor="t">
            <a:noAutofit/>
          </a:bodyPr>
          <a:lstStyle/>
          <a:p>
            <a:pPr marL="3175"/>
            <a:r>
              <a:rPr lang="nl-NL" b="1" dirty="0">
                <a:latin typeface="Calibri"/>
                <a:ea typeface="Calibri"/>
                <a:cs typeface="Calibri"/>
              </a:rPr>
              <a:t>Het kernteam ontwikkelt: </a:t>
            </a:r>
            <a:r>
              <a:rPr lang="nl-NL" dirty="0">
                <a:latin typeface="Calibri"/>
                <a:ea typeface="Calibri"/>
                <a:cs typeface="Calibri"/>
              </a:rPr>
              <a:t>samenwerking van specialisten, verpleegkundig specialisten, verpleegkundigen en monitoringsverpleegkundigen uit verschillende ziekenhuizen </a:t>
            </a:r>
          </a:p>
          <a:p>
            <a:pPr marL="3175"/>
            <a:r>
              <a:rPr lang="nl-NL" b="1" dirty="0">
                <a:latin typeface="Calibri"/>
                <a:ea typeface="Calibri"/>
                <a:cs typeface="Calibri"/>
              </a:rPr>
              <a:t>Het </a:t>
            </a:r>
            <a:r>
              <a:rPr lang="nl-NL" b="1" dirty="0" err="1">
                <a:latin typeface="Calibri"/>
                <a:ea typeface="Calibri"/>
                <a:cs typeface="Calibri"/>
              </a:rPr>
              <a:t>medical</a:t>
            </a:r>
            <a:r>
              <a:rPr lang="nl-NL" b="1" dirty="0">
                <a:latin typeface="Calibri"/>
                <a:ea typeface="Calibri"/>
                <a:cs typeface="Calibri"/>
              </a:rPr>
              <a:t> board geeft feedback en accordeert: </a:t>
            </a:r>
            <a:r>
              <a:rPr lang="nl-NL" dirty="0">
                <a:latin typeface="Calibri"/>
                <a:ea typeface="Calibri"/>
                <a:cs typeface="Calibri"/>
              </a:rPr>
              <a:t>zo gebruiken we alle kennis en ervaring en zorgen we dat alle aangesloten ziekenhuizen achter de nieuwe ontwikkeling staan. </a:t>
            </a:r>
          </a:p>
        </p:txBody>
      </p:sp>
    </p:spTree>
    <p:extLst>
      <p:ext uri="{BB962C8B-B14F-4D97-AF65-F5344CB8AC3E}">
        <p14:creationId xmlns:p14="http://schemas.microsoft.com/office/powerpoint/2010/main" val="35614134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 descr="Afbeelding met Graphics&#10;&#10;Automatisch gegenereerde beschrijving">
            <a:extLst>
              <a:ext uri="{FF2B5EF4-FFF2-40B4-BE49-F238E27FC236}">
                <a16:creationId xmlns:a16="http://schemas.microsoft.com/office/drawing/2014/main" id="{D7486965-191D-44DB-1634-4E942DD55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46981" y="-6047"/>
            <a:ext cx="12838980" cy="6870094"/>
          </a:xfrm>
          <a:prstGeom prst="rect">
            <a:avLst/>
          </a:prstGeom>
        </p:spPr>
      </p:pic>
      <p:pic>
        <p:nvPicPr>
          <p:cNvPr id="2" name="Tijdelijke aanduiding voor afbeelding 7">
            <a:extLst>
              <a:ext uri="{FF2B5EF4-FFF2-40B4-BE49-F238E27FC236}">
                <a16:creationId xmlns:a16="http://schemas.microsoft.com/office/drawing/2014/main" id="{883ACAD4-101E-ADA4-43A5-2D04AE9A44B5}"/>
              </a:ext>
            </a:extLst>
          </p:cNvPr>
          <p:cNvPicPr>
            <a:picLocks noGrp="1" noChangeAspect="1"/>
          </p:cNvPicPr>
          <p:nvPr>
            <p:ph type="pic" sz="quarter" idx="69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1221" y="406399"/>
            <a:ext cx="6210644" cy="6051027"/>
          </a:xfrm>
        </p:spPr>
      </p:pic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204DA7B9-CD12-5367-8328-3A05CB49A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23599" y="406400"/>
            <a:ext cx="758825" cy="314325"/>
          </a:xfrm>
        </p:spPr>
        <p:txBody>
          <a:bodyPr vert="horz" lIns="0" tIns="0" rIns="0" bIns="0" rtlCol="0" anchor="t" anchorCtr="0">
            <a:normAutofit/>
          </a:bodyPr>
          <a:lstStyle/>
          <a:p>
            <a:pPr>
              <a:spcAft>
                <a:spcPts val="600"/>
              </a:spcAft>
            </a:pPr>
            <a:fld id="{A247B2F0-6972-934D-9DFC-5317D5B3E4B3}" type="slidenum">
              <a:rPr lang="nl-NL" smtClean="0"/>
              <a:pPr>
                <a:spcAft>
                  <a:spcPts val="600"/>
                </a:spcAft>
              </a:pPr>
              <a:t>8</a:t>
            </a:fld>
            <a:endParaRPr lang="nl-NL"/>
          </a:p>
        </p:txBody>
      </p:sp>
      <p:sp>
        <p:nvSpPr>
          <p:cNvPr id="18" name="Footer Placeholder 1">
            <a:extLst>
              <a:ext uri="{FF2B5EF4-FFF2-40B4-BE49-F238E27FC236}">
                <a16:creationId xmlns:a16="http://schemas.microsoft.com/office/drawing/2014/main" id="{EABCCEA3-1E5B-3C48-04C8-0637E4DA1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7987" y="406399"/>
            <a:ext cx="5380037" cy="314326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nl-NL">
                <a:latin typeface="Calibri"/>
                <a:ea typeface="Calibri"/>
                <a:cs typeface="Calibri"/>
              </a:rPr>
              <a:t>Hybride zorgpaden die impact maken</a:t>
            </a:r>
            <a:endParaRPr lang="nl-NL">
              <a:ea typeface="+mn-ea"/>
              <a:cs typeface="+mn-cs"/>
            </a:endParaRP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62662703-89C8-50E7-F42C-ECFEAC9F1F7F}"/>
              </a:ext>
            </a:extLst>
          </p:cNvPr>
          <p:cNvSpPr>
            <a:spLocks noGrp="1"/>
          </p:cNvSpPr>
          <p:nvPr/>
        </p:nvSpPr>
        <p:spPr>
          <a:xfrm>
            <a:off x="407988" y="2601798"/>
            <a:ext cx="5379360" cy="332592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346500" indent="-3429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700"/>
              </a:spcAft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600" b="0" i="0" kern="1200">
                <a:solidFill>
                  <a:schemeClr val="accent1"/>
                </a:solidFill>
                <a:latin typeface="FS Me Light" panose="02000506030000020004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FS Me" panose="02000506040000020004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FS Me" panose="02000506040000020004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FS Me" panose="02000506040000020004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FS Me" panose="0200050604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6075"/>
            <a:endParaRPr lang="nl-NL" sz="1400">
              <a:solidFill>
                <a:schemeClr val="accent1"/>
              </a:solidFill>
              <a:latin typeface="FS Me" panose="02000506040000020004" pitchFamily="2" charset="0"/>
            </a:endParaRP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5DBBF1D1-1646-9559-51E9-2C469AA3CD1E}"/>
              </a:ext>
            </a:extLst>
          </p:cNvPr>
          <p:cNvSpPr txBox="1">
            <a:spLocks/>
          </p:cNvSpPr>
          <p:nvPr/>
        </p:nvSpPr>
        <p:spPr>
          <a:xfrm>
            <a:off x="307347" y="1462177"/>
            <a:ext cx="5160542" cy="51177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000" b="1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Voordelen van uniformeren</a:t>
            </a:r>
            <a:endParaRPr lang="nl-NL">
              <a:solidFill>
                <a:schemeClr val="tx2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1CEFC611-F400-6679-734D-6F6B7F1EC8B6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408666" y="2282826"/>
            <a:ext cx="4718001" cy="4076220"/>
          </a:xfrm>
        </p:spPr>
        <p:txBody>
          <a:bodyPr vert="horz" lIns="0" tIns="0" rIns="0" bIns="0" rtlCol="0" anchor="t">
            <a:noAutofit/>
          </a:bodyPr>
          <a:lstStyle/>
          <a:p>
            <a:pPr marL="346075" indent="-342900">
              <a:buFont typeface="+mj-lt"/>
              <a:buAutoNum type="arabicPeriod"/>
            </a:pPr>
            <a:r>
              <a:rPr lang="nl-NL" b="1">
                <a:latin typeface="Calibri"/>
                <a:ea typeface="Calibri"/>
                <a:cs typeface="Calibri"/>
              </a:rPr>
              <a:t>Effectief hybride zorgpad</a:t>
            </a:r>
            <a:br>
              <a:rPr lang="nl-NL" b="1">
                <a:latin typeface="Calibri"/>
                <a:ea typeface="Calibri"/>
                <a:cs typeface="Calibri"/>
              </a:rPr>
            </a:br>
            <a:r>
              <a:rPr lang="nl-NL">
                <a:latin typeface="Calibri"/>
                <a:ea typeface="Calibri"/>
                <a:cs typeface="Calibri"/>
              </a:rPr>
              <a:t>Combineert kennis en best </a:t>
            </a:r>
            <a:r>
              <a:rPr lang="nl-NL" err="1">
                <a:latin typeface="Calibri"/>
                <a:ea typeface="Calibri"/>
                <a:cs typeface="Calibri"/>
              </a:rPr>
              <a:t>practices</a:t>
            </a:r>
            <a:r>
              <a:rPr lang="nl-NL">
                <a:latin typeface="Calibri"/>
                <a:ea typeface="Calibri"/>
                <a:cs typeface="Calibri"/>
              </a:rPr>
              <a:t> van de verschillende ziekenhuizen.</a:t>
            </a:r>
          </a:p>
          <a:p>
            <a:pPr marL="346075" indent="-342900">
              <a:buFont typeface="+mj-lt"/>
              <a:buAutoNum type="arabicPeriod"/>
            </a:pPr>
            <a:r>
              <a:rPr lang="nl-NL" b="1">
                <a:latin typeface="Calibri"/>
                <a:ea typeface="Calibri"/>
                <a:cs typeface="Calibri"/>
              </a:rPr>
              <a:t>Ontzorgen met up-to-date dienstverlening</a:t>
            </a:r>
            <a:br>
              <a:rPr lang="nl-NL" b="1">
                <a:latin typeface="Calibri"/>
                <a:ea typeface="Calibri"/>
                <a:cs typeface="Calibri"/>
              </a:rPr>
            </a:br>
            <a:r>
              <a:rPr lang="nl-NL">
                <a:latin typeface="Calibri"/>
                <a:ea typeface="Calibri"/>
                <a:cs typeface="Calibri"/>
              </a:rPr>
              <a:t>Thuismonitoring is efficiënter en doorontwikkelingen worden direct toegepast.</a:t>
            </a:r>
          </a:p>
          <a:p>
            <a:pPr marL="346075" indent="-342900">
              <a:buFont typeface="+mj-lt"/>
              <a:buAutoNum type="arabicPeriod"/>
            </a:pPr>
            <a:r>
              <a:rPr lang="nl-NL" b="1">
                <a:latin typeface="Calibri"/>
                <a:ea typeface="Calibri"/>
                <a:cs typeface="Calibri"/>
              </a:rPr>
              <a:t>Nog steeds veel vrijheid</a:t>
            </a:r>
            <a:br>
              <a:rPr lang="nl-NL" b="1">
                <a:latin typeface="Calibri"/>
                <a:ea typeface="Calibri"/>
                <a:cs typeface="Calibri"/>
              </a:rPr>
            </a:br>
            <a:r>
              <a:rPr lang="nl-NL">
                <a:latin typeface="Calibri"/>
                <a:ea typeface="Calibri"/>
                <a:cs typeface="Calibri"/>
              </a:rPr>
              <a:t>Alleen uniformeren in de stappen waar hybride zorg wordt ingezet. </a:t>
            </a:r>
          </a:p>
        </p:txBody>
      </p:sp>
    </p:spTree>
    <p:extLst>
      <p:ext uri="{BB962C8B-B14F-4D97-AF65-F5344CB8AC3E}">
        <p14:creationId xmlns:p14="http://schemas.microsoft.com/office/powerpoint/2010/main" val="906237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866E0E-E16E-0EF5-509A-D284E62AF0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99D10B3-3B22-0477-AA85-284ACB0E67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/>
              <a:t>Medisch Service</a:t>
            </a:r>
            <a:br>
              <a:rPr lang="nl-NL"/>
            </a:br>
            <a:r>
              <a:rPr lang="nl-NL"/>
              <a:t>Centrum (MSC)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26B1A6B-1351-BBB8-7E53-4D3300DACE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7" name="Picture Placeholder 9" descr="A doctor standing in a room&#10;&#10;Description automatically generated">
            <a:extLst>
              <a:ext uri="{FF2B5EF4-FFF2-40B4-BE49-F238E27FC236}">
                <a16:creationId xmlns:a16="http://schemas.microsoft.com/office/drawing/2014/main" id="{990B227A-ABD4-E7C1-5CC3-B3B77A47A36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7987" y="3533775"/>
            <a:ext cx="2919600" cy="2917825"/>
          </a:xfrm>
        </p:spPr>
      </p:pic>
      <p:pic>
        <p:nvPicPr>
          <p:cNvPr id="13" name="Picture Placeholder 12" descr="A person sitting at a desk with a computer&#10;&#10;Description automatically generated">
            <a:extLst>
              <a:ext uri="{FF2B5EF4-FFF2-40B4-BE49-F238E27FC236}">
                <a16:creationId xmlns:a16="http://schemas.microsoft.com/office/drawing/2014/main" id="{E34B19E8-74BD-3F54-8B75-FD57D91E99B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4246176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SLIDEVIEWED" val="260,1,Slide5"/>
</p:tagLst>
</file>

<file path=ppt/theme/theme1.xml><?xml version="1.0" encoding="utf-8"?>
<a:theme xmlns:a="http://schemas.openxmlformats.org/drawingml/2006/main" name="Zorg bij jou thema">
  <a:themeElements>
    <a:clrScheme name="Zorg bij jou">
      <a:dk1>
        <a:srgbClr val="0F4D51"/>
      </a:dk1>
      <a:lt1>
        <a:srgbClr val="FFFFFF"/>
      </a:lt1>
      <a:dk2>
        <a:srgbClr val="057982"/>
      </a:dk2>
      <a:lt2>
        <a:srgbClr val="CEEBED"/>
      </a:lt2>
      <a:accent1>
        <a:srgbClr val="222222"/>
      </a:accent1>
      <a:accent2>
        <a:srgbClr val="D3D3D3"/>
      </a:accent2>
      <a:accent3>
        <a:srgbClr val="54C2CA"/>
      </a:accent3>
      <a:accent4>
        <a:srgbClr val="FFD57D"/>
      </a:accent4>
      <a:accent5>
        <a:srgbClr val="B1821E"/>
      </a:accent5>
      <a:accent6>
        <a:srgbClr val="CA323B"/>
      </a:accent6>
      <a:hlink>
        <a:srgbClr val="C2512B"/>
      </a:hlink>
      <a:folHlink>
        <a:srgbClr val="C2512B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34C234DE-AF1D-A04D-8C17-435BA82DEC89}" vid="{E2C8D61A-572B-E745-B041-7E570ED7DEBC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01F0EFBAA7EB64F805577C0B1998907" ma:contentTypeVersion="19" ma:contentTypeDescription="Een nieuw document maken." ma:contentTypeScope="" ma:versionID="9fa241bb186173f579172e54330aab61">
  <xsd:schema xmlns:xsd="http://www.w3.org/2001/XMLSchema" xmlns:xs="http://www.w3.org/2001/XMLSchema" xmlns:p="http://schemas.microsoft.com/office/2006/metadata/properties" xmlns:ns2="384c1e89-7762-41ef-a1d7-8837d042ef85" xmlns:ns3="2979cedb-4528-4b99-b5d0-294c9182cfd8" targetNamespace="http://schemas.microsoft.com/office/2006/metadata/properties" ma:root="true" ma:fieldsID="0bd84b777085e89086a5a8d13b47aa94" ns2:_="" ns3:_="">
    <xsd:import namespace="384c1e89-7762-41ef-a1d7-8837d042ef85"/>
    <xsd:import namespace="2979cedb-4528-4b99-b5d0-294c9182cfd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4c1e89-7762-41ef-a1d7-8837d042ef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93ea7c2f-2d98-4c98-9b8d-8faec448425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79cedb-4528-4b99-b5d0-294c9182cfd8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a723ac2-c3c8-47d4-992a-ee21e71a9e32}" ma:internalName="TaxCatchAll" ma:showField="CatchAllData" ma:web="2979cedb-4528-4b99-b5d0-294c9182cfd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979cedb-4528-4b99-b5d0-294c9182cfd8" xsi:nil="true"/>
    <lcf76f155ced4ddcb4097134ff3c332f xmlns="384c1e89-7762-41ef-a1d7-8837d042ef8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2B36B3D-03B6-42A0-9659-24F5AE1A497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B93EE49-6EEB-4C08-B370-1C945E22364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84c1e89-7762-41ef-a1d7-8837d042ef85"/>
    <ds:schemaRef ds:uri="2979cedb-4528-4b99-b5d0-294c9182cfd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2342070-D920-4C2B-B965-24D4A111AC4F}">
  <ds:schemaRefs>
    <ds:schemaRef ds:uri="http://schemas.microsoft.com/office/2006/documentManagement/types"/>
    <ds:schemaRef ds:uri="http://purl.org/dc/terms/"/>
    <ds:schemaRef ds:uri="384c1e89-7762-41ef-a1d7-8837d042ef85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2979cedb-4528-4b99-b5d0-294c9182cfd8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</TotalTime>
  <Words>1296</Words>
  <Application>Microsoft Office PowerPoint</Application>
  <PresentationFormat>Breedbeeld</PresentationFormat>
  <Paragraphs>145</Paragraphs>
  <Slides>20</Slides>
  <Notes>14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20</vt:i4>
      </vt:variant>
    </vt:vector>
  </HeadingPairs>
  <TitlesOfParts>
    <vt:vector size="21" baseType="lpstr">
      <vt:lpstr>Zorg bij jou thema</vt:lpstr>
      <vt:lpstr>Tool: Over Zorg bij jou </vt:lpstr>
      <vt:lpstr>Wat is Zorg bij jou?</vt:lpstr>
      <vt:lpstr>PowerPoint-presentatie</vt:lpstr>
      <vt:lpstr>PowerPoint-presentatie</vt:lpstr>
      <vt:lpstr>Hybride zorgpaden die impact maken</vt:lpstr>
      <vt:lpstr>PowerPoint-presentatie</vt:lpstr>
      <vt:lpstr>PowerPoint-presentatie</vt:lpstr>
      <vt:lpstr>PowerPoint-presentatie</vt:lpstr>
      <vt:lpstr>Medisch Service Centrum (MSC)</vt:lpstr>
      <vt:lpstr>PowerPoint-presentatie</vt:lpstr>
      <vt:lpstr>PowerPoint-presentatie</vt:lpstr>
      <vt:lpstr>PowerPoint-presentatie</vt:lpstr>
      <vt:lpstr>PowerPoint-presentatie</vt:lpstr>
      <vt:lpstr>Op weg naar naadloze integratie met EPD-systemen</vt:lpstr>
      <vt:lpstr>PowerPoint-presentatie</vt:lpstr>
      <vt:lpstr>Beste ervaring  voor patiënten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Hybride zorg in je huis, met Zorg bij jou</dc:title>
  <dc:creator>Bjorn Post | Zorg bij jou</dc:creator>
  <cp:lastModifiedBy>Mirte  Edens | Zorg bij jou</cp:lastModifiedBy>
  <cp:revision>24</cp:revision>
  <dcterms:created xsi:type="dcterms:W3CDTF">2024-09-02T10:04:19Z</dcterms:created>
  <dcterms:modified xsi:type="dcterms:W3CDTF">2025-05-15T11:42:32Z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0x010100F01F0EFBAA7EB64F805577C0B1998907</vt:lpwstr>
  </property>
  <property fmtid="{D5CDD505-2E9C-101B-9397-08002B2CF9AE}" pid="3" name="MediaServiceImageTags">
    <vt:lpwstr/>
  </property>
</Properties>
</file>