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comments/modernComment_103_42CF7513.xml" ContentType="application/vnd.ms-powerpoint.comments+xml"/>
  <Override PartName="/ppt/theme/themeOverride1.xml" ContentType="application/vnd.openxmlformats-officedocument.themeOverr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947" r:id="rId6"/>
  </p:sldMasterIdLst>
  <p:sldIdLst>
    <p:sldId id="259" r:id="rId7"/>
    <p:sldId id="258" r:id="rId8"/>
    <p:sldId id="257"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FF9000-2348-340C-39C8-61F35B725AD3}" name="Veere van Keulen | Santeon" initials="VvK|S" userId="S::V.vanKeulen@Santeon.nl::083223cb-40c3-4d09-bc2d-e7ac2697a459" providerId="AD"/>
  <p188:author id="{7D23C503-B69E-C800-08FE-F699BB5D89DD}" name="Mirte  Edens | Zorg bij jou" initials="Mj" userId="S::m.edens@zorgbijjou.nl::5492b429-a31d-4cc3-9a36-cc8aafed6d28" providerId="AD"/>
  <p188:author id="{A779C60A-D1D0-9091-1266-E77B95F9F9CF}" name="Ester Rake | Santeon" initials="ER" userId="S::E.Rake@Santeon.nl::acb459b9-7e61-4a66-b487-16244a4cb50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486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82" y="3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ere van Keulen | Santeon" userId="083223cb-40c3-4d09-bc2d-e7ac2697a459" providerId="ADAL" clId="{6988DC10-7D24-4B7E-820E-DF906B695379}"/>
    <pc:docChg chg="undo redo custSel addSld delSld modSld addMainMaster">
      <pc:chgData name="Veere van Keulen | Santeon" userId="083223cb-40c3-4d09-bc2d-e7ac2697a459" providerId="ADAL" clId="{6988DC10-7D24-4B7E-820E-DF906B695379}" dt="2025-04-25T12:12:47.523" v="1453" actId="47"/>
      <pc:docMkLst>
        <pc:docMk/>
      </pc:docMkLst>
      <pc:sldChg chg="modSp mod addCm modCm">
        <pc:chgData name="Veere van Keulen | Santeon" userId="083223cb-40c3-4d09-bc2d-e7ac2697a459" providerId="ADAL" clId="{6988DC10-7D24-4B7E-820E-DF906B695379}" dt="2025-04-25T12:08:03.063" v="1417"/>
        <pc:sldMkLst>
          <pc:docMk/>
          <pc:sldMk cId="2972442232" sldId="257"/>
        </pc:sldMkLst>
        <pc:spChg chg="mod">
          <ac:chgData name="Veere van Keulen | Santeon" userId="083223cb-40c3-4d09-bc2d-e7ac2697a459" providerId="ADAL" clId="{6988DC10-7D24-4B7E-820E-DF906B695379}" dt="2025-04-25T11:44:17.741" v="522" actId="20577"/>
          <ac:spMkLst>
            <pc:docMk/>
            <pc:sldMk cId="2972442232" sldId="257"/>
            <ac:spMk id="2" creationId="{8E5CA66A-034F-889B-349C-7F77252D9994}"/>
          </ac:spMkLst>
        </pc:spChg>
        <pc:spChg chg="mod">
          <ac:chgData name="Veere van Keulen | Santeon" userId="083223cb-40c3-4d09-bc2d-e7ac2697a459" providerId="ADAL" clId="{6988DC10-7D24-4B7E-820E-DF906B695379}" dt="2025-04-25T12:04:35.574" v="1342" actId="20577"/>
          <ac:spMkLst>
            <pc:docMk/>
            <pc:sldMk cId="2972442232" sldId="257"/>
            <ac:spMk id="14" creationId="{CDD0930F-7B12-A492-4D43-91583C9E7A95}"/>
          </ac:spMkLst>
        </pc:spChg>
        <pc:spChg chg="mod">
          <ac:chgData name="Veere van Keulen | Santeon" userId="083223cb-40c3-4d09-bc2d-e7ac2697a459" providerId="ADAL" clId="{6988DC10-7D24-4B7E-820E-DF906B695379}" dt="2025-04-25T12:06:12.842" v="1346" actId="20577"/>
          <ac:spMkLst>
            <pc:docMk/>
            <pc:sldMk cId="2972442232" sldId="257"/>
            <ac:spMk id="15" creationId="{4DDAE1EA-BB43-032A-B3ED-62CB9F01D6A2}"/>
          </ac:spMkLst>
        </pc:spChg>
        <pc:extLst>
          <p:ext xmlns:p="http://schemas.openxmlformats.org/presentationml/2006/main" uri="{D6D511B9-2390-475A-947B-AFAB55BFBCF1}">
            <pc226:cmChg xmlns:pc226="http://schemas.microsoft.com/office/powerpoint/2022/06/main/command" chg="">
              <pc226:chgData name="Veere van Keulen | Santeon" userId="083223cb-40c3-4d09-bc2d-e7ac2697a459" providerId="ADAL" clId="{6988DC10-7D24-4B7E-820E-DF906B695379}" dt="2025-04-25T12:08:03.063" v="1417"/>
              <pc2:cmMkLst xmlns:pc2="http://schemas.microsoft.com/office/powerpoint/2019/9/main/command">
                <pc:docMk/>
                <pc:sldMk cId="2972442232" sldId="257"/>
                <pc2:cmMk id="{A572CC00-15E2-4384-99B6-356E1E353F30}"/>
              </pc2:cmMkLst>
              <pc226:cmRplyChg chg="add">
                <pc226:chgData name="Veere van Keulen | Santeon" userId="083223cb-40c3-4d09-bc2d-e7ac2697a459" providerId="ADAL" clId="{6988DC10-7D24-4B7E-820E-DF906B695379}" dt="2025-04-25T12:08:03.063" v="1417"/>
                <pc2:cmRplyMkLst xmlns:pc2="http://schemas.microsoft.com/office/powerpoint/2019/9/main/command">
                  <pc:docMk/>
                  <pc:sldMk cId="2972442232" sldId="257"/>
                  <pc2:cmMk id="{A572CC00-15E2-4384-99B6-356E1E353F30}"/>
                  <pc2:cmRplyMk id="{E77E455B-B7D1-41D7-8556-8D365AE17F39}"/>
                </pc2:cmRplyMkLst>
              </pc226:cmRplyChg>
            </pc226:cmChg>
            <pc226:cmChg xmlns:pc226="http://schemas.microsoft.com/office/powerpoint/2022/06/main/command" chg="add mod">
              <pc226:chgData name="Veere van Keulen | Santeon" userId="083223cb-40c3-4d09-bc2d-e7ac2697a459" providerId="ADAL" clId="{6988DC10-7D24-4B7E-820E-DF906B695379}" dt="2025-04-25T12:04:35.574" v="1342" actId="20577"/>
              <pc2:cmMkLst xmlns:pc2="http://schemas.microsoft.com/office/powerpoint/2019/9/main/command">
                <pc:docMk/>
                <pc:sldMk cId="2972442232" sldId="257"/>
                <pc2:cmMk id="{C9ED3A28-FB32-4614-A16C-4B5F1A1391B1}"/>
              </pc2:cmMkLst>
            </pc226:cmChg>
            <pc226:cmChg xmlns:pc226="http://schemas.microsoft.com/office/powerpoint/2022/06/main/command" chg="add mod">
              <pc226:chgData name="Veere van Keulen | Santeon" userId="083223cb-40c3-4d09-bc2d-e7ac2697a459" providerId="ADAL" clId="{6988DC10-7D24-4B7E-820E-DF906B695379}" dt="2025-04-25T12:06:12.842" v="1346" actId="20577"/>
              <pc2:cmMkLst xmlns:pc2="http://schemas.microsoft.com/office/powerpoint/2019/9/main/command">
                <pc:docMk/>
                <pc:sldMk cId="2972442232" sldId="257"/>
                <pc2:cmMk id="{5F163F5D-3B12-41F7-AADB-D88AA108A43E}"/>
              </pc2:cmMkLst>
            </pc226:cmChg>
            <pc226:cmChg xmlns:pc226="http://schemas.microsoft.com/office/powerpoint/2022/06/main/command" chg="add">
              <pc226:chgData name="Veere van Keulen | Santeon" userId="083223cb-40c3-4d09-bc2d-e7ac2697a459" providerId="ADAL" clId="{6988DC10-7D24-4B7E-820E-DF906B695379}" dt="2025-04-25T12:04:48.235" v="1343"/>
              <pc2:cmMkLst xmlns:pc2="http://schemas.microsoft.com/office/powerpoint/2019/9/main/command">
                <pc:docMk/>
                <pc:sldMk cId="2972442232" sldId="257"/>
                <pc2:cmMk id="{3E6A4CA5-A439-49F1-AA28-6F139E671D82}"/>
              </pc2:cmMkLst>
            </pc226:cmChg>
            <pc226:cmChg xmlns:pc226="http://schemas.microsoft.com/office/powerpoint/2022/06/main/command" chg="add mod">
              <pc226:chgData name="Veere van Keulen | Santeon" userId="083223cb-40c3-4d09-bc2d-e7ac2697a459" providerId="ADAL" clId="{6988DC10-7D24-4B7E-820E-DF906B695379}" dt="2025-04-25T12:06:12.842" v="1346" actId="20577"/>
              <pc2:cmMkLst xmlns:pc2="http://schemas.microsoft.com/office/powerpoint/2019/9/main/command">
                <pc:docMk/>
                <pc:sldMk cId="2972442232" sldId="257"/>
                <pc2:cmMk id="{02A914C8-7473-4A51-8C54-EBC53B5D3BF7}"/>
              </pc2:cmMkLst>
            </pc226:cmChg>
            <pc226:cmChg xmlns:pc226="http://schemas.microsoft.com/office/powerpoint/2022/06/main/command" chg="add">
              <pc226:chgData name="Veere van Keulen | Santeon" userId="083223cb-40c3-4d09-bc2d-e7ac2697a459" providerId="ADAL" clId="{6988DC10-7D24-4B7E-820E-DF906B695379}" dt="2025-04-25T12:06:09.989" v="1344"/>
              <pc2:cmMkLst xmlns:pc2="http://schemas.microsoft.com/office/powerpoint/2019/9/main/command">
                <pc:docMk/>
                <pc:sldMk cId="2972442232" sldId="257"/>
                <pc2:cmMk id="{2F15BCE9-4601-42A6-B34D-76B86941E6BC}"/>
              </pc2:cmMkLst>
            </pc226:cmChg>
          </p:ext>
        </pc:extLst>
      </pc:sldChg>
      <pc:sldChg chg="addSp delSp modSp mod setBg">
        <pc:chgData name="Veere van Keulen | Santeon" userId="083223cb-40c3-4d09-bc2d-e7ac2697a459" providerId="ADAL" clId="{6988DC10-7D24-4B7E-820E-DF906B695379}" dt="2025-04-25T11:38:24.794" v="411" actId="20577"/>
        <pc:sldMkLst>
          <pc:docMk/>
          <pc:sldMk cId="734971499" sldId="258"/>
        </pc:sldMkLst>
        <pc:spChg chg="del mod">
          <ac:chgData name="Veere van Keulen | Santeon" userId="083223cb-40c3-4d09-bc2d-e7ac2697a459" providerId="ADAL" clId="{6988DC10-7D24-4B7E-820E-DF906B695379}" dt="2025-04-25T11:27:17.777" v="169" actId="478"/>
          <ac:spMkLst>
            <pc:docMk/>
            <pc:sldMk cId="734971499" sldId="258"/>
            <ac:spMk id="2" creationId="{8E5CA66A-034F-889B-349C-7F77252D9994}"/>
          </ac:spMkLst>
        </pc:spChg>
        <pc:spChg chg="del mod">
          <ac:chgData name="Veere van Keulen | Santeon" userId="083223cb-40c3-4d09-bc2d-e7ac2697a459" providerId="ADAL" clId="{6988DC10-7D24-4B7E-820E-DF906B695379}" dt="2025-04-25T11:27:21.256" v="171" actId="478"/>
          <ac:spMkLst>
            <pc:docMk/>
            <pc:sldMk cId="734971499" sldId="258"/>
            <ac:spMk id="4" creationId="{3F811D9F-29B0-7371-90D2-19B82387EDDD}"/>
          </ac:spMkLst>
        </pc:spChg>
        <pc:spChg chg="add del mod">
          <ac:chgData name="Veere van Keulen | Santeon" userId="083223cb-40c3-4d09-bc2d-e7ac2697a459" providerId="ADAL" clId="{6988DC10-7D24-4B7E-820E-DF906B695379}" dt="2025-04-25T11:27:42.631" v="191" actId="478"/>
          <ac:spMkLst>
            <pc:docMk/>
            <pc:sldMk cId="734971499" sldId="258"/>
            <ac:spMk id="5" creationId="{11EBBF51-1DA1-A289-1422-19983E24124A}"/>
          </ac:spMkLst>
        </pc:spChg>
        <pc:spChg chg="mod">
          <ac:chgData name="Veere van Keulen | Santeon" userId="083223cb-40c3-4d09-bc2d-e7ac2697a459" providerId="ADAL" clId="{6988DC10-7D24-4B7E-820E-DF906B695379}" dt="2025-04-25T11:30:06.305" v="250" actId="1036"/>
          <ac:spMkLst>
            <pc:docMk/>
            <pc:sldMk cId="734971499" sldId="258"/>
            <ac:spMk id="6" creationId="{01A3B3FF-F236-70C4-6053-82DCDF1835A5}"/>
          </ac:spMkLst>
        </pc:spChg>
        <pc:spChg chg="add mod">
          <ac:chgData name="Veere van Keulen | Santeon" userId="083223cb-40c3-4d09-bc2d-e7ac2697a459" providerId="ADAL" clId="{6988DC10-7D24-4B7E-820E-DF906B695379}" dt="2025-04-25T11:32:08.814" v="304" actId="6549"/>
          <ac:spMkLst>
            <pc:docMk/>
            <pc:sldMk cId="734971499" sldId="258"/>
            <ac:spMk id="7" creationId="{F05ED6DB-B54B-4B73-42FC-CF0FF44E1407}"/>
          </ac:spMkLst>
        </pc:spChg>
        <pc:spChg chg="add mod">
          <ac:chgData name="Veere van Keulen | Santeon" userId="083223cb-40c3-4d09-bc2d-e7ac2697a459" providerId="ADAL" clId="{6988DC10-7D24-4B7E-820E-DF906B695379}" dt="2025-04-25T11:27:18.114" v="170"/>
          <ac:spMkLst>
            <pc:docMk/>
            <pc:sldMk cId="734971499" sldId="258"/>
            <ac:spMk id="8" creationId="{342C6065-36C8-CE04-6B16-80795B25D7DE}"/>
          </ac:spMkLst>
        </pc:spChg>
        <pc:spChg chg="mod">
          <ac:chgData name="Veere van Keulen | Santeon" userId="083223cb-40c3-4d09-bc2d-e7ac2697a459" providerId="ADAL" clId="{6988DC10-7D24-4B7E-820E-DF906B695379}" dt="2025-04-25T11:28:14.896" v="207" actId="1076"/>
          <ac:spMkLst>
            <pc:docMk/>
            <pc:sldMk cId="734971499" sldId="258"/>
            <ac:spMk id="9" creationId="{A118D133-FB91-B3C1-0ABB-675CA196A60B}"/>
          </ac:spMkLst>
        </pc:spChg>
        <pc:spChg chg="add mod ord">
          <ac:chgData name="Veere van Keulen | Santeon" userId="083223cb-40c3-4d09-bc2d-e7ac2697a459" providerId="ADAL" clId="{6988DC10-7D24-4B7E-820E-DF906B695379}" dt="2025-04-25T11:29:31.314" v="232" actId="171"/>
          <ac:spMkLst>
            <pc:docMk/>
            <pc:sldMk cId="734971499" sldId="258"/>
            <ac:spMk id="10" creationId="{D9AA18EF-9661-F1D3-94E0-ED5DED81D4B5}"/>
          </ac:spMkLst>
        </pc:spChg>
        <pc:spChg chg="mod">
          <ac:chgData name="Veere van Keulen | Santeon" userId="083223cb-40c3-4d09-bc2d-e7ac2697a459" providerId="ADAL" clId="{6988DC10-7D24-4B7E-820E-DF906B695379}" dt="2025-04-25T11:38:24.794" v="411" actId="20577"/>
          <ac:spMkLst>
            <pc:docMk/>
            <pc:sldMk cId="734971499" sldId="258"/>
            <ac:spMk id="11" creationId="{4729D19A-59DB-0237-45A4-05808772D2C1}"/>
          </ac:spMkLst>
        </pc:spChg>
        <pc:picChg chg="add del mod">
          <ac:chgData name="Veere van Keulen | Santeon" userId="083223cb-40c3-4d09-bc2d-e7ac2697a459" providerId="ADAL" clId="{6988DC10-7D24-4B7E-820E-DF906B695379}" dt="2025-04-25T11:28:09.206" v="206" actId="478"/>
          <ac:picMkLst>
            <pc:docMk/>
            <pc:sldMk cId="734971499" sldId="258"/>
            <ac:picMk id="1026" creationId="{304E519B-66BA-719E-6BE2-54A82DF077FF}"/>
          </ac:picMkLst>
        </pc:picChg>
      </pc:sldChg>
      <pc:sldChg chg="modSp add mod">
        <pc:chgData name="Veere van Keulen | Santeon" userId="083223cb-40c3-4d09-bc2d-e7ac2697a459" providerId="ADAL" clId="{6988DC10-7D24-4B7E-820E-DF906B695379}" dt="2025-04-25T12:07:39.551" v="1416" actId="20577"/>
        <pc:sldMkLst>
          <pc:docMk/>
          <pc:sldMk cId="1120892179" sldId="259"/>
        </pc:sldMkLst>
        <pc:spChg chg="mod">
          <ac:chgData name="Veere van Keulen | Santeon" userId="083223cb-40c3-4d09-bc2d-e7ac2697a459" providerId="ADAL" clId="{6988DC10-7D24-4B7E-820E-DF906B695379}" dt="2025-04-25T12:07:39.551" v="1416" actId="20577"/>
          <ac:spMkLst>
            <pc:docMk/>
            <pc:sldMk cId="1120892179" sldId="259"/>
            <ac:spMk id="2" creationId="{09452169-E81E-8EDF-B49F-A4B6452F0412}"/>
          </ac:spMkLst>
        </pc:spChg>
        <pc:spChg chg="mod">
          <ac:chgData name="Veere van Keulen | Santeon" userId="083223cb-40c3-4d09-bc2d-e7ac2697a459" providerId="ADAL" clId="{6988DC10-7D24-4B7E-820E-DF906B695379}" dt="2025-04-25T11:23:02.194" v="25" actId="20577"/>
          <ac:spMkLst>
            <pc:docMk/>
            <pc:sldMk cId="1120892179" sldId="259"/>
            <ac:spMk id="4" creationId="{3D0D4F78-883C-9531-3939-39D544181C62}"/>
          </ac:spMkLst>
        </pc:spChg>
      </pc:sldChg>
      <pc:sldChg chg="addSp delSp modSp new del mod">
        <pc:chgData name="Veere van Keulen | Santeon" userId="083223cb-40c3-4d09-bc2d-e7ac2697a459" providerId="ADAL" clId="{6988DC10-7D24-4B7E-820E-DF906B695379}" dt="2025-04-25T11:29:51.065" v="235" actId="47"/>
        <pc:sldMkLst>
          <pc:docMk/>
          <pc:sldMk cId="1236042018" sldId="260"/>
        </pc:sldMkLst>
        <pc:spChg chg="mod">
          <ac:chgData name="Veere van Keulen | Santeon" userId="083223cb-40c3-4d09-bc2d-e7ac2697a459" providerId="ADAL" clId="{6988DC10-7D24-4B7E-820E-DF906B695379}" dt="2025-04-25T11:26:09.405" v="108" actId="21"/>
          <ac:spMkLst>
            <pc:docMk/>
            <pc:sldMk cId="1236042018" sldId="260"/>
            <ac:spMk id="2" creationId="{6BF02339-18A7-3843-7A37-A3B27900AAF6}"/>
          </ac:spMkLst>
        </pc:spChg>
        <pc:spChg chg="mod">
          <ac:chgData name="Veere van Keulen | Santeon" userId="083223cb-40c3-4d09-bc2d-e7ac2697a459" providerId="ADAL" clId="{6988DC10-7D24-4B7E-820E-DF906B695379}" dt="2025-04-25T11:26:30.867" v="161" actId="403"/>
          <ac:spMkLst>
            <pc:docMk/>
            <pc:sldMk cId="1236042018" sldId="260"/>
            <ac:spMk id="5" creationId="{1245D5EB-ABF2-065B-19BB-910BDB4C1C8C}"/>
          </ac:spMkLst>
        </pc:spChg>
        <pc:spChg chg="mod">
          <ac:chgData name="Veere van Keulen | Santeon" userId="083223cb-40c3-4d09-bc2d-e7ac2697a459" providerId="ADAL" clId="{6988DC10-7D24-4B7E-820E-DF906B695379}" dt="2025-04-25T11:26:42.329" v="167"/>
          <ac:spMkLst>
            <pc:docMk/>
            <pc:sldMk cId="1236042018" sldId="260"/>
            <ac:spMk id="6" creationId="{E308DCA7-C3D4-D44D-DFA3-179181642C2D}"/>
          </ac:spMkLst>
        </pc:spChg>
        <pc:spChg chg="add del mod">
          <ac:chgData name="Veere van Keulen | Santeon" userId="083223cb-40c3-4d09-bc2d-e7ac2697a459" providerId="ADAL" clId="{6988DC10-7D24-4B7E-820E-DF906B695379}" dt="2025-04-25T11:26:49.192" v="168" actId="1076"/>
          <ac:spMkLst>
            <pc:docMk/>
            <pc:sldMk cId="1236042018" sldId="260"/>
            <ac:spMk id="7" creationId="{D8DBE93D-89D8-20EC-5250-E375B9802B08}"/>
          </ac:spMkLst>
        </pc:spChg>
      </pc:sldChg>
      <pc:sldChg chg="modSp add del mod">
        <pc:chgData name="Veere van Keulen | Santeon" userId="083223cb-40c3-4d09-bc2d-e7ac2697a459" providerId="ADAL" clId="{6988DC10-7D24-4B7E-820E-DF906B695379}" dt="2025-04-25T12:12:47.523" v="1453" actId="47"/>
        <pc:sldMkLst>
          <pc:docMk/>
          <pc:sldMk cId="1630659179" sldId="260"/>
        </pc:sldMkLst>
        <pc:spChg chg="mod">
          <ac:chgData name="Veere van Keulen | Santeon" userId="083223cb-40c3-4d09-bc2d-e7ac2697a459" providerId="ADAL" clId="{6988DC10-7D24-4B7E-820E-DF906B695379}" dt="2025-04-25T12:12:04.014" v="1452" actId="20577"/>
          <ac:spMkLst>
            <pc:docMk/>
            <pc:sldMk cId="1630659179" sldId="260"/>
            <ac:spMk id="2" creationId="{09452169-E81E-8EDF-B49F-A4B6452F0412}"/>
          </ac:spMkLst>
        </pc:spChg>
        <pc:spChg chg="mod">
          <ac:chgData name="Veere van Keulen | Santeon" userId="083223cb-40c3-4d09-bc2d-e7ac2697a459" providerId="ADAL" clId="{6988DC10-7D24-4B7E-820E-DF906B695379}" dt="2025-04-25T12:11:59.558" v="1440" actId="20577"/>
          <ac:spMkLst>
            <pc:docMk/>
            <pc:sldMk cId="1630659179" sldId="260"/>
            <ac:spMk id="4" creationId="{3D0D4F78-883C-9531-3939-39D544181C62}"/>
          </ac:spMkLst>
        </pc:spChg>
      </pc:sldChg>
      <pc:sldMasterChg chg="add addSldLayout">
        <pc:chgData name="Veere van Keulen | Santeon" userId="083223cb-40c3-4d09-bc2d-e7ac2697a459" providerId="ADAL" clId="{6988DC10-7D24-4B7E-820E-DF906B695379}" dt="2025-04-25T11:19:13.312" v="0" actId="27028"/>
        <pc:sldMasterMkLst>
          <pc:docMk/>
          <pc:sldMasterMk cId="829207453" sldId="2147483947"/>
        </pc:sldMasterMkLst>
        <pc:sldLayoutChg chg="add">
          <pc:chgData name="Veere van Keulen | Santeon" userId="083223cb-40c3-4d09-bc2d-e7ac2697a459" providerId="ADAL" clId="{6988DC10-7D24-4B7E-820E-DF906B695379}" dt="2025-04-25T11:19:13.312" v="0" actId="27028"/>
          <pc:sldLayoutMkLst>
            <pc:docMk/>
            <pc:sldMasterMk cId="829207453" sldId="2147483947"/>
            <pc:sldLayoutMk cId="3433429634" sldId="2147483948"/>
          </pc:sldLayoutMkLst>
        </pc:sldLayoutChg>
      </pc:sldMasterChg>
    </pc:docChg>
  </pc:docChgLst>
  <pc:docChgLst>
    <pc:chgData name="Mirte  Edens | Zorg bij jou" userId="S::m.edens@zorgbijjou.nl::5492b429-a31d-4cc3-9a36-cc8aafed6d28" providerId="AD" clId="Web-{B4476C55-EAF5-4A57-38BF-C1B6E7E93322}"/>
    <pc:docChg chg="modSld">
      <pc:chgData name="Mirte  Edens | Zorg bij jou" userId="S::m.edens@zorgbijjou.nl::5492b429-a31d-4cc3-9a36-cc8aafed6d28" providerId="AD" clId="Web-{B4476C55-EAF5-4A57-38BF-C1B6E7E93322}" dt="2025-04-30T14:47:22.053" v="33" actId="20577"/>
      <pc:docMkLst>
        <pc:docMk/>
      </pc:docMkLst>
      <pc:sldChg chg="modSp modCm">
        <pc:chgData name="Mirte  Edens | Zorg bij jou" userId="S::m.edens@zorgbijjou.nl::5492b429-a31d-4cc3-9a36-cc8aafed6d28" providerId="AD" clId="Web-{B4476C55-EAF5-4A57-38BF-C1B6E7E93322}" dt="2025-04-30T14:47:22.053" v="33" actId="20577"/>
        <pc:sldMkLst>
          <pc:docMk/>
          <pc:sldMk cId="2972442232" sldId="257"/>
        </pc:sldMkLst>
        <pc:spChg chg="mod">
          <ac:chgData name="Mirte  Edens | Zorg bij jou" userId="S::m.edens@zorgbijjou.nl::5492b429-a31d-4cc3-9a36-cc8aafed6d28" providerId="AD" clId="Web-{B4476C55-EAF5-4A57-38BF-C1B6E7E93322}" dt="2025-04-30T14:47:22.053" v="33" actId="20577"/>
          <ac:spMkLst>
            <pc:docMk/>
            <pc:sldMk cId="2972442232" sldId="257"/>
            <ac:spMk id="15" creationId="{4DDAE1EA-BB43-032A-B3ED-62CB9F01D6A2}"/>
          </ac:spMkLst>
        </pc:spChg>
        <pc:extLst>
          <p:ext xmlns:p="http://schemas.openxmlformats.org/presentationml/2006/main" uri="{D6D511B9-2390-475A-947B-AFAB55BFBCF1}">
            <pc226:cmChg xmlns:pc226="http://schemas.microsoft.com/office/powerpoint/2022/06/main/command" chg="mod">
              <pc226:chgData name="Mirte  Edens | Zorg bij jou" userId="S::m.edens@zorgbijjou.nl::5492b429-a31d-4cc3-9a36-cc8aafed6d28" providerId="AD" clId="Web-{B4476C55-EAF5-4A57-38BF-C1B6E7E93322}" dt="2025-04-30T14:47:22.038" v="32" actId="20577"/>
              <pc2:cmMkLst xmlns:pc2="http://schemas.microsoft.com/office/powerpoint/2019/9/main/command">
                <pc:docMk/>
                <pc:sldMk cId="2972442232" sldId="257"/>
                <pc2:cmMk id="{5F163F5D-3B12-41F7-AADB-D88AA108A43E}"/>
              </pc2:cmMkLst>
            </pc226:cmChg>
            <pc226:cmChg xmlns:pc226="http://schemas.microsoft.com/office/powerpoint/2022/06/main/command" chg="mod">
              <pc226:chgData name="Mirte  Edens | Zorg bij jou" userId="S::m.edens@zorgbijjou.nl::5492b429-a31d-4cc3-9a36-cc8aafed6d28" providerId="AD" clId="Web-{B4476C55-EAF5-4A57-38BF-C1B6E7E93322}" dt="2025-04-30T14:46:09.566" v="0" actId="20577"/>
              <pc2:cmMkLst xmlns:pc2="http://schemas.microsoft.com/office/powerpoint/2019/9/main/command">
                <pc:docMk/>
                <pc:sldMk cId="2972442232" sldId="257"/>
                <pc2:cmMk id="{02A914C8-7473-4A51-8C54-EBC53B5D3BF7}"/>
              </pc2:cmMkLst>
            </pc226:cmChg>
          </p:ext>
        </pc:extLst>
      </pc:sldChg>
    </pc:docChg>
  </pc:docChgLst>
  <pc:docChgLst>
    <pc:chgData name="Ester Rake | Santeon" userId="acb459b9-7e61-4a66-b487-16244a4cb50b" providerId="ADAL" clId="{C24E811D-95B0-4D15-8F3F-D69A974C0923}"/>
    <pc:docChg chg="custSel modSld">
      <pc:chgData name="Ester Rake | Santeon" userId="acb459b9-7e61-4a66-b487-16244a4cb50b" providerId="ADAL" clId="{C24E811D-95B0-4D15-8F3F-D69A974C0923}" dt="2025-07-08T15:36:34.448" v="1278" actId="20577"/>
      <pc:docMkLst>
        <pc:docMk/>
      </pc:docMkLst>
      <pc:sldChg chg="modSp mod">
        <pc:chgData name="Ester Rake | Santeon" userId="acb459b9-7e61-4a66-b487-16244a4cb50b" providerId="ADAL" clId="{C24E811D-95B0-4D15-8F3F-D69A974C0923}" dt="2025-07-08T15:35:50.668" v="1182" actId="20577"/>
        <pc:sldMkLst>
          <pc:docMk/>
          <pc:sldMk cId="2972442232" sldId="257"/>
        </pc:sldMkLst>
        <pc:spChg chg="mod">
          <ac:chgData name="Ester Rake | Santeon" userId="acb459b9-7e61-4a66-b487-16244a4cb50b" providerId="ADAL" clId="{C24E811D-95B0-4D15-8F3F-D69A974C0923}" dt="2025-07-08T15:30:35.342" v="282" actId="20577"/>
          <ac:spMkLst>
            <pc:docMk/>
            <pc:sldMk cId="2972442232" sldId="257"/>
            <ac:spMk id="2" creationId="{8E5CA66A-034F-889B-349C-7F77252D9994}"/>
          </ac:spMkLst>
        </pc:spChg>
        <pc:spChg chg="mod">
          <ac:chgData name="Ester Rake | Santeon" userId="acb459b9-7e61-4a66-b487-16244a4cb50b" providerId="ADAL" clId="{C24E811D-95B0-4D15-8F3F-D69A974C0923}" dt="2025-07-08T15:34:19.091" v="849" actId="313"/>
          <ac:spMkLst>
            <pc:docMk/>
            <pc:sldMk cId="2972442232" sldId="257"/>
            <ac:spMk id="3" creationId="{CD70DB73-1EB0-6493-3386-8A42792172C9}"/>
          </ac:spMkLst>
        </pc:spChg>
        <pc:spChg chg="mod">
          <ac:chgData name="Ester Rake | Santeon" userId="acb459b9-7e61-4a66-b487-16244a4cb50b" providerId="ADAL" clId="{C24E811D-95B0-4D15-8F3F-D69A974C0923}" dt="2025-07-08T15:34:27.429" v="869" actId="20577"/>
          <ac:spMkLst>
            <pc:docMk/>
            <pc:sldMk cId="2972442232" sldId="257"/>
            <ac:spMk id="5" creationId="{0FBFD2A5-70AF-EA43-F314-6339E9FBFCA6}"/>
          </ac:spMkLst>
        </pc:spChg>
        <pc:spChg chg="mod">
          <ac:chgData name="Ester Rake | Santeon" userId="acb459b9-7e61-4a66-b487-16244a4cb50b" providerId="ADAL" clId="{C24E811D-95B0-4D15-8F3F-D69A974C0923}" dt="2025-07-08T15:34:53.061" v="954" actId="20577"/>
          <ac:spMkLst>
            <pc:docMk/>
            <pc:sldMk cId="2972442232" sldId="257"/>
            <ac:spMk id="6" creationId="{CFF6540F-4641-6385-7188-68AABD5968AA}"/>
          </ac:spMkLst>
        </pc:spChg>
        <pc:spChg chg="mod">
          <ac:chgData name="Ester Rake | Santeon" userId="acb459b9-7e61-4a66-b487-16244a4cb50b" providerId="ADAL" clId="{C24E811D-95B0-4D15-8F3F-D69A974C0923}" dt="2025-07-08T15:34:08.089" v="842" actId="20577"/>
          <ac:spMkLst>
            <pc:docMk/>
            <pc:sldMk cId="2972442232" sldId="257"/>
            <ac:spMk id="7" creationId="{63AD4E5E-2B82-929E-7BEF-F4CD6C15CB3A}"/>
          </ac:spMkLst>
        </pc:spChg>
        <pc:spChg chg="mod">
          <ac:chgData name="Ester Rake | Santeon" userId="acb459b9-7e61-4a66-b487-16244a4cb50b" providerId="ADAL" clId="{C24E811D-95B0-4D15-8F3F-D69A974C0923}" dt="2025-07-08T15:33:48.083" v="791" actId="6549"/>
          <ac:spMkLst>
            <pc:docMk/>
            <pc:sldMk cId="2972442232" sldId="257"/>
            <ac:spMk id="14" creationId="{CDD0930F-7B12-A492-4D43-91583C9E7A95}"/>
          </ac:spMkLst>
        </pc:spChg>
        <pc:spChg chg="mod">
          <ac:chgData name="Ester Rake | Santeon" userId="acb459b9-7e61-4a66-b487-16244a4cb50b" providerId="ADAL" clId="{C24E811D-95B0-4D15-8F3F-D69A974C0923}" dt="2025-07-08T15:35:50.668" v="1182" actId="20577"/>
          <ac:spMkLst>
            <pc:docMk/>
            <pc:sldMk cId="2972442232" sldId="257"/>
            <ac:spMk id="15" creationId="{4DDAE1EA-BB43-032A-B3ED-62CB9F01D6A2}"/>
          </ac:spMkLst>
        </pc:spChg>
      </pc:sldChg>
      <pc:sldChg chg="modSp mod">
        <pc:chgData name="Ester Rake | Santeon" userId="acb459b9-7e61-4a66-b487-16244a4cb50b" providerId="ADAL" clId="{C24E811D-95B0-4D15-8F3F-D69A974C0923}" dt="2025-07-08T15:36:34.448" v="1278" actId="20577"/>
        <pc:sldMkLst>
          <pc:docMk/>
          <pc:sldMk cId="734971499" sldId="258"/>
        </pc:sldMkLst>
        <pc:spChg chg="mod">
          <ac:chgData name="Ester Rake | Santeon" userId="acb459b9-7e61-4a66-b487-16244a4cb50b" providerId="ADAL" clId="{C24E811D-95B0-4D15-8F3F-D69A974C0923}" dt="2025-07-08T15:30:12.265" v="249" actId="14100"/>
          <ac:spMkLst>
            <pc:docMk/>
            <pc:sldMk cId="734971499" sldId="258"/>
            <ac:spMk id="10" creationId="{D9AA18EF-9661-F1D3-94E0-ED5DED81D4B5}"/>
          </ac:spMkLst>
        </pc:spChg>
        <pc:spChg chg="mod">
          <ac:chgData name="Ester Rake | Santeon" userId="acb459b9-7e61-4a66-b487-16244a4cb50b" providerId="ADAL" clId="{C24E811D-95B0-4D15-8F3F-D69A974C0923}" dt="2025-07-08T15:36:34.448" v="1278" actId="20577"/>
          <ac:spMkLst>
            <pc:docMk/>
            <pc:sldMk cId="734971499" sldId="258"/>
            <ac:spMk id="11" creationId="{4729D19A-59DB-0237-45A4-05808772D2C1}"/>
          </ac:spMkLst>
        </pc:spChg>
      </pc:sldChg>
    </pc:docChg>
  </pc:docChgLst>
  <pc:docChgLst>
    <pc:chgData name="Mirte  Edens | Zorg bij jou" userId="S::m.edens@zorgbijjou.nl::5492b429-a31d-4cc3-9a36-cc8aafed6d28" providerId="AD" clId="Web-{9A189602-F512-4245-DE2F-A452EB63B070}"/>
    <pc:docChg chg="mod">
      <pc:chgData name="Mirte  Edens | Zorg bij jou" userId="S::m.edens@zorgbijjou.nl::5492b429-a31d-4cc3-9a36-cc8aafed6d28" providerId="AD" clId="Web-{9A189602-F512-4245-DE2F-A452EB63B070}" dt="2025-04-23T14:04:38.580" v="0"/>
      <pc:docMkLst>
        <pc:docMk/>
      </pc:docMkLst>
    </pc:docChg>
  </pc:docChgLst>
  <pc:docChgLst>
    <pc:chgData name="Mirte  Edens | Zorg bij jou" userId="S::m.edens@zorgbijjou.nl::5492b429-a31d-4cc3-9a36-cc8aafed6d28" providerId="AD" clId="Web-{7BC800C0-496F-99E0-6942-A10F0FFD1D0B}"/>
    <pc:docChg chg="modSld">
      <pc:chgData name="Mirte  Edens | Zorg bij jou" userId="S::m.edens@zorgbijjou.nl::5492b429-a31d-4cc3-9a36-cc8aafed6d28" providerId="AD" clId="Web-{7BC800C0-496F-99E0-6942-A10F0FFD1D0B}" dt="2025-04-30T14:57:05.298" v="240" actId="20577"/>
      <pc:docMkLst>
        <pc:docMk/>
      </pc:docMkLst>
      <pc:sldChg chg="addSp delSp modSp modCm">
        <pc:chgData name="Mirte  Edens | Zorg bij jou" userId="S::m.edens@zorgbijjou.nl::5492b429-a31d-4cc3-9a36-cc8aafed6d28" providerId="AD" clId="Web-{7BC800C0-496F-99E0-6942-A10F0FFD1D0B}" dt="2025-04-30T14:57:05.298" v="240" actId="20577"/>
        <pc:sldMkLst>
          <pc:docMk/>
          <pc:sldMk cId="2972442232" sldId="257"/>
        </pc:sldMkLst>
        <pc:spChg chg="add mod">
          <ac:chgData name="Mirte  Edens | Zorg bij jou" userId="S::m.edens@zorgbijjou.nl::5492b429-a31d-4cc3-9a36-cc8aafed6d28" providerId="AD" clId="Web-{7BC800C0-496F-99E0-6942-A10F0FFD1D0B}" dt="2025-04-30T14:51:44.597" v="104" actId="20577"/>
          <ac:spMkLst>
            <pc:docMk/>
            <pc:sldMk cId="2972442232" sldId="257"/>
            <ac:spMk id="3" creationId="{CD70DB73-1EB0-6493-3386-8A42792172C9}"/>
          </ac:spMkLst>
        </pc:spChg>
        <pc:spChg chg="add mod">
          <ac:chgData name="Mirte  Edens | Zorg bij jou" userId="S::m.edens@zorgbijjou.nl::5492b429-a31d-4cc3-9a36-cc8aafed6d28" providerId="AD" clId="Web-{7BC800C0-496F-99E0-6942-A10F0FFD1D0B}" dt="2025-04-30T14:52:10.192" v="120" actId="20577"/>
          <ac:spMkLst>
            <pc:docMk/>
            <pc:sldMk cId="2972442232" sldId="257"/>
            <ac:spMk id="5" creationId="{0FBFD2A5-70AF-EA43-F314-6339E9FBFCA6}"/>
          </ac:spMkLst>
        </pc:spChg>
        <pc:spChg chg="add mod">
          <ac:chgData name="Mirte  Edens | Zorg bij jou" userId="S::m.edens@zorgbijjou.nl::5492b429-a31d-4cc3-9a36-cc8aafed6d28" providerId="AD" clId="Web-{7BC800C0-496F-99E0-6942-A10F0FFD1D0B}" dt="2025-04-30T14:52:19.114" v="128" actId="20577"/>
          <ac:spMkLst>
            <pc:docMk/>
            <pc:sldMk cId="2972442232" sldId="257"/>
            <ac:spMk id="6" creationId="{CFF6540F-4641-6385-7188-68AABD5968AA}"/>
          </ac:spMkLst>
        </pc:spChg>
        <pc:spChg chg="add mod">
          <ac:chgData name="Mirte  Edens | Zorg bij jou" userId="S::m.edens@zorgbijjou.nl::5492b429-a31d-4cc3-9a36-cc8aafed6d28" providerId="AD" clId="Web-{7BC800C0-496F-99E0-6942-A10F0FFD1D0B}" dt="2025-04-30T14:51:27.268" v="64" actId="20577"/>
          <ac:spMkLst>
            <pc:docMk/>
            <pc:sldMk cId="2972442232" sldId="257"/>
            <ac:spMk id="7" creationId="{63AD4E5E-2B82-929E-7BEF-F4CD6C15CB3A}"/>
          </ac:spMkLst>
        </pc:spChg>
        <pc:spChg chg="add del mod">
          <ac:chgData name="Mirte  Edens | Zorg bij jou" userId="S::m.edens@zorgbijjou.nl::5492b429-a31d-4cc3-9a36-cc8aafed6d28" providerId="AD" clId="Web-{7BC800C0-496F-99E0-6942-A10F0FFD1D0B}" dt="2025-04-30T14:56:01.389" v="183"/>
          <ac:spMkLst>
            <pc:docMk/>
            <pc:sldMk cId="2972442232" sldId="257"/>
            <ac:spMk id="8" creationId="{EC43245F-28B3-A290-486B-6BD22DFD50B8}"/>
          </ac:spMkLst>
        </pc:spChg>
        <pc:spChg chg="mod">
          <ac:chgData name="Mirte  Edens | Zorg bij jou" userId="S::m.edens@zorgbijjou.nl::5492b429-a31d-4cc3-9a36-cc8aafed6d28" providerId="AD" clId="Web-{7BC800C0-496F-99E0-6942-A10F0FFD1D0B}" dt="2025-04-30T14:57:05.298" v="240" actId="20577"/>
          <ac:spMkLst>
            <pc:docMk/>
            <pc:sldMk cId="2972442232" sldId="257"/>
            <ac:spMk id="14" creationId="{CDD0930F-7B12-A492-4D43-91583C9E7A95}"/>
          </ac:spMkLst>
        </pc:spChg>
        <pc:spChg chg="mod ord">
          <ac:chgData name="Mirte  Edens | Zorg bij jou" userId="S::m.edens@zorgbijjou.nl::5492b429-a31d-4cc3-9a36-cc8aafed6d28" providerId="AD" clId="Web-{7BC800C0-496F-99E0-6942-A10F0FFD1D0B}" dt="2025-04-30T14:50:59.736" v="36"/>
          <ac:spMkLst>
            <pc:docMk/>
            <pc:sldMk cId="2972442232" sldId="257"/>
            <ac:spMk id="15" creationId="{4DDAE1EA-BB43-032A-B3ED-62CB9F01D6A2}"/>
          </ac:spMkLst>
        </pc:spChg>
        <pc:picChg chg="del mod">
          <ac:chgData name="Mirte  Edens | Zorg bij jou" userId="S::m.edens@zorgbijjou.nl::5492b429-a31d-4cc3-9a36-cc8aafed6d28" providerId="AD" clId="Web-{7BC800C0-496F-99E0-6942-A10F0FFD1D0B}" dt="2025-04-30T14:52:57.288" v="129"/>
          <ac:picMkLst>
            <pc:docMk/>
            <pc:sldMk cId="2972442232" sldId="257"/>
            <ac:picMk id="13" creationId="{2A86424D-7D89-37F0-DDA6-BD0BB925455E}"/>
          </ac:picMkLst>
        </pc:picChg>
        <pc:extLst>
          <p:ext xmlns:p="http://schemas.openxmlformats.org/presentationml/2006/main" uri="{D6D511B9-2390-475A-947B-AFAB55BFBCF1}">
            <pc226:cmChg xmlns:pc226="http://schemas.microsoft.com/office/powerpoint/2022/06/main/command" chg="mod">
              <pc226:chgData name="Mirte  Edens | Zorg bij jou" userId="S::m.edens@zorgbijjou.nl::5492b429-a31d-4cc3-9a36-cc8aafed6d28" providerId="AD" clId="Web-{7BC800C0-496F-99E0-6942-A10F0FFD1D0B}" dt="2025-04-30T14:48:15.511" v="15" actId="20577"/>
              <pc2:cmMkLst xmlns:pc2="http://schemas.microsoft.com/office/powerpoint/2019/9/main/command">
                <pc:docMk/>
                <pc:sldMk cId="2972442232" sldId="257"/>
                <pc2:cmMk id="{5F163F5D-3B12-41F7-AADB-D88AA108A43E}"/>
              </pc2:cmMkLst>
            </pc226:cmChg>
          </p:ext>
        </pc:extLst>
      </pc:sldChg>
    </pc:docChg>
  </pc:docChgLst>
</pc:chgInfo>
</file>

<file path=ppt/comments/modernComment_103_42CF7513.xml><?xml version="1.0" encoding="utf-8"?>
<p188:cmLst xmlns:a="http://schemas.openxmlformats.org/drawingml/2006/main" xmlns:r="http://schemas.openxmlformats.org/officeDocument/2006/relationships" xmlns:p188="http://schemas.microsoft.com/office/powerpoint/2018/8/main">
  <p188:cm id="{C7FA9A4F-20BB-45F8-9F90-2DDFE8CC5795}" authorId="{A779C60A-D1D0-9091-1266-E77B95F9F9CF}" created="2025-07-08T15:28:14.059">
    <ac:txMkLst xmlns:ac="http://schemas.microsoft.com/office/drawing/2013/main/command">
      <pc:docMk xmlns:pc="http://schemas.microsoft.com/office/powerpoint/2013/main/command"/>
      <pc:sldMk xmlns:pc="http://schemas.microsoft.com/office/powerpoint/2013/main/command" cId="1120892179" sldId="259"/>
      <ac:spMk id="4" creationId="{3D0D4F78-883C-9531-3939-39D544181C62}"/>
      <ac:txMk cp="0" len="16">
        <ac:context len="18" hash="2427012838"/>
      </ac:txMk>
    </ac:txMkLst>
    <p188:pos x="4236748" y="245919"/>
    <p188:txBody>
      <a:bodyPr/>
      <a:lstStyle/>
      <a:p>
        <a:r>
          <a:rPr lang="nl-NL"/>
          <a:t>@Veere, wil jij deze tool omzetten naar het nieuwe Santeon template? En heb nog paar wijzigingen in nde tekst gedaan</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7.jpeg"/><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jpeg"/><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jpeg"/><Relationship Id="rId5" Type="http://schemas.openxmlformats.org/officeDocument/2006/relationships/image" Target="../media/image4.emf"/><Relationship Id="rId4" Type="http://schemas.openxmlformats.org/officeDocument/2006/relationships/oleObject" Target="../embeddings/oleObject13.bin"/></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4.emf"/></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2.emf"/><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Image">
    <p:bg bwMode="gray">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EB5397E-3A25-4820-AF6E-553B1749A481}"/>
              </a:ext>
            </a:extLst>
          </p:cNvPr>
          <p:cNvGraphicFramePr>
            <a:graphicFrameLocks noChangeAspect="1"/>
          </p:cNvGraphicFramePr>
          <p:nvPr userDrawn="1">
            <p:custDataLst>
              <p:tags r:id="rId1"/>
            </p:custDataLst>
            <p:extLst>
              <p:ext uri="{D42A27DB-BD31-4B8C-83A1-F6EECF244321}">
                <p14:modId xmlns:p14="http://schemas.microsoft.com/office/powerpoint/2010/main" val="28258279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FEB5397E-3A25-4820-AF6E-553B1749A481}"/>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BD5DB6B-5CC9-421C-81F6-8A1B5598A277}"/>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dirty="0">
              <a:latin typeface="Arial" panose="020B0604020202020204" pitchFamily="34" charset="0"/>
              <a:ea typeface="+mj-ea"/>
              <a:cs typeface="+mj-cs"/>
              <a:sym typeface="Arial" panose="020B0604020202020204" pitchFamily="34" charset="0"/>
            </a:endParaRPr>
          </a:p>
        </p:txBody>
      </p:sp>
      <p:grpSp>
        <p:nvGrpSpPr>
          <p:cNvPr id="14" name="Group 13"/>
          <p:cNvGrpSpPr/>
          <p:nvPr userDrawn="1"/>
        </p:nvGrpSpPr>
        <p:grpSpPr bwMode="gray">
          <a:xfrm>
            <a:off x="5545986" y="3465094"/>
            <a:ext cx="6646015" cy="2492444"/>
            <a:chOff x="771308" y="2392565"/>
            <a:chExt cx="8375073" cy="1869333"/>
          </a:xfrm>
        </p:grpSpPr>
        <p:sp>
          <p:nvSpPr>
            <p:cNvPr id="15" name="Rectangle 14"/>
            <p:cNvSpPr/>
            <p:nvPr userDrawn="1"/>
          </p:nvSpPr>
          <p:spPr bwMode="gray">
            <a:xfrm>
              <a:off x="771308" y="2392565"/>
              <a:ext cx="8375073" cy="1638000"/>
            </a:xfrm>
            <a:prstGeom prst="rect">
              <a:avLst/>
            </a:prstGeom>
            <a:solidFill>
              <a:schemeClr val="accent3">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6" name="Rectangle 15"/>
            <p:cNvSpPr/>
            <p:nvPr userDrawn="1"/>
          </p:nvSpPr>
          <p:spPr bwMode="gray">
            <a:xfrm>
              <a:off x="771308" y="4029740"/>
              <a:ext cx="8375073" cy="118800"/>
            </a:xfrm>
            <a:prstGeom prst="rect">
              <a:avLst/>
            </a:prstGeom>
            <a:solidFill>
              <a:schemeClr val="tx2">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7" name="Rectangle 16"/>
            <p:cNvSpPr/>
            <p:nvPr userDrawn="1"/>
          </p:nvSpPr>
          <p:spPr bwMode="gray">
            <a:xfrm>
              <a:off x="771308" y="4146698"/>
              <a:ext cx="8375073" cy="115200"/>
            </a:xfrm>
            <a:prstGeom prst="rect">
              <a:avLst/>
            </a:prstGeom>
            <a:solidFill>
              <a:schemeClr val="accent1">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Click to </a:t>
            </a:r>
            <a:r>
              <a:rPr lang="nl-NL" dirty="0" err="1"/>
              <a:t>edit</a:t>
            </a:r>
            <a:r>
              <a:rPr lang="nl-NL" dirty="0"/>
              <a:t> Master </a:t>
            </a:r>
            <a:r>
              <a:rPr lang="nl-NL" dirty="0" err="1"/>
              <a:t>subtitle</a:t>
            </a:r>
            <a:r>
              <a:rPr lang="nl-NL" dirty="0"/>
              <a:t> </a:t>
            </a:r>
            <a:r>
              <a:rPr lang="nl-NL" dirty="0" err="1"/>
              <a:t>style</a:t>
            </a:r>
            <a:endParaRPr lang="nl-NL" dirty="0"/>
          </a:p>
        </p:txBody>
      </p:sp>
      <p:pic>
        <p:nvPicPr>
          <p:cNvPr id="10" name="Content Placeholder 5"/>
          <p:cNvPicPr>
            <a:picLocks/>
          </p:cNvPicPr>
          <p:nvPr/>
        </p:nvPicPr>
        <p:blipFill>
          <a:blip r:embed="rId7" cstate="hq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3"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dirty="0"/>
              <a:t>Datum en plaats</a:t>
            </a:r>
          </a:p>
        </p:txBody>
      </p:sp>
    </p:spTree>
    <p:extLst>
      <p:ext uri="{BB962C8B-B14F-4D97-AF65-F5344CB8AC3E}">
        <p14:creationId xmlns:p14="http://schemas.microsoft.com/office/powerpoint/2010/main" val="130719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Image Green">
    <p:bg bwMode="gray">
      <p:bgPr>
        <a:blipFill dpi="0" rotWithShape="1">
          <a:blip r:embed="rId4">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300159B-5A37-4F3E-B5A7-825AFA7D9DD5}"/>
              </a:ext>
            </a:extLst>
          </p:cNvPr>
          <p:cNvGraphicFramePr>
            <a:graphicFrameLocks noChangeAspect="1"/>
          </p:cNvGraphicFramePr>
          <p:nvPr userDrawn="1">
            <p:custDataLst>
              <p:tags r:id="rId1"/>
            </p:custDataLst>
            <p:extLst>
              <p:ext uri="{D42A27DB-BD31-4B8C-83A1-F6EECF244321}">
                <p14:modId xmlns:p14="http://schemas.microsoft.com/office/powerpoint/2010/main" val="78505365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4300159B-5A37-4F3E-B5A7-825AFA7D9DD5}"/>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4C01930-F466-4268-A71D-9A1656288AAA}"/>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dirty="0">
              <a:latin typeface="Arial" panose="020B0604020202020204" pitchFamily="34" charset="0"/>
              <a:ea typeface="+mj-ea"/>
              <a:cs typeface="+mj-cs"/>
              <a:sym typeface="Arial" panose="020B0604020202020204" pitchFamily="34" charset="0"/>
            </a:endParaRPr>
          </a:p>
        </p:txBody>
      </p:sp>
      <p:grpSp>
        <p:nvGrpSpPr>
          <p:cNvPr id="13" name="Group 12"/>
          <p:cNvGrpSpPr/>
          <p:nvPr userDrawn="1"/>
        </p:nvGrpSpPr>
        <p:grpSpPr bwMode="gray">
          <a:xfrm>
            <a:off x="5545986" y="3465094"/>
            <a:ext cx="6646015" cy="2492444"/>
            <a:chOff x="771308" y="2392565"/>
            <a:chExt cx="8375073" cy="1869333"/>
          </a:xfrm>
        </p:grpSpPr>
        <p:sp>
          <p:nvSpPr>
            <p:cNvPr id="14" name="Rectangle 13"/>
            <p:cNvSpPr/>
            <p:nvPr userDrawn="1"/>
          </p:nvSpPr>
          <p:spPr bwMode="gray">
            <a:xfrm>
              <a:off x="771308" y="2392565"/>
              <a:ext cx="8375073" cy="1638000"/>
            </a:xfrm>
            <a:prstGeom prst="rect">
              <a:avLst/>
            </a:prstGeom>
            <a:solidFill>
              <a:srgbClr val="1BB26B">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5" name="Rectangle 14"/>
            <p:cNvSpPr/>
            <p:nvPr userDrawn="1"/>
          </p:nvSpPr>
          <p:spPr bwMode="gray">
            <a:xfrm>
              <a:off x="771308" y="4029740"/>
              <a:ext cx="8375073" cy="118800"/>
            </a:xfrm>
            <a:prstGeom prst="rect">
              <a:avLst/>
            </a:prstGeom>
            <a:solidFill>
              <a:srgbClr val="4F7441">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6" name="Rectangle 15"/>
            <p:cNvSpPr/>
            <p:nvPr userDrawn="1"/>
          </p:nvSpPr>
          <p:spPr bwMode="gray">
            <a:xfrm>
              <a:off x="771308" y="4146698"/>
              <a:ext cx="8375073" cy="115200"/>
            </a:xfrm>
            <a:prstGeom prst="rect">
              <a:avLst/>
            </a:prstGeom>
            <a:solidFill>
              <a:schemeClr val="accent4">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Click to </a:t>
            </a:r>
            <a:r>
              <a:rPr lang="nl-NL" dirty="0" err="1"/>
              <a:t>edit</a:t>
            </a:r>
            <a:r>
              <a:rPr lang="nl-NL" dirty="0"/>
              <a:t> Master </a:t>
            </a:r>
            <a:r>
              <a:rPr lang="nl-NL" dirty="0" err="1"/>
              <a:t>subtitle</a:t>
            </a:r>
            <a:r>
              <a:rPr lang="nl-NL" dirty="0"/>
              <a:t> </a:t>
            </a:r>
            <a:r>
              <a:rPr lang="nl-NL" dirty="0" err="1"/>
              <a:t>style</a:t>
            </a:r>
            <a:endParaRPr lang="nl-NL" dirty="0"/>
          </a:p>
        </p:txBody>
      </p:sp>
      <p:pic>
        <p:nvPicPr>
          <p:cNvPr id="10" name="Content Placeholder 5"/>
          <p:cNvPicPr>
            <a:picLocks/>
          </p:cNvPicPr>
          <p:nvPr/>
        </p:nvPicPr>
        <p:blipFill>
          <a:blip r:embed="rId7" cstate="hq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2"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dirty="0"/>
              <a:t>Datum en plaats</a:t>
            </a:r>
          </a:p>
        </p:txBody>
      </p:sp>
    </p:spTree>
    <p:extLst>
      <p:ext uri="{BB962C8B-B14F-4D97-AF65-F5344CB8AC3E}">
        <p14:creationId xmlns:p14="http://schemas.microsoft.com/office/powerpoint/2010/main" val="677337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Image Green 2">
    <p:bg bwMode="gray">
      <p:bgPr>
        <a:blipFill dpi="0" rotWithShape="1">
          <a:blip r:embed="rId4">
            <a:lum/>
          </a:blip>
          <a:srcRect/>
          <a:stretch>
            <a:fillRect b="-18000"/>
          </a:stretch>
        </a:blip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4B18B6A-45D7-480A-8452-73FE8F7C8C29}"/>
              </a:ext>
            </a:extLst>
          </p:cNvPr>
          <p:cNvGraphicFramePr>
            <a:graphicFrameLocks noChangeAspect="1"/>
          </p:cNvGraphicFramePr>
          <p:nvPr userDrawn="1">
            <p:custDataLst>
              <p:tags r:id="rId1"/>
            </p:custDataLst>
            <p:extLst>
              <p:ext uri="{D42A27DB-BD31-4B8C-83A1-F6EECF244321}">
                <p14:modId xmlns:p14="http://schemas.microsoft.com/office/powerpoint/2010/main" val="29576496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5" name="Object 4" hidden="1">
                        <a:extLst>
                          <a:ext uri="{FF2B5EF4-FFF2-40B4-BE49-F238E27FC236}">
                            <a16:creationId xmlns:a16="http://schemas.microsoft.com/office/drawing/2014/main" id="{04B18B6A-45D7-480A-8452-73FE8F7C8C29}"/>
                          </a:ext>
                        </a:extLst>
                      </p:cNvPr>
                      <p:cNvPicPr/>
                      <p:nvPr/>
                    </p:nvPicPr>
                    <p:blipFill>
                      <a:blip r:embed="rId6"/>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3FF0C741-C1FB-48D2-AD93-598662DA16D4}"/>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333" b="1" i="0" baseline="0" dirty="0">
              <a:latin typeface="Arial" panose="020B0604020202020204" pitchFamily="34" charset="0"/>
              <a:ea typeface="+mj-ea"/>
              <a:cs typeface="+mj-cs"/>
              <a:sym typeface="Arial" panose="020B0604020202020204" pitchFamily="34" charset="0"/>
            </a:endParaRPr>
          </a:p>
        </p:txBody>
      </p:sp>
      <p:grpSp>
        <p:nvGrpSpPr>
          <p:cNvPr id="13" name="Group 12"/>
          <p:cNvGrpSpPr/>
          <p:nvPr userDrawn="1"/>
        </p:nvGrpSpPr>
        <p:grpSpPr bwMode="gray">
          <a:xfrm>
            <a:off x="5545986" y="3465094"/>
            <a:ext cx="6646015" cy="2492444"/>
            <a:chOff x="771308" y="2392565"/>
            <a:chExt cx="8375073" cy="1869333"/>
          </a:xfrm>
        </p:grpSpPr>
        <p:sp>
          <p:nvSpPr>
            <p:cNvPr id="14" name="Rectangle 13"/>
            <p:cNvSpPr/>
            <p:nvPr userDrawn="1"/>
          </p:nvSpPr>
          <p:spPr bwMode="gray">
            <a:xfrm>
              <a:off x="771308" y="2392565"/>
              <a:ext cx="8375073" cy="1638000"/>
            </a:xfrm>
            <a:prstGeom prst="rect">
              <a:avLst/>
            </a:prstGeom>
            <a:solidFill>
              <a:srgbClr val="1BB26B">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5" name="Rectangle 14"/>
            <p:cNvSpPr/>
            <p:nvPr userDrawn="1"/>
          </p:nvSpPr>
          <p:spPr bwMode="gray">
            <a:xfrm>
              <a:off x="771308" y="4029740"/>
              <a:ext cx="8375073" cy="118800"/>
            </a:xfrm>
            <a:prstGeom prst="rect">
              <a:avLst/>
            </a:prstGeom>
            <a:solidFill>
              <a:srgbClr val="4F7441">
                <a:alpha val="82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6" name="Rectangle 15"/>
            <p:cNvSpPr/>
            <p:nvPr userDrawn="1"/>
          </p:nvSpPr>
          <p:spPr bwMode="gray">
            <a:xfrm>
              <a:off x="771308" y="4146698"/>
              <a:ext cx="8375073" cy="115200"/>
            </a:xfrm>
            <a:prstGeom prst="rect">
              <a:avLst/>
            </a:prstGeom>
            <a:solidFill>
              <a:schemeClr val="accent4">
                <a:alpha val="82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11" name="Rectangle 10"/>
          <p:cNvSpPr/>
          <p:nvPr userDrawn="1"/>
        </p:nvSpPr>
        <p:spPr bwMode="gray">
          <a:xfrm>
            <a:off x="0" y="1"/>
            <a:ext cx="12192000" cy="16782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2" name="Title 1"/>
          <p:cNvSpPr>
            <a:spLocks noGrp="1"/>
          </p:cNvSpPr>
          <p:nvPr>
            <p:ph type="ctrTitle"/>
          </p:nvPr>
        </p:nvSpPr>
        <p:spPr bwMode="gray">
          <a:xfrm>
            <a:off x="5872893" y="4097612"/>
            <a:ext cx="5949331" cy="1061205"/>
          </a:xfrm>
        </p:spPr>
        <p:txBody>
          <a:bodyPr vert="horz"/>
          <a:lstStyle>
            <a:lvl1pPr algn="l" rtl="0">
              <a:defRPr sz="3333">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p:nvPr>
        </p:nvSpPr>
        <p:spPr bwMode="gray">
          <a:xfrm>
            <a:off x="5875024" y="5151234"/>
            <a:ext cx="5947200" cy="403919"/>
          </a:xfrm>
        </p:spPr>
        <p:txBody>
          <a:bodyPr>
            <a:normAutofit/>
          </a:bodyPr>
          <a:lstStyle>
            <a:lvl1pPr marL="0" indent="0" algn="l" rtl="0">
              <a:buNone/>
              <a:defRPr sz="14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Click to </a:t>
            </a:r>
            <a:r>
              <a:rPr lang="nl-NL" dirty="0" err="1"/>
              <a:t>edit</a:t>
            </a:r>
            <a:r>
              <a:rPr lang="nl-NL" dirty="0"/>
              <a:t> Master </a:t>
            </a:r>
            <a:r>
              <a:rPr lang="nl-NL" dirty="0" err="1"/>
              <a:t>subtitle</a:t>
            </a:r>
            <a:r>
              <a:rPr lang="nl-NL" dirty="0"/>
              <a:t> </a:t>
            </a:r>
            <a:r>
              <a:rPr lang="nl-NL" dirty="0" err="1"/>
              <a:t>style</a:t>
            </a:r>
            <a:endParaRPr lang="nl-NL" dirty="0"/>
          </a:p>
        </p:txBody>
      </p:sp>
      <p:pic>
        <p:nvPicPr>
          <p:cNvPr id="10" name="Content Placeholder 5"/>
          <p:cNvPicPr>
            <a:picLocks/>
          </p:cNvPicPr>
          <p:nvPr/>
        </p:nvPicPr>
        <p:blipFill>
          <a:blip r:embed="rId7" cstate="hqprint">
            <a:extLst>
              <a:ext uri="{28A0092B-C50C-407E-A947-70E740481C1C}">
                <a14:useLocalDpi xmlns:a14="http://schemas.microsoft.com/office/drawing/2010/main" val="0"/>
              </a:ext>
            </a:extLst>
          </a:blip>
          <a:stretch>
            <a:fillRect/>
          </a:stretch>
        </p:blipFill>
        <p:spPr bwMode="gray">
          <a:xfrm>
            <a:off x="972800" y="671140"/>
            <a:ext cx="1863533" cy="718003"/>
          </a:xfrm>
          <a:prstGeom prst="rect">
            <a:avLst/>
          </a:prstGeom>
        </p:spPr>
      </p:pic>
      <p:sp>
        <p:nvSpPr>
          <p:cNvPr id="12" name="Text Placeholder 11"/>
          <p:cNvSpPr>
            <a:spLocks noGrp="1"/>
          </p:cNvSpPr>
          <p:nvPr>
            <p:ph type="body" sz="quarter" idx="10" hasCustomPrompt="1"/>
          </p:nvPr>
        </p:nvSpPr>
        <p:spPr bwMode="gray">
          <a:xfrm>
            <a:off x="5875024" y="3758357"/>
            <a:ext cx="5947200" cy="327077"/>
          </a:xfrm>
        </p:spPr>
        <p:txBody>
          <a:bodyPr>
            <a:spAutoFit/>
          </a:bodyPr>
          <a:lstStyle>
            <a:lvl1pPr marL="0" indent="0" rtl="0">
              <a:buNone/>
              <a:defRPr sz="14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dirty="0"/>
              <a:t>Datum en plaats</a:t>
            </a:r>
          </a:p>
        </p:txBody>
      </p:sp>
    </p:spTree>
    <p:extLst>
      <p:ext uri="{BB962C8B-B14F-4D97-AF65-F5344CB8AC3E}">
        <p14:creationId xmlns:p14="http://schemas.microsoft.com/office/powerpoint/2010/main" val="2745705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3EEB187-4F3F-499C-B325-BF1F40D73367}"/>
              </a:ext>
            </a:extLst>
          </p:cNvPr>
          <p:cNvGraphicFramePr>
            <a:graphicFrameLocks noChangeAspect="1"/>
          </p:cNvGraphicFramePr>
          <p:nvPr userDrawn="1">
            <p:custDataLst>
              <p:tags r:id="rId1"/>
            </p:custDataLst>
            <p:extLst>
              <p:ext uri="{D42A27DB-BD31-4B8C-83A1-F6EECF244321}">
                <p14:modId xmlns:p14="http://schemas.microsoft.com/office/powerpoint/2010/main" val="2074578281"/>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A3EEB187-4F3F-499C-B325-BF1F40D7336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5D79A4F-C64A-4F2D-9331-589E1B4F3BE5}"/>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867" b="1" i="0" baseline="0" dirty="0">
              <a:latin typeface="Arial" panose="020B0604020202020204" pitchFamily="34" charset="0"/>
              <a:ea typeface="+mj-ea"/>
              <a:cs typeface="+mj-cs"/>
              <a:sym typeface="Arial" panose="020B0604020202020204" pitchFamily="34" charset="0"/>
            </a:endParaRPr>
          </a:p>
        </p:txBody>
      </p:sp>
      <p:grpSp>
        <p:nvGrpSpPr>
          <p:cNvPr id="6" name="Group 5"/>
          <p:cNvGrpSpPr/>
          <p:nvPr userDrawn="1"/>
        </p:nvGrpSpPr>
        <p:grpSpPr bwMode="gray">
          <a:xfrm>
            <a:off x="1028411" y="2475631"/>
            <a:ext cx="11166764" cy="3206900"/>
            <a:chOff x="771308" y="1856723"/>
            <a:chExt cx="8375073" cy="2405175"/>
          </a:xfrm>
        </p:grpSpPr>
        <p:sp>
          <p:nvSpPr>
            <p:cNvPr id="14" name="Rectangle 13"/>
            <p:cNvSpPr/>
            <p:nvPr userDrawn="1"/>
          </p:nvSpPr>
          <p:spPr bwMode="gray">
            <a:xfrm>
              <a:off x="771308" y="1856723"/>
              <a:ext cx="8375073" cy="2178000"/>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6" name="Rectangle 15"/>
            <p:cNvSpPr/>
            <p:nvPr userDrawn="1"/>
          </p:nvSpPr>
          <p:spPr bwMode="gray">
            <a:xfrm>
              <a:off x="771308" y="4029740"/>
              <a:ext cx="8375073" cy="118800"/>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5" name="Rectangle 14"/>
            <p:cNvSpPr/>
            <p:nvPr userDrawn="1"/>
          </p:nvSpPr>
          <p:spPr bwMode="gray">
            <a:xfrm>
              <a:off x="771308" y="4146698"/>
              <a:ext cx="8375073" cy="115200"/>
            </a:xfrm>
            <a:prstGeom prst="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2" name="Title 1"/>
          <p:cNvSpPr>
            <a:spLocks noGrp="1"/>
          </p:cNvSpPr>
          <p:nvPr>
            <p:ph type="ctrTitle"/>
          </p:nvPr>
        </p:nvSpPr>
        <p:spPr bwMode="gray">
          <a:xfrm>
            <a:off x="1475269" y="3501760"/>
            <a:ext cx="7224135" cy="1061205"/>
          </a:xfrm>
        </p:spPr>
        <p:txBody>
          <a:bodyPr vert="horz"/>
          <a:lstStyle>
            <a:lvl1pPr algn="l" rtl="0">
              <a:defRPr sz="3867">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p:nvPr>
        </p:nvSpPr>
        <p:spPr bwMode="gray">
          <a:xfrm>
            <a:off x="1477399" y="4564549"/>
            <a:ext cx="7221548" cy="403919"/>
          </a:xfrm>
        </p:spPr>
        <p:txBody>
          <a:bodyPr>
            <a:noAutofit/>
          </a:bodyPr>
          <a:lstStyle>
            <a:lvl1pPr marL="0" indent="0" algn="l" rtl="0">
              <a:buNone/>
              <a:defRPr sz="16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Click to </a:t>
            </a:r>
            <a:r>
              <a:rPr lang="nl-NL" dirty="0" err="1"/>
              <a:t>edit</a:t>
            </a:r>
            <a:r>
              <a:rPr lang="nl-NL" dirty="0"/>
              <a:t> Master </a:t>
            </a:r>
            <a:r>
              <a:rPr lang="nl-NL" dirty="0" err="1"/>
              <a:t>subtitle</a:t>
            </a:r>
            <a:r>
              <a:rPr lang="nl-NL" dirty="0"/>
              <a:t> </a:t>
            </a:r>
            <a:r>
              <a:rPr lang="nl-NL" dirty="0" err="1"/>
              <a:t>style</a:t>
            </a:r>
            <a:endParaRPr lang="nl-NL" dirty="0"/>
          </a:p>
        </p:txBody>
      </p:sp>
      <p:pic>
        <p:nvPicPr>
          <p:cNvPr id="10" name="Content Placeholder 5"/>
          <p:cNvPicPr>
            <a:picLocks/>
          </p:cNvPicPr>
          <p:nvPr/>
        </p:nvPicPr>
        <p:blipFill>
          <a:blip r:embed="rId6" cstate="hqprint">
            <a:extLst>
              <a:ext uri="{28A0092B-C50C-407E-A947-70E740481C1C}">
                <a14:useLocalDpi xmlns:a14="http://schemas.microsoft.com/office/drawing/2010/main" val="0"/>
              </a:ext>
            </a:extLst>
          </a:blip>
          <a:stretch>
            <a:fillRect/>
          </a:stretch>
        </p:blipFill>
        <p:spPr bwMode="gray">
          <a:xfrm>
            <a:off x="1055300" y="927812"/>
            <a:ext cx="1863533" cy="718003"/>
          </a:xfrm>
          <a:prstGeom prst="rect">
            <a:avLst/>
          </a:prstGeom>
        </p:spPr>
      </p:pic>
      <p:sp>
        <p:nvSpPr>
          <p:cNvPr id="12" name="Text Placeholder 11"/>
          <p:cNvSpPr>
            <a:spLocks noGrp="1"/>
          </p:cNvSpPr>
          <p:nvPr>
            <p:ph type="body" sz="quarter" idx="10" hasCustomPrompt="1"/>
          </p:nvPr>
        </p:nvSpPr>
        <p:spPr bwMode="gray">
          <a:xfrm>
            <a:off x="1477399" y="2997505"/>
            <a:ext cx="7221548" cy="360612"/>
          </a:xfrm>
        </p:spPr>
        <p:txBody>
          <a:bodyPr wrap="square">
            <a:spAutoFit/>
          </a:bodyPr>
          <a:lstStyle>
            <a:lvl1pPr marL="0" indent="0" rtl="0">
              <a:buNone/>
              <a:defRPr sz="16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dirty="0"/>
              <a:t>Datum en plaats</a:t>
            </a:r>
          </a:p>
        </p:txBody>
      </p:sp>
      <p:sp>
        <p:nvSpPr>
          <p:cNvPr id="13" name="Slide Number Placeholder 5">
            <a:extLst>
              <a:ext uri="{FF2B5EF4-FFF2-40B4-BE49-F238E27FC236}">
                <a16:creationId xmlns:a16="http://schemas.microsoft.com/office/drawing/2014/main" id="{B73C7DE3-E1B4-47E3-B414-18D265967FB1}"/>
              </a:ext>
            </a:extLst>
          </p:cNvPr>
          <p:cNvSpPr>
            <a:spLocks noGrp="1"/>
          </p:cNvSpPr>
          <p:nvPr>
            <p:ph type="sldNum" sz="quarter" idx="12"/>
          </p:nvPr>
        </p:nvSpPr>
        <p:spPr>
          <a:xfrm>
            <a:off x="11635636" y="6341509"/>
            <a:ext cx="472096" cy="205121"/>
          </a:xfrm>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398584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Green">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55E0221-CB21-4554-A718-3FA7F0D45ABE}"/>
              </a:ext>
            </a:extLst>
          </p:cNvPr>
          <p:cNvGraphicFramePr>
            <a:graphicFrameLocks noChangeAspect="1"/>
          </p:cNvGraphicFramePr>
          <p:nvPr userDrawn="1">
            <p:custDataLst>
              <p:tags r:id="rId1"/>
            </p:custDataLst>
            <p:extLst>
              <p:ext uri="{D42A27DB-BD31-4B8C-83A1-F6EECF244321}">
                <p14:modId xmlns:p14="http://schemas.microsoft.com/office/powerpoint/2010/main" val="56837423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A55E0221-CB21-4554-A718-3FA7F0D45ABE}"/>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777AA4D-304A-4CDB-B86E-A67E5B85694B}"/>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867" b="1" i="0" baseline="0" dirty="0">
              <a:latin typeface="Arial" panose="020B0604020202020204" pitchFamily="34" charset="0"/>
              <a:ea typeface="+mj-ea"/>
              <a:cs typeface="+mj-cs"/>
              <a:sym typeface="Arial" panose="020B0604020202020204" pitchFamily="34" charset="0"/>
            </a:endParaRPr>
          </a:p>
        </p:txBody>
      </p:sp>
      <p:grpSp>
        <p:nvGrpSpPr>
          <p:cNvPr id="6" name="Group 5"/>
          <p:cNvGrpSpPr/>
          <p:nvPr userDrawn="1"/>
        </p:nvGrpSpPr>
        <p:grpSpPr bwMode="gray">
          <a:xfrm>
            <a:off x="1028411" y="2475631"/>
            <a:ext cx="11166764" cy="3206900"/>
            <a:chOff x="771308" y="1856723"/>
            <a:chExt cx="8375073" cy="2405175"/>
          </a:xfrm>
        </p:grpSpPr>
        <p:sp>
          <p:nvSpPr>
            <p:cNvPr id="14" name="Rectangle 13"/>
            <p:cNvSpPr/>
            <p:nvPr userDrawn="1"/>
          </p:nvSpPr>
          <p:spPr bwMode="gray">
            <a:xfrm>
              <a:off x="771308" y="1856723"/>
              <a:ext cx="8375073" cy="2178000"/>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6" name="Rectangle 15"/>
            <p:cNvSpPr/>
            <p:nvPr userDrawn="1"/>
          </p:nvSpPr>
          <p:spPr bwMode="gray">
            <a:xfrm>
              <a:off x="771308" y="4029740"/>
              <a:ext cx="8375073" cy="118800"/>
            </a:xfrm>
            <a:prstGeom prst="rect">
              <a:avLst/>
            </a:prstGeom>
            <a:solidFill>
              <a:srgbClr val="06AE4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5" name="Rectangle 14"/>
            <p:cNvSpPr/>
            <p:nvPr userDrawn="1"/>
          </p:nvSpPr>
          <p:spPr bwMode="gray">
            <a:xfrm>
              <a:off x="771308" y="4146698"/>
              <a:ext cx="8375073" cy="11520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2" name="Title 1"/>
          <p:cNvSpPr>
            <a:spLocks noGrp="1"/>
          </p:cNvSpPr>
          <p:nvPr>
            <p:ph type="ctrTitle"/>
          </p:nvPr>
        </p:nvSpPr>
        <p:spPr bwMode="gray">
          <a:xfrm>
            <a:off x="1475269" y="3501760"/>
            <a:ext cx="7224135" cy="1061205"/>
          </a:xfrm>
        </p:spPr>
        <p:txBody>
          <a:bodyPr vert="horz"/>
          <a:lstStyle>
            <a:lvl1pPr algn="l" rtl="0">
              <a:defRPr sz="3867">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Subtitle 2"/>
          <p:cNvSpPr>
            <a:spLocks noGrp="1"/>
          </p:cNvSpPr>
          <p:nvPr>
            <p:ph type="subTitle" idx="1"/>
          </p:nvPr>
        </p:nvSpPr>
        <p:spPr bwMode="gray">
          <a:xfrm>
            <a:off x="1477399" y="4564549"/>
            <a:ext cx="7221548" cy="403919"/>
          </a:xfrm>
        </p:spPr>
        <p:txBody>
          <a:bodyPr>
            <a:noAutofit/>
          </a:bodyPr>
          <a:lstStyle>
            <a:lvl1pPr marL="0" indent="0" algn="l" rtl="0">
              <a:buNone/>
              <a:defRPr sz="16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dirty="0"/>
              <a:t>Click to </a:t>
            </a:r>
            <a:r>
              <a:rPr lang="nl-NL" dirty="0" err="1"/>
              <a:t>edit</a:t>
            </a:r>
            <a:r>
              <a:rPr lang="nl-NL" dirty="0"/>
              <a:t> Master </a:t>
            </a:r>
            <a:r>
              <a:rPr lang="nl-NL" dirty="0" err="1"/>
              <a:t>subtitle</a:t>
            </a:r>
            <a:r>
              <a:rPr lang="nl-NL" dirty="0"/>
              <a:t> </a:t>
            </a:r>
            <a:r>
              <a:rPr lang="nl-NL" dirty="0" err="1"/>
              <a:t>style</a:t>
            </a:r>
            <a:endParaRPr lang="nl-NL" dirty="0"/>
          </a:p>
        </p:txBody>
      </p:sp>
      <p:pic>
        <p:nvPicPr>
          <p:cNvPr id="10" name="Content Placeholder 5"/>
          <p:cNvPicPr>
            <a:picLocks/>
          </p:cNvPicPr>
          <p:nvPr/>
        </p:nvPicPr>
        <p:blipFill>
          <a:blip r:embed="rId6" cstate="hqprint">
            <a:extLst>
              <a:ext uri="{28A0092B-C50C-407E-A947-70E740481C1C}">
                <a14:useLocalDpi xmlns:a14="http://schemas.microsoft.com/office/drawing/2010/main" val="0"/>
              </a:ext>
            </a:extLst>
          </a:blip>
          <a:stretch>
            <a:fillRect/>
          </a:stretch>
        </p:blipFill>
        <p:spPr bwMode="gray">
          <a:xfrm>
            <a:off x="1055300" y="927812"/>
            <a:ext cx="1863533" cy="718003"/>
          </a:xfrm>
          <a:prstGeom prst="rect">
            <a:avLst/>
          </a:prstGeom>
        </p:spPr>
      </p:pic>
      <p:sp>
        <p:nvSpPr>
          <p:cNvPr id="12" name="Text Placeholder 11"/>
          <p:cNvSpPr>
            <a:spLocks noGrp="1"/>
          </p:cNvSpPr>
          <p:nvPr>
            <p:ph type="body" sz="quarter" idx="10" hasCustomPrompt="1"/>
          </p:nvPr>
        </p:nvSpPr>
        <p:spPr bwMode="gray">
          <a:xfrm>
            <a:off x="1477399" y="2997505"/>
            <a:ext cx="7221548" cy="360612"/>
          </a:xfrm>
        </p:spPr>
        <p:txBody>
          <a:bodyPr wrap="square">
            <a:spAutoFit/>
          </a:bodyPr>
          <a:lstStyle>
            <a:lvl1pPr marL="0" indent="0" rtl="0">
              <a:buNone/>
              <a:defRPr sz="1600">
                <a:solidFill>
                  <a:schemeClr val="bg1"/>
                </a:solidFill>
              </a:defRPr>
            </a:lvl1pPr>
            <a:lvl2pPr marL="165096" indent="0">
              <a:buNone/>
              <a:defRPr/>
            </a:lvl2pPr>
            <a:lvl3pPr marL="1219170" indent="0">
              <a:buNone/>
              <a:defRPr/>
            </a:lvl3pPr>
            <a:lvl4pPr marL="1828754" indent="0">
              <a:buNone/>
              <a:defRPr/>
            </a:lvl4pPr>
            <a:lvl5pPr marL="2438339" indent="0">
              <a:buNone/>
              <a:defRPr/>
            </a:lvl5pPr>
          </a:lstStyle>
          <a:p>
            <a:pPr lvl="0"/>
            <a:r>
              <a:rPr lang="nl-NL" dirty="0"/>
              <a:t>Datum en plaats</a:t>
            </a:r>
          </a:p>
        </p:txBody>
      </p:sp>
      <p:sp>
        <p:nvSpPr>
          <p:cNvPr id="13" name="Slide Number Placeholder 5">
            <a:extLst>
              <a:ext uri="{FF2B5EF4-FFF2-40B4-BE49-F238E27FC236}">
                <a16:creationId xmlns:a16="http://schemas.microsoft.com/office/drawing/2014/main" id="{3AE435AC-0C19-45AD-842D-20A12BE9FD5C}"/>
              </a:ext>
            </a:extLst>
          </p:cNvPr>
          <p:cNvSpPr>
            <a:spLocks noGrp="1"/>
          </p:cNvSpPr>
          <p:nvPr>
            <p:ph type="sldNum" sz="quarter" idx="12"/>
          </p:nvPr>
        </p:nvSpPr>
        <p:spPr>
          <a:xfrm>
            <a:off x="11635636" y="6341509"/>
            <a:ext cx="472096" cy="205121"/>
          </a:xfrm>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1975442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12897CE-CB99-4A88-9167-04CDCCCACC73}"/>
              </a:ext>
            </a:extLst>
          </p:cNvPr>
          <p:cNvGraphicFramePr>
            <a:graphicFrameLocks noChangeAspect="1"/>
          </p:cNvGraphicFramePr>
          <p:nvPr userDrawn="1">
            <p:custDataLst>
              <p:tags r:id="rId1"/>
            </p:custDataLst>
            <p:extLst>
              <p:ext uri="{D42A27DB-BD31-4B8C-83A1-F6EECF244321}">
                <p14:modId xmlns:p14="http://schemas.microsoft.com/office/powerpoint/2010/main" val="293126045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D12897CE-CB99-4A88-9167-04CDCCCACC73}"/>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3118187-3AD7-425F-953A-3D9B5DEBD793}"/>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733" b="1" i="0" baseline="0" dirty="0">
              <a:latin typeface="Arial" panose="020B0604020202020204" pitchFamily="34" charset="0"/>
              <a:ea typeface="+mj-ea"/>
              <a:cs typeface="+mj-cs"/>
              <a:sym typeface="Arial" panose="020B0604020202020204" pitchFamily="34" charset="0"/>
            </a:endParaRPr>
          </a:p>
        </p:txBody>
      </p:sp>
      <p:sp>
        <p:nvSpPr>
          <p:cNvPr id="5" name="Date Placeholder 4"/>
          <p:cNvSpPr>
            <a:spLocks noGrp="1"/>
          </p:cNvSpPr>
          <p:nvPr>
            <p:ph type="dt" sz="half" idx="10"/>
          </p:nvPr>
        </p:nvSpPr>
        <p:spPr/>
        <p:txBody>
          <a:bodyPr/>
          <a:lstStyle>
            <a:lvl1pPr rtl="0">
              <a:defRPr/>
            </a:lvl1pPr>
          </a:lstStyle>
          <a:p>
            <a:fld id="{0093213B-2E80-4F95-803D-5B02132C62AE}" type="datetime1">
              <a:rPr lang="nl-NL" smtClean="0"/>
              <a:pPr/>
              <a:t>8-7-2025</a:t>
            </a:fld>
            <a:endParaRPr lang="nl-NL" dirty="0"/>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7" name="Slide Number Placeholder 6"/>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
        <p:nvSpPr>
          <p:cNvPr id="12" name="Content Placeholder 3"/>
          <p:cNvSpPr>
            <a:spLocks noGrp="1"/>
          </p:cNvSpPr>
          <p:nvPr>
            <p:ph sz="half" idx="2"/>
          </p:nvPr>
        </p:nvSpPr>
        <p:spPr>
          <a:xfrm>
            <a:off x="874756" y="1447800"/>
            <a:ext cx="4972800" cy="4458659"/>
          </a:xfrm>
        </p:spPr>
        <p:txBody>
          <a:bodyPr/>
          <a:lstStyle>
            <a:lvl1pPr rtl="0">
              <a:lnSpc>
                <a:spcPct val="180000"/>
              </a:lnSpc>
              <a:buClr>
                <a:schemeClr val="accent5"/>
              </a:buClr>
              <a:tabLst>
                <a:tab pos="4665017" algn="r"/>
              </a:tabLst>
              <a:defRPr sz="1867">
                <a:solidFill>
                  <a:schemeClr val="tx2"/>
                </a:solidFill>
              </a:defRPr>
            </a:lvl1pPr>
            <a:lvl2pPr rtl="0">
              <a:lnSpc>
                <a:spcPct val="180000"/>
              </a:lnSpc>
              <a:buClr>
                <a:schemeClr val="accent5"/>
              </a:buClr>
              <a:defRPr sz="1867">
                <a:solidFill>
                  <a:schemeClr val="tx2"/>
                </a:solidFill>
              </a:defRPr>
            </a:lvl2pPr>
            <a:lvl3pPr rtl="0">
              <a:lnSpc>
                <a:spcPct val="180000"/>
              </a:lnSpc>
              <a:buClr>
                <a:schemeClr val="accent5"/>
              </a:buClr>
              <a:defRPr sz="1867">
                <a:solidFill>
                  <a:schemeClr val="tx2"/>
                </a:solidFill>
              </a:defRPr>
            </a:lvl3pPr>
            <a:lvl4pPr rtl="0">
              <a:lnSpc>
                <a:spcPct val="180000"/>
              </a:lnSpc>
              <a:buClr>
                <a:schemeClr val="accent5"/>
              </a:buClr>
              <a:defRPr sz="1867">
                <a:solidFill>
                  <a:schemeClr val="tx2"/>
                </a:solidFill>
              </a:defRPr>
            </a:lvl4pPr>
            <a:lvl5pPr rtl="0">
              <a:lnSpc>
                <a:spcPct val="180000"/>
              </a:lnSpc>
              <a:buClr>
                <a:schemeClr val="accent5"/>
              </a:buClr>
              <a:defRPr sz="1867">
                <a:solidFill>
                  <a:schemeClr val="tx2"/>
                </a:solidFill>
              </a:defRPr>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3" name="Content Placeholder 3"/>
          <p:cNvSpPr>
            <a:spLocks noGrp="1"/>
          </p:cNvSpPr>
          <p:nvPr>
            <p:ph sz="half" idx="14"/>
          </p:nvPr>
        </p:nvSpPr>
        <p:spPr>
          <a:xfrm>
            <a:off x="6349251" y="1447800"/>
            <a:ext cx="4972800" cy="4458659"/>
          </a:xfrm>
        </p:spPr>
        <p:txBody>
          <a:bodyPr/>
          <a:lstStyle>
            <a:lvl1pPr rtl="0">
              <a:lnSpc>
                <a:spcPct val="180000"/>
              </a:lnSpc>
              <a:buClr>
                <a:schemeClr val="accent5"/>
              </a:buClr>
              <a:tabLst>
                <a:tab pos="4665017" algn="r"/>
              </a:tabLst>
              <a:defRPr sz="1867">
                <a:solidFill>
                  <a:schemeClr val="tx2"/>
                </a:solidFill>
              </a:defRPr>
            </a:lvl1pPr>
            <a:lvl2pPr rtl="0">
              <a:lnSpc>
                <a:spcPct val="180000"/>
              </a:lnSpc>
              <a:buClr>
                <a:schemeClr val="accent5"/>
              </a:buClr>
              <a:defRPr sz="1867">
                <a:solidFill>
                  <a:schemeClr val="tx2"/>
                </a:solidFill>
              </a:defRPr>
            </a:lvl2pPr>
            <a:lvl3pPr rtl="0">
              <a:lnSpc>
                <a:spcPct val="180000"/>
              </a:lnSpc>
              <a:buClr>
                <a:schemeClr val="accent5"/>
              </a:buClr>
              <a:defRPr sz="1867">
                <a:solidFill>
                  <a:schemeClr val="tx2"/>
                </a:solidFill>
              </a:defRPr>
            </a:lvl3pPr>
            <a:lvl4pPr rtl="0">
              <a:lnSpc>
                <a:spcPct val="180000"/>
              </a:lnSpc>
              <a:buClr>
                <a:schemeClr val="accent5"/>
              </a:buClr>
              <a:defRPr sz="1867">
                <a:solidFill>
                  <a:schemeClr val="tx2"/>
                </a:solidFill>
              </a:defRPr>
            </a:lvl4pPr>
            <a:lvl5pPr rtl="0">
              <a:lnSpc>
                <a:spcPct val="180000"/>
              </a:lnSpc>
              <a:buClr>
                <a:schemeClr val="accent5"/>
              </a:buClr>
              <a:defRPr sz="1867">
                <a:solidFill>
                  <a:schemeClr val="tx2"/>
                </a:solidFill>
              </a:defRPr>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tle 3"/>
          <p:cNvSpPr>
            <a:spLocks noGrp="1"/>
          </p:cNvSpPr>
          <p:nvPr>
            <p:ph type="title"/>
          </p:nvPr>
        </p:nvSpPr>
        <p:spPr>
          <a:xfrm>
            <a:off x="847255" y="152400"/>
            <a:ext cx="10474796" cy="1143000"/>
          </a:xfrm>
        </p:spPr>
        <p:txBody>
          <a:bodyPr vert="horz"/>
          <a:lstStyle>
            <a:lvl1pPr rtl="0">
              <a:defRPr sz="3733">
                <a:solidFill>
                  <a:schemeClr val="tx2"/>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1871701388"/>
      </p:ext>
    </p:extLst>
  </p:cSld>
  <p:clrMapOvr>
    <a:masterClrMapping/>
  </p:clrMapOvr>
  <p:extLst>
    <p:ext uri="{DCECCB84-F9BA-43D5-87BE-67443E8EF086}">
      <p15:sldGuideLst xmlns:p15="http://schemas.microsoft.com/office/powerpoint/2012/main">
        <p15:guide id="1" pos="528" userDrawn="1">
          <p15:clr>
            <a:srgbClr val="FBAE40"/>
          </p15:clr>
        </p15:guide>
        <p15:guide id="2" pos="7152" userDrawn="1">
          <p15:clr>
            <a:srgbClr val="FBAE40"/>
          </p15:clr>
        </p15:guide>
        <p15:guide id="3" orient="horz" pos="388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userDrawn="1">
            <p:custDataLst>
              <p:tags r:id="rId1"/>
            </p:custDataLst>
            <p:extLst>
              <p:ext uri="{D42A27DB-BD31-4B8C-83A1-F6EECF244321}">
                <p14:modId xmlns:p14="http://schemas.microsoft.com/office/powerpoint/2010/main" val="24690451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Date Placeholder 3"/>
          <p:cNvSpPr>
            <a:spLocks noGrp="1"/>
          </p:cNvSpPr>
          <p:nvPr>
            <p:ph type="dt" sz="half" idx="10"/>
          </p:nvPr>
        </p:nvSpPr>
        <p:spPr/>
        <p:txBody>
          <a:bodyPr/>
          <a:lstStyle>
            <a:lvl1pPr rtl="0">
              <a:defRPr/>
            </a:lvl1pPr>
          </a:lstStyle>
          <a:p>
            <a:fld id="{30CBD2A2-15E8-4D44-BEB1-8B8D249CF8D5}" type="datetime1">
              <a:rPr lang="nl-NL" smtClean="0"/>
              <a:pPr/>
              <a:t>8-7-2025</a:t>
            </a:fld>
            <a:endParaRPr lang="nl-NL" dirty="0"/>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dirty="0" err="1"/>
              <a:t>Subtitle</a:t>
            </a:r>
            <a:endParaRPr lang="nl-NL" dirty="0"/>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788439" y="6102350"/>
            <a:ext cx="10442575" cy="98425"/>
          </a:xfrm>
        </p:spPr>
        <p:txBody>
          <a:bodyPr anchor="ctr"/>
          <a:lstStyle>
            <a:lvl1pPr marL="0" indent="0" rtl="0">
              <a:buNone/>
              <a:defRPr sz="600"/>
            </a:lvl1pPr>
          </a:lstStyle>
          <a:p>
            <a:pPr lvl="0"/>
            <a:r>
              <a:rPr lang="nl-NL" dirty="0" err="1"/>
              <a:t>footer</a:t>
            </a:r>
            <a:endParaRPr lang="nl-NL" dirty="0"/>
          </a:p>
        </p:txBody>
      </p:sp>
    </p:spTree>
    <p:extLst>
      <p:ext uri="{BB962C8B-B14F-4D97-AF65-F5344CB8AC3E}">
        <p14:creationId xmlns:p14="http://schemas.microsoft.com/office/powerpoint/2010/main" val="980501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509AADA-2CAE-407F-A59D-FAB59B0DF4B7}"/>
              </a:ext>
            </a:extLst>
          </p:cNvPr>
          <p:cNvGraphicFramePr>
            <a:graphicFrameLocks noChangeAspect="1"/>
          </p:cNvGraphicFramePr>
          <p:nvPr userDrawn="1">
            <p:custDataLst>
              <p:tags r:id="rId1"/>
            </p:custDataLst>
            <p:extLst>
              <p:ext uri="{D42A27DB-BD31-4B8C-83A1-F6EECF244321}">
                <p14:modId xmlns:p14="http://schemas.microsoft.com/office/powerpoint/2010/main" val="5019759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9" name="Object 8" hidden="1">
                        <a:extLst>
                          <a:ext uri="{FF2B5EF4-FFF2-40B4-BE49-F238E27FC236}">
                            <a16:creationId xmlns:a16="http://schemas.microsoft.com/office/drawing/2014/main" id="{1509AADA-2CAE-407F-A59D-FAB59B0DF4B7}"/>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45CDBA1-F5FB-4674-B013-FAE88A6D303C}"/>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bwMode="gray">
          <a:xfrm>
            <a:off x="874756" y="710717"/>
            <a:ext cx="10435200" cy="1143000"/>
          </a:xfrm>
        </p:spPr>
        <p:txBody>
          <a:bodyPr vert="horz"/>
          <a:lstStyle>
            <a:lvl1pPr rtl="0">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sz="half" idx="1"/>
          </p:nvPr>
        </p:nvSpPr>
        <p:spPr bwMode="gray">
          <a:xfrm>
            <a:off x="874758" y="2090060"/>
            <a:ext cx="4974645" cy="3926400"/>
          </a:xfrm>
        </p:spPr>
        <p:txBody>
          <a:bodyPr/>
          <a:lstStyle>
            <a:lvl1pPr rtl="0">
              <a:defRPr sz="1867"/>
            </a:lvl1pPr>
            <a:lvl2pPr rtl="0">
              <a:defRPr sz="1867"/>
            </a:lvl2pPr>
            <a:lvl3pPr rtl="0">
              <a:defRPr sz="1867"/>
            </a:lvl3pPr>
            <a:lvl4pPr rtl="0">
              <a:defRPr sz="1867"/>
            </a:lvl4pPr>
            <a:lvl5pPr rtl="0">
              <a:defRPr sz="1867"/>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Content Placeholder 3"/>
          <p:cNvSpPr>
            <a:spLocks noGrp="1"/>
          </p:cNvSpPr>
          <p:nvPr>
            <p:ph sz="half" idx="2"/>
          </p:nvPr>
        </p:nvSpPr>
        <p:spPr bwMode="gray">
          <a:xfrm>
            <a:off x="6347407" y="2090060"/>
            <a:ext cx="4974645" cy="3926400"/>
          </a:xfrm>
        </p:spPr>
        <p:txBody>
          <a:bodyPr/>
          <a:lstStyle>
            <a:lvl1pPr rtl="0">
              <a:defRPr sz="1867"/>
            </a:lvl1pPr>
            <a:lvl2pPr rtl="0">
              <a:defRPr sz="1867"/>
            </a:lvl2pPr>
            <a:lvl3pPr rtl="0">
              <a:defRPr sz="1867"/>
            </a:lvl3pPr>
            <a:lvl4pPr rtl="0">
              <a:defRPr sz="1867"/>
            </a:lvl4pPr>
            <a:lvl5pPr rtl="0">
              <a:defRPr sz="1867"/>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5" name="Date Placeholder 4"/>
          <p:cNvSpPr>
            <a:spLocks noGrp="1"/>
          </p:cNvSpPr>
          <p:nvPr>
            <p:ph type="dt" sz="half" idx="10"/>
          </p:nvPr>
        </p:nvSpPr>
        <p:spPr/>
        <p:txBody>
          <a:bodyPr/>
          <a:lstStyle>
            <a:lvl1pPr rtl="0">
              <a:defRPr/>
            </a:lvl1pPr>
          </a:lstStyle>
          <a:p>
            <a:fld id="{384141A3-372B-4DE0-828C-582F90330400}" type="datetime1">
              <a:rPr lang="nl-NL" smtClean="0"/>
              <a:pPr/>
              <a:t>8-7-2025</a:t>
            </a:fld>
            <a:endParaRPr lang="nl-NL" dirty="0"/>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7" name="Slide Number Placeholder 6"/>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205157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48F148F7-39A1-4F61-94C3-C1C626F261AB}"/>
              </a:ext>
            </a:extLst>
          </p:cNvPr>
          <p:cNvGraphicFramePr>
            <a:graphicFrameLocks noChangeAspect="1"/>
          </p:cNvGraphicFramePr>
          <p:nvPr userDrawn="1">
            <p:custDataLst>
              <p:tags r:id="rId1"/>
            </p:custDataLst>
            <p:extLst>
              <p:ext uri="{D42A27DB-BD31-4B8C-83A1-F6EECF244321}">
                <p14:modId xmlns:p14="http://schemas.microsoft.com/office/powerpoint/2010/main" val="1019632180"/>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48F148F7-39A1-4F61-94C3-C1C626F261AB}"/>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2FC5FB31-D1B1-49E5-A177-701FDACC4912}"/>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bwMode="gray"/>
        <p:txBody>
          <a:bodyPr vert="horz"/>
          <a:lstStyle>
            <a:lvl1pPr rtl="0">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Date Placeholder 2"/>
          <p:cNvSpPr>
            <a:spLocks noGrp="1"/>
          </p:cNvSpPr>
          <p:nvPr>
            <p:ph type="dt" sz="half" idx="10"/>
          </p:nvPr>
        </p:nvSpPr>
        <p:spPr/>
        <p:txBody>
          <a:bodyPr/>
          <a:lstStyle>
            <a:lvl1pPr rtl="0">
              <a:defRPr/>
            </a:lvl1pPr>
          </a:lstStyle>
          <a:p>
            <a:fld id="{0666DA12-5CC0-4301-A10B-88908B9896D7}" type="datetime1">
              <a:rPr lang="nl-NL" smtClean="0"/>
              <a:pPr/>
              <a:t>8-7-2025</a:t>
            </a:fld>
            <a:endParaRPr lang="nl-NL" dirty="0"/>
          </a:p>
        </p:txBody>
      </p:sp>
      <p:sp>
        <p:nvSpPr>
          <p:cNvPr id="4" name="Footer Placeholder 3"/>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5" name="Slide Number Placeholder 4"/>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2739785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B2CCF37-2A66-49BD-810F-983E93AC4D48}"/>
              </a:ext>
            </a:extLst>
          </p:cNvPr>
          <p:cNvGraphicFramePr>
            <a:graphicFrameLocks noChangeAspect="1"/>
          </p:cNvGraphicFramePr>
          <p:nvPr userDrawn="1">
            <p:custDataLst>
              <p:tags r:id="rId1"/>
            </p:custDataLst>
            <p:extLst>
              <p:ext uri="{D42A27DB-BD31-4B8C-83A1-F6EECF244321}">
                <p14:modId xmlns:p14="http://schemas.microsoft.com/office/powerpoint/2010/main" val="275875905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0B2CCF37-2A66-49BD-810F-983E93AC4D48}"/>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CBC51C8-4C41-4756-A5F6-E4CC822949F0}"/>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3" name="Picture Placeholder 2"/>
          <p:cNvSpPr>
            <a:spLocks noGrp="1"/>
          </p:cNvSpPr>
          <p:nvPr>
            <p:ph type="pic" idx="1"/>
          </p:nvPr>
        </p:nvSpPr>
        <p:spPr>
          <a:xfrm>
            <a:off x="7488768" y="0"/>
            <a:ext cx="4703233" cy="5985933"/>
          </a:xfrm>
          <a:blipFill>
            <a:blip r:embed="rId6"/>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5" name="Date Placeholder 4"/>
          <p:cNvSpPr>
            <a:spLocks noGrp="1"/>
          </p:cNvSpPr>
          <p:nvPr>
            <p:ph type="dt" sz="half" idx="10"/>
          </p:nvPr>
        </p:nvSpPr>
        <p:spPr/>
        <p:txBody>
          <a:bodyPr/>
          <a:lstStyle>
            <a:lvl1pPr rtl="0">
              <a:defRPr/>
            </a:lvl1pPr>
          </a:lstStyle>
          <a:p>
            <a:fld id="{C4929B0D-C371-4E38-8823-167476B5E616}" type="datetime1">
              <a:rPr lang="nl-NL" smtClean="0"/>
              <a:pPr/>
              <a:t>8-7-2025</a:t>
            </a:fld>
            <a:endParaRPr lang="nl-NL" dirty="0"/>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7" name="Slide Number Placeholder 6"/>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
        <p:nvSpPr>
          <p:cNvPr id="4" name="Title 3"/>
          <p:cNvSpPr>
            <a:spLocks noGrp="1"/>
          </p:cNvSpPr>
          <p:nvPr>
            <p:ph type="title"/>
          </p:nvPr>
        </p:nvSpPr>
        <p:spPr>
          <a:xfrm>
            <a:off x="874756" y="710717"/>
            <a:ext cx="6209728" cy="1143000"/>
          </a:xfrm>
        </p:spPr>
        <p:txBody>
          <a:bodyPr vert="horz"/>
          <a:lstStyle>
            <a:lvl1pPr rtl="0">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14" name="Content Placeholder 2"/>
          <p:cNvSpPr>
            <a:spLocks noGrp="1"/>
          </p:cNvSpPr>
          <p:nvPr>
            <p:ph sz="half" idx="13"/>
          </p:nvPr>
        </p:nvSpPr>
        <p:spPr bwMode="gray">
          <a:xfrm>
            <a:off x="874757" y="2090060"/>
            <a:ext cx="6211200" cy="3926400"/>
          </a:xfrm>
        </p:spPr>
        <p:txBody>
          <a:bodyPr/>
          <a:lstStyle>
            <a:lvl1pPr rtl="0">
              <a:defRPr sz="1867"/>
            </a:lvl1pPr>
            <a:lvl2pPr rtl="0">
              <a:defRPr sz="1867"/>
            </a:lvl2pPr>
            <a:lvl3pPr rtl="0">
              <a:defRPr sz="1867"/>
            </a:lvl3pPr>
            <a:lvl4pPr rtl="0">
              <a:defRPr sz="1867"/>
            </a:lvl4pPr>
            <a:lvl5pPr rtl="0">
              <a:defRPr sz="1867"/>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5916307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Picture Puple">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15649C7-2B19-4B03-847C-DFC81886B74A}"/>
              </a:ext>
            </a:extLst>
          </p:cNvPr>
          <p:cNvGraphicFramePr>
            <a:graphicFrameLocks noChangeAspect="1"/>
          </p:cNvGraphicFramePr>
          <p:nvPr userDrawn="1">
            <p:custDataLst>
              <p:tags r:id="rId1"/>
            </p:custDataLst>
            <p:extLst>
              <p:ext uri="{D42A27DB-BD31-4B8C-83A1-F6EECF244321}">
                <p14:modId xmlns:p14="http://schemas.microsoft.com/office/powerpoint/2010/main" val="1994421695"/>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4" name="Object 3" hidden="1">
                        <a:extLst>
                          <a:ext uri="{FF2B5EF4-FFF2-40B4-BE49-F238E27FC236}">
                            <a16:creationId xmlns:a16="http://schemas.microsoft.com/office/drawing/2014/main" id="{F15649C7-2B19-4B03-847C-DFC81886B74A}"/>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3B7082FB-77DE-47B2-9EAA-39CCA50901CC}"/>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10" name="Rectangle 9"/>
          <p:cNvSpPr/>
          <p:nvPr userDrawn="1"/>
        </p:nvSpPr>
        <p:spPr>
          <a:xfrm>
            <a:off x="0" y="1907111"/>
            <a:ext cx="12192000" cy="40792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4" name="Content Placeholder 2"/>
          <p:cNvSpPr>
            <a:spLocks noGrp="1"/>
          </p:cNvSpPr>
          <p:nvPr>
            <p:ph sz="half" idx="14"/>
          </p:nvPr>
        </p:nvSpPr>
        <p:spPr bwMode="gray">
          <a:xfrm>
            <a:off x="874756" y="2163397"/>
            <a:ext cx="6211200" cy="3538428"/>
          </a:xfrm>
        </p:spPr>
        <p:txBody>
          <a:bodyPr/>
          <a:lstStyle>
            <a:lvl1pPr rtl="0">
              <a:buClr>
                <a:schemeClr val="bg1"/>
              </a:buClr>
              <a:defRPr sz="1867">
                <a:solidFill>
                  <a:schemeClr val="bg1"/>
                </a:solidFill>
              </a:defRPr>
            </a:lvl1pPr>
            <a:lvl2pPr rtl="0">
              <a:buClr>
                <a:schemeClr val="bg1"/>
              </a:buClr>
              <a:defRPr sz="1867">
                <a:solidFill>
                  <a:schemeClr val="bg1"/>
                </a:solidFill>
              </a:defRPr>
            </a:lvl2pPr>
            <a:lvl3pPr rtl="0">
              <a:buClr>
                <a:schemeClr val="bg1"/>
              </a:buClr>
              <a:defRPr sz="1867">
                <a:solidFill>
                  <a:schemeClr val="bg1"/>
                </a:solidFill>
              </a:defRPr>
            </a:lvl3pPr>
            <a:lvl4pPr rtl="0">
              <a:buClr>
                <a:schemeClr val="bg1"/>
              </a:buClr>
              <a:defRPr sz="1867">
                <a:solidFill>
                  <a:schemeClr val="bg1"/>
                </a:solidFill>
              </a:defRPr>
            </a:lvl4pPr>
            <a:lvl5pPr rtl="0">
              <a:buClr>
                <a:schemeClr val="bg1"/>
              </a:buClr>
              <a:defRPr sz="1867">
                <a:solidFill>
                  <a:schemeClr val="bg1"/>
                </a:solidFill>
              </a:defRPr>
            </a:lvl5pPr>
            <a:lvl6pPr>
              <a:defRPr sz="2400"/>
            </a:lvl6pPr>
            <a:lvl7pPr>
              <a:defRPr sz="2400"/>
            </a:lvl7pPr>
            <a:lvl8pPr>
              <a:defRPr sz="2400"/>
            </a:lvl8pPr>
            <a:lvl9pPr>
              <a:defRPr sz="2400"/>
            </a:lvl9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3" name="Picture Placeholder 2"/>
          <p:cNvSpPr>
            <a:spLocks noGrp="1"/>
          </p:cNvSpPr>
          <p:nvPr>
            <p:ph type="pic" idx="1"/>
          </p:nvPr>
        </p:nvSpPr>
        <p:spPr>
          <a:xfrm>
            <a:off x="7488768" y="1906717"/>
            <a:ext cx="4703233" cy="4080000"/>
          </a:xfrm>
          <a:blipFill>
            <a:blip r:embed="rId6">
              <a:extLst>
                <a:ext uri="{28A0092B-C50C-407E-A947-70E740481C1C}">
                  <a14:useLocalDpi xmlns:a14="http://schemas.microsoft.com/office/drawing/2010/main" val="0"/>
                </a:ext>
              </a:extLst>
            </a:blip>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5" name="Date Placeholder 4"/>
          <p:cNvSpPr>
            <a:spLocks noGrp="1"/>
          </p:cNvSpPr>
          <p:nvPr>
            <p:ph type="dt" sz="half" idx="10"/>
          </p:nvPr>
        </p:nvSpPr>
        <p:spPr/>
        <p:txBody>
          <a:bodyPr/>
          <a:lstStyle>
            <a:lvl1pPr rtl="0">
              <a:defRPr/>
            </a:lvl1pPr>
          </a:lstStyle>
          <a:p>
            <a:fld id="{E0CCBDB1-A74C-4CFA-8235-9B8C0ED7460B}" type="datetime1">
              <a:rPr lang="nl-NL" smtClean="0"/>
              <a:pPr/>
              <a:t>8-7-2025</a:t>
            </a:fld>
            <a:endParaRPr lang="nl-NL" dirty="0"/>
          </a:p>
        </p:txBody>
      </p:sp>
      <p:sp>
        <p:nvSpPr>
          <p:cNvPr id="6" name="Footer Placeholder 5"/>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7" name="Slide Number Placeholder 6"/>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
        <p:nvSpPr>
          <p:cNvPr id="8" name="Title 7"/>
          <p:cNvSpPr>
            <a:spLocks noGrp="1"/>
          </p:cNvSpPr>
          <p:nvPr>
            <p:ph type="title"/>
          </p:nvPr>
        </p:nvSpPr>
        <p:spPr bwMode="gray">
          <a:xfrm>
            <a:off x="874756" y="710717"/>
            <a:ext cx="10435200" cy="1143000"/>
          </a:xfrm>
        </p:spPr>
        <p:txBody>
          <a:bodyPr vert="horz"/>
          <a:lstStyle>
            <a:lvl1pPr rtl="0">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Tree>
    <p:extLst>
      <p:ext uri="{BB962C8B-B14F-4D97-AF65-F5344CB8AC3E}">
        <p14:creationId xmlns:p14="http://schemas.microsoft.com/office/powerpoint/2010/main" val="42098695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0FBFFF8-7A59-40BC-96B1-C8A5A665704D}"/>
              </a:ext>
            </a:extLst>
          </p:cNvPr>
          <p:cNvGraphicFramePr>
            <a:graphicFrameLocks noChangeAspect="1"/>
          </p:cNvGraphicFramePr>
          <p:nvPr userDrawn="1">
            <p:custDataLst>
              <p:tags r:id="rId1"/>
            </p:custDataLst>
            <p:extLst>
              <p:ext uri="{D42A27DB-BD31-4B8C-83A1-F6EECF244321}">
                <p14:modId xmlns:p14="http://schemas.microsoft.com/office/powerpoint/2010/main" val="3923228386"/>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7" name="Object 6" hidden="1">
                        <a:extLst>
                          <a:ext uri="{FF2B5EF4-FFF2-40B4-BE49-F238E27FC236}">
                            <a16:creationId xmlns:a16="http://schemas.microsoft.com/office/drawing/2014/main" id="{60FBFFF8-7A59-40BC-96B1-C8A5A665704D}"/>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F3FDB85-E10D-47AF-90A9-993943E4DA8D}"/>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3200" b="1" i="0" baseline="0" dirty="0">
              <a:latin typeface="Arial" panose="020B0604020202020204" pitchFamily="34" charset="0"/>
              <a:ea typeface="+mj-ea"/>
              <a:cs typeface="+mj-cs"/>
              <a:sym typeface="Arial" panose="020B0604020202020204" pitchFamily="34" charset="0"/>
            </a:endParaRPr>
          </a:p>
        </p:txBody>
      </p:sp>
      <p:sp>
        <p:nvSpPr>
          <p:cNvPr id="8" name="Picture Placeholder 2"/>
          <p:cNvSpPr>
            <a:spLocks noGrp="1"/>
          </p:cNvSpPr>
          <p:nvPr>
            <p:ph type="pic" idx="13"/>
          </p:nvPr>
        </p:nvSpPr>
        <p:spPr>
          <a:xfrm>
            <a:off x="1" y="0"/>
            <a:ext cx="12192000" cy="5985933"/>
          </a:xfrm>
          <a:blipFill>
            <a:blip r:embed="rId6">
              <a:extLst>
                <a:ext uri="{28A0092B-C50C-407E-A947-70E740481C1C}">
                  <a14:useLocalDpi xmlns:a14="http://schemas.microsoft.com/office/drawing/2010/main" val="0"/>
                </a:ext>
              </a:extLst>
            </a:blip>
            <a:stretch>
              <a:fillRect/>
            </a:stretch>
          </a:blipFill>
        </p:spPr>
        <p:txBody>
          <a:bodyPr/>
          <a:lstStyle>
            <a:lvl1pPr marL="0" indent="0" algn="ctr">
              <a:buNone/>
              <a:defRPr sz="1600">
                <a:solidFill>
                  <a:schemeClr val="tx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nl-NL"/>
          </a:p>
        </p:txBody>
      </p:sp>
      <p:sp>
        <p:nvSpPr>
          <p:cNvPr id="2" name="Title 1"/>
          <p:cNvSpPr>
            <a:spLocks noGrp="1"/>
          </p:cNvSpPr>
          <p:nvPr>
            <p:ph type="title" hasCustomPrompt="1"/>
          </p:nvPr>
        </p:nvSpPr>
        <p:spPr>
          <a:xfrm>
            <a:off x="1027052" y="2716584"/>
            <a:ext cx="4876800" cy="2741243"/>
          </a:xfrm>
          <a:prstGeom prst="roundRect">
            <a:avLst>
              <a:gd name="adj" fmla="val 5141"/>
            </a:avLst>
          </a:prstGeom>
          <a:solidFill>
            <a:schemeClr val="accent3"/>
          </a:solidFill>
          <a:ln w="3175">
            <a:noFill/>
          </a:ln>
        </p:spPr>
        <p:txBody>
          <a:bodyPr vert="horz" tIns="108000" anchor="ctr" anchorCtr="0"/>
          <a:lstStyle>
            <a:lvl1pPr algn="ctr" rtl="0">
              <a:lnSpc>
                <a:spcPct val="95000"/>
              </a:lnSpc>
              <a:defRPr sz="3200" b="1" cap="none" baseline="0">
                <a:solidFill>
                  <a:schemeClr val="bg1"/>
                </a:solidFill>
              </a:defRPr>
            </a:lvl1pPr>
          </a:lstStyle>
          <a:p>
            <a:r>
              <a:rPr lang="nl-NL" dirty="0"/>
              <a:t>“Klik hier om een quote toe te voegen.”</a:t>
            </a:r>
          </a:p>
        </p:txBody>
      </p:sp>
      <p:sp>
        <p:nvSpPr>
          <p:cNvPr id="4" name="Date Placeholder 3"/>
          <p:cNvSpPr>
            <a:spLocks noGrp="1"/>
          </p:cNvSpPr>
          <p:nvPr>
            <p:ph type="dt" sz="half" idx="10"/>
          </p:nvPr>
        </p:nvSpPr>
        <p:spPr/>
        <p:txBody>
          <a:bodyPr/>
          <a:lstStyle>
            <a:lvl1pPr rtl="0">
              <a:defRPr/>
            </a:lvl1pPr>
          </a:lstStyle>
          <a:p>
            <a:fld id="{BC268664-F6A1-4FD2-B6CE-79B0751C1B36}" type="datetime1">
              <a:rPr lang="nl-NL" smtClean="0"/>
              <a:pPr/>
              <a:t>8-7-2025</a:t>
            </a:fld>
            <a:endParaRPr lang="nl-NL" dirty="0"/>
          </a:p>
        </p:txBody>
      </p:sp>
      <p:sp>
        <p:nvSpPr>
          <p:cNvPr id="5" name="Footer Placeholder 4"/>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13316450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84339B3-4621-422F-A85D-DA77B55ED6C1}"/>
              </a:ext>
            </a:extLst>
          </p:cNvPr>
          <p:cNvGraphicFramePr>
            <a:graphicFrameLocks noChangeAspect="1"/>
          </p:cNvGraphicFramePr>
          <p:nvPr userDrawn="1">
            <p:custDataLst>
              <p:tags r:id="rId1"/>
            </p:custDataLst>
            <p:extLst>
              <p:ext uri="{D42A27DB-BD31-4B8C-83A1-F6EECF244321}">
                <p14:modId xmlns:p14="http://schemas.microsoft.com/office/powerpoint/2010/main" val="100262763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5" name="Object 4" hidden="1">
                        <a:extLst>
                          <a:ext uri="{FF2B5EF4-FFF2-40B4-BE49-F238E27FC236}">
                            <a16:creationId xmlns:a16="http://schemas.microsoft.com/office/drawing/2014/main" id="{184339B3-4621-422F-A85D-DA77B55ED6C1}"/>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lvl1pPr rtl="0">
              <a:defRPr/>
            </a:lvl1pPr>
          </a:lstStyle>
          <a:p>
            <a:fld id="{6EF81E3D-6DE1-470A-B40A-48114D7ED7C6}" type="datetime1">
              <a:rPr lang="nl-NL" smtClean="0"/>
              <a:pPr/>
              <a:t>8-7-2025</a:t>
            </a:fld>
            <a:endParaRPr lang="nl-NL" dirty="0"/>
          </a:p>
        </p:txBody>
      </p:sp>
      <p:sp>
        <p:nvSpPr>
          <p:cNvPr id="3" name="Footer Placeholder 2"/>
          <p:cNvSpPr>
            <a:spLocks noGrp="1"/>
          </p:cNvSpPr>
          <p:nvPr>
            <p:ph type="ftr" sz="quarter" idx="11"/>
          </p:nvPr>
        </p:nvSpPr>
        <p:spPr>
          <a:xfrm>
            <a:off x="5607336" y="6341509"/>
            <a:ext cx="6193013" cy="205121"/>
          </a:xfrm>
          <a:prstGeom prst="rect">
            <a:avLst/>
          </a:prstGeom>
        </p:spPr>
        <p:txBody>
          <a:bodyPr/>
          <a:lstStyle>
            <a:lvl1pPr rtl="0">
              <a:defRPr/>
            </a:lvl1pPr>
          </a:lstStyle>
          <a:p>
            <a:endParaRPr lang="nl-NL" dirty="0"/>
          </a:p>
        </p:txBody>
      </p:sp>
      <p:sp>
        <p:nvSpPr>
          <p:cNvPr id="4" name="Slide Number Placeholder 3"/>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Tree>
    <p:extLst>
      <p:ext uri="{BB962C8B-B14F-4D97-AF65-F5344CB8AC3E}">
        <p14:creationId xmlns:p14="http://schemas.microsoft.com/office/powerpoint/2010/main" val="285146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En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D06392E-C2B9-45C5-850F-1A82938DF150}"/>
              </a:ext>
            </a:extLst>
          </p:cNvPr>
          <p:cNvGraphicFramePr>
            <a:graphicFrameLocks noChangeAspect="1"/>
          </p:cNvGraphicFramePr>
          <p:nvPr userDrawn="1">
            <p:custDataLst>
              <p:tags r:id="rId1"/>
            </p:custDataLst>
            <p:extLst>
              <p:ext uri="{D42A27DB-BD31-4B8C-83A1-F6EECF244321}">
                <p14:modId xmlns:p14="http://schemas.microsoft.com/office/powerpoint/2010/main" val="1371021194"/>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5" name="Object 4" hidden="1">
                        <a:extLst>
                          <a:ext uri="{FF2B5EF4-FFF2-40B4-BE49-F238E27FC236}">
                            <a16:creationId xmlns:a16="http://schemas.microsoft.com/office/drawing/2014/main" id="{BD06392E-C2B9-45C5-850F-1A82938DF150}"/>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9D26E319-655C-4763-AC26-DC0AE3B2814C}"/>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1867" b="1" i="0" baseline="0" dirty="0">
              <a:latin typeface="Arial" panose="020B0604020202020204" pitchFamily="34" charset="0"/>
              <a:ea typeface="+mj-ea"/>
              <a:cs typeface="+mj-cs"/>
              <a:sym typeface="Arial" panose="020B0604020202020204" pitchFamily="34" charset="0"/>
            </a:endParaRPr>
          </a:p>
        </p:txBody>
      </p:sp>
      <p:grpSp>
        <p:nvGrpSpPr>
          <p:cNvPr id="15" name="Group 14"/>
          <p:cNvGrpSpPr/>
          <p:nvPr userDrawn="1"/>
        </p:nvGrpSpPr>
        <p:grpSpPr bwMode="gray">
          <a:xfrm>
            <a:off x="0" y="1750882"/>
            <a:ext cx="12195175" cy="4643729"/>
            <a:chOff x="0" y="1313161"/>
            <a:chExt cx="9146381" cy="3482797"/>
          </a:xfrm>
        </p:grpSpPr>
        <p:grpSp>
          <p:nvGrpSpPr>
            <p:cNvPr id="10" name="Group 9"/>
            <p:cNvGrpSpPr/>
            <p:nvPr userDrawn="1"/>
          </p:nvGrpSpPr>
          <p:grpSpPr bwMode="gray">
            <a:xfrm>
              <a:off x="0" y="1313161"/>
              <a:ext cx="9146381" cy="2879987"/>
              <a:chOff x="771308" y="1381911"/>
              <a:chExt cx="8375073" cy="2879987"/>
            </a:xfrm>
          </p:grpSpPr>
          <p:sp>
            <p:nvSpPr>
              <p:cNvPr id="11" name="Rectangle 10"/>
              <p:cNvSpPr/>
              <p:nvPr userDrawn="1"/>
            </p:nvSpPr>
            <p:spPr bwMode="gray">
              <a:xfrm>
                <a:off x="771308" y="1381911"/>
                <a:ext cx="8375073" cy="2652812"/>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2" name="Rectangle 11"/>
              <p:cNvSpPr/>
              <p:nvPr userDrawn="1"/>
            </p:nvSpPr>
            <p:spPr bwMode="gray">
              <a:xfrm>
                <a:off x="771308" y="4029740"/>
                <a:ext cx="8375073" cy="118800"/>
              </a:xfrm>
              <a:prstGeom prst="rect">
                <a:avLst/>
              </a:prstGeom>
              <a:solidFill>
                <a:srgbClr val="4F744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sp>
            <p:nvSpPr>
              <p:cNvPr id="13" name="Rectangle 12"/>
              <p:cNvSpPr/>
              <p:nvPr userDrawn="1"/>
            </p:nvSpPr>
            <p:spPr bwMode="gray">
              <a:xfrm>
                <a:off x="771308" y="4146698"/>
                <a:ext cx="8375073" cy="115200"/>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2400" dirty="0"/>
              </a:p>
            </p:txBody>
          </p:sp>
        </p:grpSp>
        <p:sp>
          <p:nvSpPr>
            <p:cNvPr id="8" name="TextBox 7"/>
            <p:cNvSpPr txBox="1"/>
            <p:nvPr userDrawn="1"/>
          </p:nvSpPr>
          <p:spPr bwMode="gray">
            <a:xfrm>
              <a:off x="6943933" y="4565125"/>
              <a:ext cx="1727877" cy="230833"/>
            </a:xfrm>
            <a:prstGeom prst="rect">
              <a:avLst/>
            </a:prstGeom>
            <a:noFill/>
          </p:spPr>
          <p:txBody>
            <a:bodyPr wrap="none" rtlCol="0">
              <a:spAutoFit/>
            </a:bodyPr>
            <a:lstStyle/>
            <a:p>
              <a:pPr rtl="0"/>
              <a:r>
                <a:rPr lang="nl-NL" sz="1400" b="1" dirty="0">
                  <a:solidFill>
                    <a:schemeClr val="tx2"/>
                  </a:solidFill>
                </a:rPr>
                <a:t>Samen voor vernieuwing</a:t>
              </a:r>
            </a:p>
          </p:txBody>
        </p:sp>
      </p:grpSp>
      <p:sp>
        <p:nvSpPr>
          <p:cNvPr id="2" name="Title 1"/>
          <p:cNvSpPr>
            <a:spLocks noGrp="1"/>
          </p:cNvSpPr>
          <p:nvPr>
            <p:ph type="title"/>
          </p:nvPr>
        </p:nvSpPr>
        <p:spPr bwMode="gray">
          <a:xfrm>
            <a:off x="1470601" y="1925052"/>
            <a:ext cx="5613883" cy="693437"/>
          </a:xfrm>
        </p:spPr>
        <p:txBody>
          <a:bodyPr vert="horz"/>
          <a:lstStyle>
            <a:lvl1pPr rtl="0">
              <a:defRPr sz="1867">
                <a:solidFill>
                  <a:schemeClr val="bg1"/>
                </a:solidFill>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idx="1"/>
          </p:nvPr>
        </p:nvSpPr>
        <p:spPr bwMode="gray">
          <a:xfrm>
            <a:off x="1470601" y="2539245"/>
            <a:ext cx="5613883" cy="2575897"/>
          </a:xfrm>
        </p:spPr>
        <p:txBody>
          <a:bodyPr/>
          <a:lstStyle>
            <a:lvl1pPr rtl="0">
              <a:lnSpc>
                <a:spcPct val="150000"/>
              </a:lnSpc>
              <a:buClr>
                <a:schemeClr val="bg1"/>
              </a:buClr>
              <a:defRPr sz="1400">
                <a:solidFill>
                  <a:schemeClr val="bg1"/>
                </a:solidFill>
              </a:defRPr>
            </a:lvl1pPr>
            <a:lvl2pPr rtl="0">
              <a:lnSpc>
                <a:spcPct val="150000"/>
              </a:lnSpc>
              <a:buClr>
                <a:schemeClr val="bg1"/>
              </a:buClr>
              <a:defRPr sz="1400">
                <a:solidFill>
                  <a:schemeClr val="bg1"/>
                </a:solidFill>
              </a:defRPr>
            </a:lvl2pPr>
            <a:lvl3pPr rtl="0">
              <a:lnSpc>
                <a:spcPct val="150000"/>
              </a:lnSpc>
              <a:buClr>
                <a:schemeClr val="bg1"/>
              </a:buClr>
              <a:defRPr sz="1400">
                <a:solidFill>
                  <a:schemeClr val="bg1"/>
                </a:solidFill>
              </a:defRPr>
            </a:lvl3pPr>
            <a:lvl4pPr rtl="0">
              <a:lnSpc>
                <a:spcPct val="150000"/>
              </a:lnSpc>
              <a:buClr>
                <a:schemeClr val="bg1"/>
              </a:buClr>
              <a:defRPr sz="1400">
                <a:solidFill>
                  <a:schemeClr val="bg1"/>
                </a:solidFill>
              </a:defRPr>
            </a:lvl4pPr>
            <a:lvl5pPr rtl="0">
              <a:lnSpc>
                <a:spcPct val="150000"/>
              </a:lnSpc>
              <a:buClr>
                <a:schemeClr val="bg1"/>
              </a:buClr>
              <a:defRPr sz="1400">
                <a:solidFill>
                  <a:schemeClr val="bg1"/>
                </a:solidFill>
              </a:defRPr>
            </a:lvl5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pic>
        <p:nvPicPr>
          <p:cNvPr id="14" name="Content Placeholder 5"/>
          <p:cNvPicPr>
            <a:picLocks/>
          </p:cNvPicPr>
          <p:nvPr userDrawn="1"/>
        </p:nvPicPr>
        <p:blipFill>
          <a:blip r:embed="rId6" cstate="hqprint">
            <a:extLst>
              <a:ext uri="{28A0092B-C50C-407E-A947-70E740481C1C}">
                <a14:useLocalDpi xmlns:a14="http://schemas.microsoft.com/office/drawing/2010/main" val="0"/>
              </a:ext>
            </a:extLst>
          </a:blip>
          <a:stretch>
            <a:fillRect/>
          </a:stretch>
        </p:blipFill>
        <p:spPr bwMode="gray">
          <a:xfrm>
            <a:off x="1055300" y="716979"/>
            <a:ext cx="1863533" cy="718003"/>
          </a:xfrm>
          <a:prstGeom prst="rect">
            <a:avLst/>
          </a:prstGeom>
        </p:spPr>
      </p:pic>
    </p:spTree>
    <p:extLst>
      <p:ext uri="{BB962C8B-B14F-4D97-AF65-F5344CB8AC3E}">
        <p14:creationId xmlns:p14="http://schemas.microsoft.com/office/powerpoint/2010/main" val="14135721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slide">
    <p:bg>
      <p:bgRef idx="1001">
        <a:schemeClr val="bg1"/>
      </p:bgRef>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90A868F4-D9D2-D8C6-4B67-4D8CC5943122}"/>
              </a:ext>
            </a:extLst>
          </p:cNvPr>
          <p:cNvSpPr>
            <a:spLocks noGrp="1"/>
          </p:cNvSpPr>
          <p:nvPr>
            <p:ph type="subTitle" idx="1" hasCustomPrompt="1"/>
          </p:nvPr>
        </p:nvSpPr>
        <p:spPr>
          <a:xfrm>
            <a:off x="407988" y="4571999"/>
            <a:ext cx="4618037" cy="1355726"/>
          </a:xfrm>
          <a:solidFill>
            <a:schemeClr val="bg1"/>
          </a:solidFill>
        </p:spPr>
        <p:txBody>
          <a:bodyPr lIns="0" tIns="0" rIns="0" bIns="0" anchor="b">
            <a:noAutofit/>
          </a:bodyPr>
          <a:lstStyle>
            <a:lvl1pPr marL="0" indent="0" algn="l">
              <a:lnSpc>
                <a:spcPct val="75000"/>
              </a:lnSpc>
              <a:buNone/>
              <a:defRPr sz="12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Introductietekst van de presentatie</a:t>
            </a:r>
          </a:p>
        </p:txBody>
      </p:sp>
      <p:pic>
        <p:nvPicPr>
          <p:cNvPr id="9" name="Graphic 8">
            <a:extLst>
              <a:ext uri="{FF2B5EF4-FFF2-40B4-BE49-F238E27FC236}">
                <a16:creationId xmlns:a16="http://schemas.microsoft.com/office/drawing/2014/main" id="{27C5E697-8994-D354-EBBD-49450FA3ED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
        <p:nvSpPr>
          <p:cNvPr id="11" name="Tijdelijke aanduiding voor afbeelding 10">
            <a:extLst>
              <a:ext uri="{FF2B5EF4-FFF2-40B4-BE49-F238E27FC236}">
                <a16:creationId xmlns:a16="http://schemas.microsoft.com/office/drawing/2014/main" id="{DB13E403-1890-7AF1-6B55-F398BC2F8C40}"/>
              </a:ext>
            </a:extLst>
          </p:cNvPr>
          <p:cNvSpPr>
            <a:spLocks noGrp="1"/>
          </p:cNvSpPr>
          <p:nvPr>
            <p:ph type="pic" sz="quarter" idx="13"/>
          </p:nvPr>
        </p:nvSpPr>
        <p:spPr>
          <a:xfrm>
            <a:off x="5232400" y="406400"/>
            <a:ext cx="6551612" cy="6451600"/>
          </a:xfrm>
          <a:prstGeom prst="round2SameRect">
            <a:avLst>
              <a:gd name="adj1" fmla="val 50000"/>
              <a:gd name="adj2" fmla="val 0"/>
            </a:avLst>
          </a:prstGeom>
          <a:solidFill>
            <a:schemeClr val="bg2"/>
          </a:solidFill>
        </p:spPr>
        <p:txBody>
          <a:bodyPr anchor="ctr"/>
          <a:lstStyle>
            <a:lvl1pPr marL="0" indent="0" algn="ctr">
              <a:buNone/>
              <a:defRPr b="1" i="0">
                <a:latin typeface="Calibri" panose="020F0502020204030204" pitchFamily="34" charset="0"/>
                <a:cs typeface="Calibri" panose="020F0502020204030204" pitchFamily="34" charset="0"/>
              </a:defRPr>
            </a:lvl1pPr>
          </a:lstStyle>
          <a:p>
            <a:r>
              <a:rPr lang="nl-NL"/>
              <a:t>Klik op het pictogram als u een afbeelding wilt toevoegen</a:t>
            </a:r>
          </a:p>
        </p:txBody>
      </p:sp>
      <p:sp>
        <p:nvSpPr>
          <p:cNvPr id="2" name="Titel 1">
            <a:extLst>
              <a:ext uri="{FF2B5EF4-FFF2-40B4-BE49-F238E27FC236}">
                <a16:creationId xmlns:a16="http://schemas.microsoft.com/office/drawing/2014/main" id="{37E008BD-51F8-A91C-100D-11AC8E63ABD6}"/>
              </a:ext>
            </a:extLst>
          </p:cNvPr>
          <p:cNvSpPr>
            <a:spLocks noGrp="1"/>
          </p:cNvSpPr>
          <p:nvPr>
            <p:ph type="ctrTitle" hasCustomPrompt="1"/>
          </p:nvPr>
        </p:nvSpPr>
        <p:spPr>
          <a:xfrm>
            <a:off x="407988" y="1447799"/>
            <a:ext cx="7513638" cy="2917825"/>
          </a:xfrm>
        </p:spPr>
        <p:txBody>
          <a:bodyPr anchor="t">
            <a:noAutofit/>
          </a:bodyPr>
          <a:lstStyle>
            <a:lvl1pPr algn="l">
              <a:defRPr sz="6400" b="1" i="0">
                <a:solidFill>
                  <a:schemeClr val="tx1"/>
                </a:solidFill>
                <a:latin typeface="Calibri" panose="020F0502020204030204" pitchFamily="34" charset="0"/>
                <a:cs typeface="Calibri" panose="020F0502020204030204" pitchFamily="34" charset="0"/>
              </a:defRPr>
            </a:lvl1pPr>
          </a:lstStyle>
          <a:p>
            <a:r>
              <a:rPr lang="nl-NL"/>
              <a:t>Presentatie titel</a:t>
            </a:r>
          </a:p>
        </p:txBody>
      </p:sp>
      <p:sp>
        <p:nvSpPr>
          <p:cNvPr id="5" name="Tijdelijke aanduiding voor tekst 4">
            <a:extLst>
              <a:ext uri="{FF2B5EF4-FFF2-40B4-BE49-F238E27FC236}">
                <a16:creationId xmlns:a16="http://schemas.microsoft.com/office/drawing/2014/main" id="{E509CBBF-5811-7177-30EF-07395E8A3C01}"/>
              </a:ext>
            </a:extLst>
          </p:cNvPr>
          <p:cNvSpPr>
            <a:spLocks noGrp="1"/>
          </p:cNvSpPr>
          <p:nvPr>
            <p:ph type="body" sz="quarter" idx="16" hasCustomPrompt="1"/>
          </p:nvPr>
        </p:nvSpPr>
        <p:spPr>
          <a:xfrm>
            <a:off x="407987" y="6134099"/>
            <a:ext cx="4618037" cy="317500"/>
          </a:xfrm>
          <a:solidFill>
            <a:schemeClr val="bg1"/>
          </a:solidFill>
        </p:spPr>
        <p:txBody>
          <a:bodyPr lIns="0" tIns="0" rIns="0" bIns="0" anchor="b">
            <a:normAutofit/>
          </a:bodyPr>
          <a:lstStyle>
            <a:lvl1pPr marL="0" indent="0">
              <a:buNone/>
              <a:defRPr sz="1200" b="0">
                <a:solidFill>
                  <a:schemeClr val="accent3"/>
                </a:solidFill>
              </a:defRPr>
            </a:lvl1pPr>
          </a:lstStyle>
          <a:p>
            <a:pPr lvl="0"/>
            <a:r>
              <a:rPr lang="nl-NL"/>
              <a:t>Naam auteur </a:t>
            </a:r>
            <a:r>
              <a:rPr lang="nl-NL">
                <a:effectLst/>
              </a:rPr>
              <a:t>— 2024</a:t>
            </a:r>
            <a:endParaRPr lang="nl-NL"/>
          </a:p>
        </p:txBody>
      </p:sp>
      <p:pic>
        <p:nvPicPr>
          <p:cNvPr id="4" name="Graphic 3">
            <a:extLst>
              <a:ext uri="{FF2B5EF4-FFF2-40B4-BE49-F238E27FC236}">
                <a16:creationId xmlns:a16="http://schemas.microsoft.com/office/drawing/2014/main" id="{192C1848-9C29-D7EA-67AF-06B106466A6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7987" y="406399"/>
            <a:ext cx="1725613" cy="507533"/>
          </a:xfrm>
          <a:prstGeom prst="rect">
            <a:avLst/>
          </a:prstGeom>
        </p:spPr>
      </p:pic>
    </p:spTree>
    <p:extLst>
      <p:ext uri="{BB962C8B-B14F-4D97-AF65-F5344CB8AC3E}">
        <p14:creationId xmlns:p14="http://schemas.microsoft.com/office/powerpoint/2010/main" val="343342963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412AA55-E2AE-478C-8B40-141B7234E7E2}"/>
              </a:ext>
            </a:extLst>
          </p:cNvPr>
          <p:cNvGraphicFramePr>
            <a:graphicFrameLocks noChangeAspect="1"/>
          </p:cNvGraphicFramePr>
          <p:nvPr userDrawn="1">
            <p:custDataLst>
              <p:tags r:id="rId1"/>
            </p:custDataLst>
            <p:extLst>
              <p:ext uri="{D42A27DB-BD31-4B8C-83A1-F6EECF244321}">
                <p14:modId xmlns:p14="http://schemas.microsoft.com/office/powerpoint/2010/main" val="2469045102"/>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4" imgW="473" imgH="473" progId="TCLayout.ActiveDocument.1">
                  <p:embed/>
                </p:oleObj>
              </mc:Choice>
              <mc:Fallback>
                <p:oleObj name="think-cell Slide" r:id="rId4" imgW="473" imgH="473" progId="TCLayout.ActiveDocument.1">
                  <p:embed/>
                  <p:pic>
                    <p:nvPicPr>
                      <p:cNvPr id="8" name="Object 7" hidden="1">
                        <a:extLst>
                          <a:ext uri="{FF2B5EF4-FFF2-40B4-BE49-F238E27FC236}">
                            <a16:creationId xmlns:a16="http://schemas.microsoft.com/office/drawing/2014/main" id="{2412AA55-E2AE-478C-8B40-141B7234E7E2}"/>
                          </a:ext>
                        </a:extLst>
                      </p:cNvPr>
                      <p:cNvPicPr/>
                      <p:nvPr/>
                    </p:nvPicPr>
                    <p:blipFill>
                      <a:blip r:embed="rId5"/>
                      <a:stretch>
                        <a:fillRect/>
                      </a:stretch>
                    </p:blipFill>
                    <p:spPr>
                      <a:xfrm>
                        <a:off x="2118" y="2118"/>
                        <a:ext cx="2117" cy="211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802DA3EE-4F40-4D8C-B159-6EACE3B79048}"/>
              </a:ext>
            </a:extLst>
          </p:cNvPr>
          <p:cNvSpPr/>
          <p:nvPr userDrawn="1">
            <p:custDataLst>
              <p:tags r:id="rId2"/>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a:xfrm>
            <a:off x="782089" y="152400"/>
            <a:ext cx="10529888" cy="933450"/>
          </a:xfrm>
        </p:spPr>
        <p:txBody>
          <a:bodyPr vert="horz"/>
          <a:lstStyle>
            <a:lvl1pPr rtl="0">
              <a:defRPr lang="nl-NL" sz="2000" b="1" kern="1200" dirty="0">
                <a:solidFill>
                  <a:schemeClr val="tx2"/>
                </a:solidFill>
                <a:latin typeface="+mj-lt"/>
                <a:ea typeface="+mj-ea"/>
                <a:cs typeface="+mj-cs"/>
              </a:defRPr>
            </a:lvl1p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Content Placeholder 2"/>
          <p:cNvSpPr>
            <a:spLocks noGrp="1"/>
          </p:cNvSpPr>
          <p:nvPr>
            <p:ph idx="1"/>
          </p:nvPr>
        </p:nvSpPr>
        <p:spPr>
          <a:xfrm>
            <a:off x="874756" y="1666876"/>
            <a:ext cx="10435200" cy="4435473"/>
          </a:xfrm>
        </p:spPr>
        <p:txBody>
          <a:bodyPr/>
          <a:lstStyle>
            <a:lvl1pPr rtl="0">
              <a:defRPr/>
            </a:lvl1pPr>
            <a:lvl2pPr rtl="0">
              <a:defRPr/>
            </a:lvl2pPr>
            <a:lvl3pPr rtl="0">
              <a:defRPr/>
            </a:lvl3pPr>
            <a:lvl4pPr rtl="0">
              <a:defRPr/>
            </a:lvl4pPr>
            <a:lvl5pPr rtl="0">
              <a:defRPr/>
            </a:lvl5p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Date Placeholder 3"/>
          <p:cNvSpPr>
            <a:spLocks noGrp="1"/>
          </p:cNvSpPr>
          <p:nvPr>
            <p:ph type="dt" sz="half" idx="10"/>
          </p:nvPr>
        </p:nvSpPr>
        <p:spPr/>
        <p:txBody>
          <a:bodyPr/>
          <a:lstStyle>
            <a:lvl1pPr rtl="0">
              <a:defRPr/>
            </a:lvl1pPr>
          </a:lstStyle>
          <a:p>
            <a:fld id="{30CBD2A2-15E8-4D44-BEB1-8B8D249CF8D5}" type="datetime1">
              <a:rPr lang="nl-NL" smtClean="0"/>
              <a:pPr/>
              <a:t>8-7-2025</a:t>
            </a:fld>
            <a:endParaRPr lang="nl-NL" dirty="0"/>
          </a:p>
        </p:txBody>
      </p:sp>
      <p:sp>
        <p:nvSpPr>
          <p:cNvPr id="6" name="Slide Number Placeholder 5"/>
          <p:cNvSpPr>
            <a:spLocks noGrp="1"/>
          </p:cNvSpPr>
          <p:nvPr>
            <p:ph type="sldNum" sz="quarter" idx="12"/>
          </p:nvPr>
        </p:nvSpPr>
        <p:spPr/>
        <p:txBody>
          <a:bodyPr/>
          <a:lstStyle>
            <a:lvl1pPr rtl="0">
              <a:defRPr/>
            </a:lvl1pPr>
          </a:lstStyle>
          <a:p>
            <a:fld id="{AD7DC81C-C575-4D07-AF21-37280659F2C2}" type="slidenum">
              <a:rPr lang="nl-NL" smtClean="0"/>
              <a:pPr/>
              <a:t>‹nr.›</a:t>
            </a:fld>
            <a:endParaRPr lang="nl-NL" dirty="0"/>
          </a:p>
        </p:txBody>
      </p:sp>
      <p:sp>
        <p:nvSpPr>
          <p:cNvPr id="12" name="Text Placeholder 11">
            <a:extLst>
              <a:ext uri="{FF2B5EF4-FFF2-40B4-BE49-F238E27FC236}">
                <a16:creationId xmlns:a16="http://schemas.microsoft.com/office/drawing/2014/main" id="{6FE6979F-42FF-41E0-9B08-F547BD28DC7A}"/>
              </a:ext>
            </a:extLst>
          </p:cNvPr>
          <p:cNvSpPr>
            <a:spLocks noGrp="1"/>
          </p:cNvSpPr>
          <p:nvPr>
            <p:ph type="body" sz="quarter" idx="13" hasCustomPrompt="1"/>
          </p:nvPr>
        </p:nvSpPr>
        <p:spPr>
          <a:xfrm>
            <a:off x="787401" y="1268413"/>
            <a:ext cx="10529888" cy="215900"/>
          </a:xfrm>
        </p:spPr>
        <p:txBody>
          <a:bodyPr anchor="ctr"/>
          <a:lstStyle>
            <a:lvl1pPr marL="0" indent="0" rtl="0">
              <a:buNone/>
              <a:defRPr b="1"/>
            </a:lvl1pPr>
          </a:lstStyle>
          <a:p>
            <a:pPr lvl="0"/>
            <a:r>
              <a:rPr lang="nl-NL" dirty="0" err="1"/>
              <a:t>Subtitle</a:t>
            </a:r>
            <a:endParaRPr lang="nl-NL" dirty="0"/>
          </a:p>
        </p:txBody>
      </p:sp>
      <p:sp>
        <p:nvSpPr>
          <p:cNvPr id="16" name="Text Placeholder 15">
            <a:extLst>
              <a:ext uri="{FF2B5EF4-FFF2-40B4-BE49-F238E27FC236}">
                <a16:creationId xmlns:a16="http://schemas.microsoft.com/office/drawing/2014/main" id="{D3AED5F4-7CD1-42A6-9D94-0E87F2E59B65}"/>
              </a:ext>
            </a:extLst>
          </p:cNvPr>
          <p:cNvSpPr>
            <a:spLocks noGrp="1"/>
          </p:cNvSpPr>
          <p:nvPr>
            <p:ph type="body" sz="quarter" idx="14" hasCustomPrompt="1"/>
          </p:nvPr>
        </p:nvSpPr>
        <p:spPr>
          <a:xfrm>
            <a:off x="788439" y="6102350"/>
            <a:ext cx="10442575" cy="98425"/>
          </a:xfrm>
        </p:spPr>
        <p:txBody>
          <a:bodyPr anchor="ctr"/>
          <a:lstStyle>
            <a:lvl1pPr marL="0" indent="0" rtl="0">
              <a:buNone/>
              <a:defRPr sz="600"/>
            </a:lvl1pPr>
          </a:lstStyle>
          <a:p>
            <a:pPr lvl="0"/>
            <a:r>
              <a:rPr lang="nl-NL" dirty="0" err="1"/>
              <a:t>footer</a:t>
            </a:r>
            <a:endParaRPr lang="nl-NL" dirty="0"/>
          </a:p>
        </p:txBody>
      </p:sp>
    </p:spTree>
    <p:extLst>
      <p:ext uri="{BB962C8B-B14F-4D97-AF65-F5344CB8AC3E}">
        <p14:creationId xmlns:p14="http://schemas.microsoft.com/office/powerpoint/2010/main" val="170114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08.07.2025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08.07.2025</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08.07.2025</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08.07.2025</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08.07.2025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08.07.2025</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oleObject" Target="../embeddings/oleObject1.bin"/><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tags" Target="../tags/tag1.xml"/><Relationship Id="rId20"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08.07.2025</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CE34B6B-4826-4151-86F3-D1E7B3C1BFF4}"/>
              </a:ext>
            </a:extLst>
          </p:cNvPr>
          <p:cNvGraphicFramePr>
            <a:graphicFrameLocks noChangeAspect="1"/>
          </p:cNvGraphicFramePr>
          <p:nvPr userDrawn="1">
            <p:custDataLst>
              <p:tags r:id="rId16"/>
            </p:custDataLst>
            <p:extLst>
              <p:ext uri="{D42A27DB-BD31-4B8C-83A1-F6EECF244321}">
                <p14:modId xmlns:p14="http://schemas.microsoft.com/office/powerpoint/2010/main" val="1798016278"/>
              </p:ext>
            </p:ext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18" imgW="425" imgH="424" progId="TCLayout.ActiveDocument.1">
                  <p:embed/>
                </p:oleObj>
              </mc:Choice>
              <mc:Fallback>
                <p:oleObj name="think-cell Slide" r:id="rId18" imgW="425" imgH="424" progId="TCLayout.ActiveDocument.1">
                  <p:embed/>
                  <p:pic>
                    <p:nvPicPr>
                      <p:cNvPr id="9" name="Object 8" hidden="1">
                        <a:extLst>
                          <a:ext uri="{FF2B5EF4-FFF2-40B4-BE49-F238E27FC236}">
                            <a16:creationId xmlns:a16="http://schemas.microsoft.com/office/drawing/2014/main" id="{6CE34B6B-4826-4151-86F3-D1E7B3C1BFF4}"/>
                          </a:ext>
                        </a:extLst>
                      </p:cNvPr>
                      <p:cNvPicPr/>
                      <p:nvPr/>
                    </p:nvPicPr>
                    <p:blipFill>
                      <a:blip r:embed="rId19"/>
                      <a:stretch>
                        <a:fillRect/>
                      </a:stretch>
                    </p:blipFill>
                    <p:spPr>
                      <a:xfrm>
                        <a:off x="2118" y="2118"/>
                        <a:ext cx="2117" cy="2117"/>
                      </a:xfrm>
                      <a:prstGeom prst="rect">
                        <a:avLst/>
                      </a:prstGeom>
                    </p:spPr>
                  </p:pic>
                </p:oleObj>
              </mc:Fallback>
            </mc:AlternateContent>
          </a:graphicData>
        </a:graphic>
      </p:graphicFrame>
      <p:sp>
        <p:nvSpPr>
          <p:cNvPr id="7" name="Rechthoek 6" hidden="1">
            <a:extLst>
              <a:ext uri="{FF2B5EF4-FFF2-40B4-BE49-F238E27FC236}">
                <a16:creationId xmlns:a16="http://schemas.microsoft.com/office/drawing/2014/main" id="{8A32E7BB-B60B-47E6-AA07-739A0535DDE8}"/>
              </a:ext>
            </a:extLst>
          </p:cNvPr>
          <p:cNvSpPr/>
          <p:nvPr userDrawn="1">
            <p:custDataLst>
              <p:tags r:id="rId17"/>
            </p:custDataLst>
          </p:nvPr>
        </p:nvSpPr>
        <p:spPr>
          <a:xfrm>
            <a:off x="0" y="0"/>
            <a:ext cx="211667" cy="2116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rtl="0"/>
            <a:endParaRPr lang="nl-NL" sz="2133"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874757" y="140447"/>
            <a:ext cx="10437220" cy="850153"/>
          </a:xfrm>
          <a:prstGeom prst="rect">
            <a:avLst/>
          </a:prstGeom>
        </p:spPr>
        <p:txBody>
          <a:bodyPr vert="horz" lIns="91440" tIns="45720" rIns="91440" bIns="45720" rtlCol="0" anchor="t" anchorCtr="0">
            <a:noAutofit/>
          </a:bodyPr>
          <a:lstStyle/>
          <a:p>
            <a:r>
              <a:rPr lang="nl-NL" dirty="0"/>
              <a:t>Click to </a:t>
            </a:r>
            <a:r>
              <a:rPr lang="nl-NL" dirty="0" err="1"/>
              <a:t>edit</a:t>
            </a:r>
            <a:r>
              <a:rPr lang="nl-NL" dirty="0"/>
              <a:t> Master </a:t>
            </a:r>
            <a:r>
              <a:rPr lang="nl-NL" dirty="0" err="1"/>
              <a:t>title</a:t>
            </a:r>
            <a:r>
              <a:rPr lang="nl-NL" dirty="0"/>
              <a:t> </a:t>
            </a:r>
            <a:r>
              <a:rPr lang="nl-NL" dirty="0" err="1"/>
              <a:t>style</a:t>
            </a:r>
            <a:endParaRPr lang="nl-NL" dirty="0"/>
          </a:p>
        </p:txBody>
      </p:sp>
      <p:sp>
        <p:nvSpPr>
          <p:cNvPr id="3" name="Text Placeholder 2"/>
          <p:cNvSpPr>
            <a:spLocks noGrp="1"/>
          </p:cNvSpPr>
          <p:nvPr>
            <p:ph type="body" idx="1"/>
          </p:nvPr>
        </p:nvSpPr>
        <p:spPr>
          <a:xfrm>
            <a:off x="874757" y="1665288"/>
            <a:ext cx="10437220" cy="4350877"/>
          </a:xfrm>
          <a:prstGeom prst="rect">
            <a:avLst/>
          </a:prstGeom>
        </p:spPr>
        <p:txBody>
          <a:bodyPr vert="horz" lIns="91440" tIns="45720" rIns="91440" bIns="45720" rtlCol="0">
            <a:noAutofit/>
          </a:bodyPr>
          <a:lstStyle/>
          <a:p>
            <a:pPr lvl="0"/>
            <a:r>
              <a:rPr lang="nl-NL" dirty="0"/>
              <a:t>Click to </a:t>
            </a:r>
            <a:r>
              <a:rPr lang="nl-NL" dirty="0" err="1"/>
              <a:t>edit</a:t>
            </a:r>
            <a:r>
              <a:rPr lang="nl-NL" dirty="0"/>
              <a:t> Master </a:t>
            </a:r>
            <a:r>
              <a:rPr lang="nl-NL" dirty="0" err="1"/>
              <a:t>text</a:t>
            </a:r>
            <a:r>
              <a:rPr lang="nl-NL" dirty="0"/>
              <a:t> </a:t>
            </a:r>
            <a:r>
              <a:rPr lang="nl-NL" dirty="0" err="1"/>
              <a:t>styles</a:t>
            </a:r>
            <a:endParaRPr lang="nl-NL" dirty="0"/>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Date Placeholder 3"/>
          <p:cNvSpPr>
            <a:spLocks noGrp="1"/>
          </p:cNvSpPr>
          <p:nvPr>
            <p:ph type="dt" sz="half" idx="2"/>
          </p:nvPr>
        </p:nvSpPr>
        <p:spPr>
          <a:xfrm>
            <a:off x="2727157" y="6341509"/>
            <a:ext cx="2844800" cy="205121"/>
          </a:xfrm>
          <a:prstGeom prst="rect">
            <a:avLst/>
          </a:prstGeom>
        </p:spPr>
        <p:txBody>
          <a:bodyPr vert="horz" lIns="91440" tIns="45720" rIns="91440" bIns="45720" rtlCol="0" anchor="ctr">
            <a:spAutoFit/>
          </a:bodyPr>
          <a:lstStyle>
            <a:lvl1pPr algn="l" rtl="0">
              <a:defRPr sz="733">
                <a:solidFill>
                  <a:schemeClr val="tx2"/>
                </a:solidFill>
              </a:defRPr>
            </a:lvl1pPr>
          </a:lstStyle>
          <a:p>
            <a:fld id="{75DBA17C-0C6A-44B7-AE08-94FF21C8FCFF}" type="datetime1">
              <a:rPr lang="nl-NL" smtClean="0"/>
              <a:pPr/>
              <a:t>8-7-2025</a:t>
            </a:fld>
            <a:endParaRPr lang="nl-NL" dirty="0"/>
          </a:p>
        </p:txBody>
      </p:sp>
      <p:sp>
        <p:nvSpPr>
          <p:cNvPr id="6" name="Slide Number Placeholder 5"/>
          <p:cNvSpPr>
            <a:spLocks noGrp="1"/>
          </p:cNvSpPr>
          <p:nvPr>
            <p:ph type="sldNum" sz="quarter" idx="4"/>
          </p:nvPr>
        </p:nvSpPr>
        <p:spPr>
          <a:xfrm>
            <a:off x="11635636" y="6341509"/>
            <a:ext cx="472096" cy="205121"/>
          </a:xfrm>
          <a:prstGeom prst="rect">
            <a:avLst/>
          </a:prstGeom>
        </p:spPr>
        <p:txBody>
          <a:bodyPr vert="horz" wrap="square" lIns="91440" tIns="45720" rIns="91440" bIns="45720" rtlCol="0" anchor="ctr">
            <a:spAutoFit/>
          </a:bodyPr>
          <a:lstStyle>
            <a:lvl1pPr algn="l" rtl="0">
              <a:defRPr sz="733">
                <a:solidFill>
                  <a:schemeClr val="tx2"/>
                </a:solidFill>
              </a:defRPr>
            </a:lvl1pPr>
          </a:lstStyle>
          <a:p>
            <a:fld id="{AD7DC81C-C575-4D07-AF21-37280659F2C2}" type="slidenum">
              <a:rPr lang="nl-NL" smtClean="0"/>
              <a:pPr/>
              <a:t>‹nr.›</a:t>
            </a:fld>
            <a:endParaRPr lang="nl-NL" dirty="0"/>
          </a:p>
        </p:txBody>
      </p:sp>
      <p:pic>
        <p:nvPicPr>
          <p:cNvPr id="8" name="Content Placeholder 5"/>
          <p:cNvPicPr>
            <a:picLocks/>
          </p:cNvPicPr>
          <p:nvPr userDrawn="1"/>
        </p:nvPicPr>
        <p:blipFill>
          <a:blip r:embed="rId20" cstate="hqprint">
            <a:extLst>
              <a:ext uri="{28A0092B-C50C-407E-A947-70E740481C1C}">
                <a14:useLocalDpi xmlns:a14="http://schemas.microsoft.com/office/drawing/2010/main" val="0"/>
              </a:ext>
            </a:extLst>
          </a:blip>
          <a:stretch>
            <a:fillRect/>
          </a:stretch>
        </p:blipFill>
        <p:spPr bwMode="gray">
          <a:xfrm>
            <a:off x="1029658" y="6254748"/>
            <a:ext cx="911221" cy="351085"/>
          </a:xfrm>
          <a:prstGeom prst="rect">
            <a:avLst/>
          </a:prstGeom>
        </p:spPr>
      </p:pic>
    </p:spTree>
    <p:extLst>
      <p:ext uri="{BB962C8B-B14F-4D97-AF65-F5344CB8AC3E}">
        <p14:creationId xmlns:p14="http://schemas.microsoft.com/office/powerpoint/2010/main" val="33983417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dt="0"/>
  <p:txStyles>
    <p:titleStyle>
      <a:lvl1pPr algn="l" defTabSz="1219170" rtl="0" eaLnBrk="1" latinLnBrk="0" hangingPunct="1">
        <a:spcBef>
          <a:spcPct val="0"/>
        </a:spcBef>
        <a:buNone/>
        <a:defRPr lang="nl-NL" sz="2000" b="1" kern="1200" dirty="0">
          <a:solidFill>
            <a:schemeClr val="tx2"/>
          </a:solidFill>
          <a:latin typeface="+mj-lt"/>
          <a:ea typeface="+mj-ea"/>
          <a:cs typeface="+mj-cs"/>
        </a:defRPr>
      </a:lvl1pPr>
    </p:titleStyle>
    <p:bodyStyle>
      <a:lvl1pPr marL="239178" indent="-239178" algn="l" defTabSz="1219170" rtl="0" eaLnBrk="1" latinLnBrk="0" hangingPunct="1">
        <a:lnSpc>
          <a:spcPct val="120000"/>
        </a:lnSpc>
        <a:spcBef>
          <a:spcPts val="0"/>
        </a:spcBef>
        <a:buClr>
          <a:schemeClr val="accent1"/>
        </a:buClr>
        <a:buFont typeface="Arial" panose="020B0604020202020204" pitchFamily="34" charset="0"/>
        <a:buChar char="•"/>
        <a:defRPr sz="1600" kern="1200">
          <a:solidFill>
            <a:srgbClr val="364C55"/>
          </a:solidFill>
          <a:latin typeface="+mn-lt"/>
          <a:ea typeface="+mn-ea"/>
          <a:cs typeface="+mn-cs"/>
        </a:defRPr>
      </a:lvl1pPr>
      <a:lvl2pPr marL="476239" indent="-237061" algn="l" defTabSz="1219170" rtl="0" eaLnBrk="1" latinLnBrk="0" hangingPunct="1">
        <a:lnSpc>
          <a:spcPct val="120000"/>
        </a:lnSpc>
        <a:spcBef>
          <a:spcPts val="0"/>
        </a:spcBef>
        <a:buClr>
          <a:schemeClr val="accent1"/>
        </a:buClr>
        <a:buFont typeface="Arial" panose="020B0604020202020204" pitchFamily="34" charset="0"/>
        <a:buChar char="–"/>
        <a:defRPr sz="1600" kern="1200">
          <a:solidFill>
            <a:srgbClr val="364C55"/>
          </a:solidFill>
          <a:latin typeface="+mn-lt"/>
          <a:ea typeface="+mn-ea"/>
          <a:cs typeface="+mn-cs"/>
        </a:defRPr>
      </a:lvl2pPr>
      <a:lvl3pPr marL="715415" indent="-239178" algn="l" defTabSz="1219170" rtl="0" eaLnBrk="1" latinLnBrk="0" hangingPunct="1">
        <a:lnSpc>
          <a:spcPct val="120000"/>
        </a:lnSpc>
        <a:spcBef>
          <a:spcPts val="0"/>
        </a:spcBef>
        <a:buClr>
          <a:schemeClr val="accent1"/>
        </a:buClr>
        <a:buFont typeface="Arial" panose="020B0604020202020204" pitchFamily="34" charset="0"/>
        <a:buChar char="•"/>
        <a:defRPr sz="1600" kern="1200">
          <a:solidFill>
            <a:srgbClr val="364C55"/>
          </a:solidFill>
          <a:latin typeface="+mn-lt"/>
          <a:ea typeface="+mn-ea"/>
          <a:cs typeface="+mn-cs"/>
        </a:defRPr>
      </a:lvl3pPr>
      <a:lvl4pPr marL="952476" indent="-237061" algn="l" defTabSz="1219170" rtl="0" eaLnBrk="1" latinLnBrk="0" hangingPunct="1">
        <a:lnSpc>
          <a:spcPct val="120000"/>
        </a:lnSpc>
        <a:spcBef>
          <a:spcPts val="0"/>
        </a:spcBef>
        <a:buClr>
          <a:schemeClr val="accent1"/>
        </a:buClr>
        <a:buFont typeface="Arial" panose="020B0604020202020204" pitchFamily="34" charset="0"/>
        <a:buChar char="–"/>
        <a:defRPr sz="1600" kern="1200">
          <a:solidFill>
            <a:srgbClr val="364C55"/>
          </a:solidFill>
          <a:latin typeface="+mn-lt"/>
          <a:ea typeface="+mn-ea"/>
          <a:cs typeface="+mn-cs"/>
        </a:defRPr>
      </a:lvl4pPr>
      <a:lvl5pPr marL="1191654" indent="-239178" algn="l" defTabSz="1219170" rtl="0" eaLnBrk="1" latinLnBrk="0" hangingPunct="1">
        <a:lnSpc>
          <a:spcPct val="120000"/>
        </a:lnSpc>
        <a:spcBef>
          <a:spcPts val="0"/>
        </a:spcBef>
        <a:buClr>
          <a:schemeClr val="accent1"/>
        </a:buClr>
        <a:buFont typeface="Arial" panose="020B0604020202020204" pitchFamily="34" charset="0"/>
        <a:buChar char="»"/>
        <a:defRPr sz="1600" kern="1200">
          <a:solidFill>
            <a:srgbClr val="364C55"/>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4">
          <p15:clr>
            <a:srgbClr val="F26B43"/>
          </p15:clr>
        </p15:guide>
        <p15:guide id="2" orient="horz" userDrawn="1">
          <p15:clr>
            <a:srgbClr val="F26B43"/>
          </p15:clr>
        </p15:guide>
        <p15:guide id="3" pos="551" userDrawn="1">
          <p15:clr>
            <a:srgbClr val="F26B43"/>
          </p15:clr>
        </p15:guide>
        <p15:guide id="4" pos="7129" userDrawn="1">
          <p15:clr>
            <a:srgbClr val="F26B43"/>
          </p15:clr>
        </p15:guide>
        <p15:guide id="5" orient="horz" pos="686" userDrawn="1">
          <p15:clr>
            <a:srgbClr val="F26B43"/>
          </p15:clr>
        </p15:guide>
        <p15:guide id="6" orient="horz" pos="3838" userDrawn="1">
          <p15:clr>
            <a:srgbClr val="F26B43"/>
          </p15:clr>
        </p15:guide>
        <p15:guide id="7" orient="horz" pos="799" userDrawn="1">
          <p15:clr>
            <a:srgbClr val="F26B43"/>
          </p15:clr>
        </p15:guide>
        <p15:guide id="8" orient="horz" pos="1049" userDrawn="1">
          <p15:clr>
            <a:srgbClr val="F26B43"/>
          </p15:clr>
        </p15:guide>
        <p15:guide id="9" orient="horz" pos="93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B435514D-3827-6B09-59D1-5C710B95144C}"/>
              </a:ext>
            </a:extLst>
          </p:cNvPr>
          <p:cNvSpPr>
            <a:spLocks noGrp="1"/>
          </p:cNvSpPr>
          <p:nvPr>
            <p:ph type="title"/>
          </p:nvPr>
        </p:nvSpPr>
        <p:spPr>
          <a:xfrm>
            <a:off x="407988" y="1447800"/>
            <a:ext cx="2687638" cy="3962400"/>
          </a:xfrm>
          <a:prstGeom prst="rect">
            <a:avLst/>
          </a:prstGeom>
        </p:spPr>
        <p:txBody>
          <a:bodyPr vert="horz" lIns="0" tIns="0" rIns="0" bIns="0" rtlCol="0" anchor="t">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54B1153-88AF-DCAB-64CE-9AEC18EE6DF5}"/>
              </a:ext>
            </a:extLst>
          </p:cNvPr>
          <p:cNvSpPr>
            <a:spLocks noGrp="1"/>
          </p:cNvSpPr>
          <p:nvPr>
            <p:ph type="body" idx="1"/>
          </p:nvPr>
        </p:nvSpPr>
        <p:spPr>
          <a:xfrm>
            <a:off x="4267200" y="1447800"/>
            <a:ext cx="6550024" cy="3962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EB72E63-6851-260D-6A2D-8741CB3C4E2D}"/>
              </a:ext>
            </a:extLst>
          </p:cNvPr>
          <p:cNvSpPr>
            <a:spLocks noGrp="1"/>
          </p:cNvSpPr>
          <p:nvPr>
            <p:ph type="ftr" sz="quarter" idx="3"/>
          </p:nvPr>
        </p:nvSpPr>
        <p:spPr>
          <a:xfrm>
            <a:off x="407987" y="406399"/>
            <a:ext cx="5380037" cy="314326"/>
          </a:xfrm>
          <a:prstGeom prst="rect">
            <a:avLst/>
          </a:prstGeom>
        </p:spPr>
        <p:txBody>
          <a:bodyPr vert="horz" lIns="0" tIns="0" rIns="0" bIns="0" rtlCol="0" anchor="t"/>
          <a:lstStyle>
            <a:lvl1pPr algn="l">
              <a:defRPr sz="900" b="0" i="0">
                <a:solidFill>
                  <a:schemeClr val="tx2"/>
                </a:solidFill>
                <a:latin typeface="Calibri" panose="020F0502020204030204" pitchFamily="34" charset="0"/>
              </a:defRPr>
            </a:lvl1pPr>
          </a:lstStyle>
          <a:p>
            <a:r>
              <a:rPr lang="nl-NL"/>
              <a:t>Hybride zorgpaden die impact maken</a:t>
            </a:r>
          </a:p>
        </p:txBody>
      </p:sp>
      <p:sp>
        <p:nvSpPr>
          <p:cNvPr id="6" name="Tijdelijke aanduiding voor dianummer 5">
            <a:extLst>
              <a:ext uri="{FF2B5EF4-FFF2-40B4-BE49-F238E27FC236}">
                <a16:creationId xmlns:a16="http://schemas.microsoft.com/office/drawing/2014/main" id="{9521B3FC-5E5B-E4BB-8212-E5B71204F787}"/>
              </a:ext>
            </a:extLst>
          </p:cNvPr>
          <p:cNvSpPr>
            <a:spLocks noGrp="1"/>
          </p:cNvSpPr>
          <p:nvPr>
            <p:ph type="sldNum" sz="quarter" idx="4"/>
          </p:nvPr>
        </p:nvSpPr>
        <p:spPr>
          <a:xfrm>
            <a:off x="11023599" y="406400"/>
            <a:ext cx="758825" cy="314325"/>
          </a:xfrm>
          <a:prstGeom prst="rect">
            <a:avLst/>
          </a:prstGeom>
        </p:spPr>
        <p:txBody>
          <a:bodyPr vert="horz" lIns="0" tIns="0" rIns="0" bIns="0" rtlCol="0" anchor="t" anchorCtr="0"/>
          <a:lstStyle>
            <a:lvl1pPr algn="r">
              <a:defRPr sz="900">
                <a:solidFill>
                  <a:schemeClr val="tx2"/>
                </a:solidFill>
                <a:latin typeface="FS Me" panose="02000506040000020004" pitchFamily="2" charset="77"/>
              </a:defRPr>
            </a:lvl1pPr>
          </a:lstStyle>
          <a:p>
            <a:r>
              <a:rPr lang="nl-NL">
                <a:latin typeface="Calibri" panose="020F0502020204030204" pitchFamily="34" charset="0"/>
              </a:rPr>
              <a:t>0</a:t>
            </a:r>
            <a:fld id="{8DA28792-A7EA-C140-8AA5-C17F3071EBC9}" type="slidenum">
              <a:rPr lang="nl-NL" smtClean="0">
                <a:latin typeface="Calibri" panose="020F0502020204030204" pitchFamily="34" charset="0"/>
              </a:rPr>
              <a:pPr/>
              <a:t>‹nr.›</a:t>
            </a:fld>
            <a:endParaRPr lang="nl-NL">
              <a:latin typeface="Calibri" panose="020F0502020204030204" pitchFamily="34" charset="0"/>
            </a:endParaRPr>
          </a:p>
        </p:txBody>
      </p:sp>
      <p:sp>
        <p:nvSpPr>
          <p:cNvPr id="18" name="Tekstvak 17">
            <a:extLst>
              <a:ext uri="{FF2B5EF4-FFF2-40B4-BE49-F238E27FC236}">
                <a16:creationId xmlns:a16="http://schemas.microsoft.com/office/drawing/2014/main" id="{912DFC35-7999-C727-CB27-1C28DFE4C486}"/>
              </a:ext>
            </a:extLst>
          </p:cNvPr>
          <p:cNvSpPr txBox="1"/>
          <p:nvPr/>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21" name="Graphic 20">
            <a:extLst>
              <a:ext uri="{FF2B5EF4-FFF2-40B4-BE49-F238E27FC236}">
                <a16:creationId xmlns:a16="http://schemas.microsoft.com/office/drawing/2014/main" id="{599CD0FE-3EC1-A0BC-FFE2-76F4AC3073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464924" y="6134100"/>
            <a:ext cx="317500" cy="317500"/>
          </a:xfrm>
          <a:prstGeom prst="rect">
            <a:avLst/>
          </a:prstGeom>
        </p:spPr>
      </p:pic>
      <p:sp>
        <p:nvSpPr>
          <p:cNvPr id="4" name="Tekstvak 3">
            <a:extLst>
              <a:ext uri="{FF2B5EF4-FFF2-40B4-BE49-F238E27FC236}">
                <a16:creationId xmlns:a16="http://schemas.microsoft.com/office/drawing/2014/main" id="{7E0F51FE-5C6F-9F88-28A0-35C0F6351932}"/>
              </a:ext>
            </a:extLst>
          </p:cNvPr>
          <p:cNvSpPr txBox="1"/>
          <p:nvPr userDrawn="1"/>
        </p:nvSpPr>
        <p:spPr>
          <a:xfrm>
            <a:off x="407988" y="6328490"/>
            <a:ext cx="5380037" cy="123111"/>
          </a:xfrm>
          <a:prstGeom prst="rect">
            <a:avLst/>
          </a:prstGeom>
          <a:noFill/>
        </p:spPr>
        <p:txBody>
          <a:bodyPr wrap="square" lIns="0" tIns="0" rIns="0" bIns="0" rtlCol="0" anchor="b">
            <a:spAutoFit/>
          </a:bodyPr>
          <a:lstStyle/>
          <a:p>
            <a:r>
              <a:rPr lang="nl-NL" sz="800" b="0" i="0">
                <a:solidFill>
                  <a:schemeClr val="tx2"/>
                </a:solidFill>
                <a:effectLst/>
                <a:latin typeface="Calibri" panose="020F0502020204030204" pitchFamily="34" charset="0"/>
              </a:rPr>
              <a:t>© Zorg bij jou</a:t>
            </a:r>
            <a:endParaRPr lang="nl-NL" sz="800" b="0" i="0">
              <a:solidFill>
                <a:schemeClr val="tx2"/>
              </a:solidFill>
              <a:latin typeface="Calibri" panose="020F0502020204030204" pitchFamily="34" charset="0"/>
            </a:endParaRPr>
          </a:p>
        </p:txBody>
      </p:sp>
      <p:pic>
        <p:nvPicPr>
          <p:cNvPr id="7" name="Graphic 6">
            <a:extLst>
              <a:ext uri="{FF2B5EF4-FFF2-40B4-BE49-F238E27FC236}">
                <a16:creationId xmlns:a16="http://schemas.microsoft.com/office/drawing/2014/main" id="{83F98D94-93B6-510D-2C2A-86313900539F}"/>
              </a:ext>
            </a:extLst>
          </p:cNvPr>
          <p:cNvPicPr>
            <a:picLocks noChangeAspect="1"/>
          </p:cNvPicPr>
          <p:nvPr userDrawn="1"/>
        </p:nvPicPr>
        <p:blipFill>
          <a:blip r:embed="rId4">
            <a:extLst>
              <a:ext uri="{96DAC541-7B7A-43D3-8B79-37D633B846F1}">
                <asvg:svgBlip xmlns:asvg="http://schemas.microsoft.com/office/drawing/2016/SVG/main" r:embed="rId6"/>
              </a:ext>
            </a:extLst>
          </a:blip>
          <a:stretch>
            <a:fillRect/>
          </a:stretch>
        </p:blipFill>
        <p:spPr>
          <a:xfrm>
            <a:off x="11464924" y="6134100"/>
            <a:ext cx="317500" cy="317500"/>
          </a:xfrm>
          <a:prstGeom prst="rect">
            <a:avLst/>
          </a:prstGeom>
        </p:spPr>
      </p:pic>
    </p:spTree>
    <p:extLst>
      <p:ext uri="{BB962C8B-B14F-4D97-AF65-F5344CB8AC3E}">
        <p14:creationId xmlns:p14="http://schemas.microsoft.com/office/powerpoint/2010/main" val="829207453"/>
      </p:ext>
    </p:extLst>
  </p:cSld>
  <p:clrMap bg1="lt1" tx1="dk1" bg2="lt2" tx2="dk2" accent1="accent1" accent2="accent2" accent3="accent3" accent4="accent4" accent5="accent5" accent6="accent6" hlink="hlink" folHlink="folHlink"/>
  <p:sldLayoutIdLst>
    <p:sldLayoutId id="2147483948" r:id="rId1"/>
    <p:sldLayoutId id="2147483949" r:id="rId2"/>
  </p:sldLayoutIdLst>
  <p:hf hdr="0" dt="0"/>
  <p:txStyles>
    <p:titleStyle>
      <a:lvl1pPr algn="l" defTabSz="914400" rtl="0" eaLnBrk="1" latinLnBrk="0" hangingPunct="1">
        <a:lnSpc>
          <a:spcPct val="90000"/>
        </a:lnSpc>
        <a:spcBef>
          <a:spcPct val="0"/>
        </a:spcBef>
        <a:buNone/>
        <a:defRPr sz="2000" b="1" i="0" kern="1200">
          <a:solidFill>
            <a:schemeClr val="tx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1" orient="horz" pos="4064" userDrawn="1">
          <p15:clr>
            <a:srgbClr val="F26B43"/>
          </p15:clr>
        </p15:guide>
        <p15:guide id="52" pos="257" userDrawn="1">
          <p15:clr>
            <a:srgbClr val="F26B43"/>
          </p15:clr>
        </p15:guide>
        <p15:guide id="53" orient="horz" pos="3864" userDrawn="1">
          <p15:clr>
            <a:srgbClr val="F26B43"/>
          </p15:clr>
        </p15:guide>
        <p15:guide id="54" orient="horz" pos="3734" userDrawn="1">
          <p15:clr>
            <a:srgbClr val="F26B43"/>
          </p15:clr>
        </p15:guide>
        <p15:guide id="55" orient="horz" pos="3536" userDrawn="1">
          <p15:clr>
            <a:srgbClr val="F26B43"/>
          </p15:clr>
        </p15:guide>
        <p15:guide id="56" orient="horz" pos="3408" userDrawn="1">
          <p15:clr>
            <a:srgbClr val="F26B43"/>
          </p15:clr>
        </p15:guide>
        <p15:guide id="57" orient="horz" pos="3208" userDrawn="1">
          <p15:clr>
            <a:srgbClr val="F26B43"/>
          </p15:clr>
        </p15:guide>
        <p15:guide id="58" orient="horz" pos="3078" userDrawn="1">
          <p15:clr>
            <a:srgbClr val="F26B43"/>
          </p15:clr>
        </p15:guide>
        <p15:guide id="59" orient="horz" pos="2880" userDrawn="1">
          <p15:clr>
            <a:srgbClr val="F26B43"/>
          </p15:clr>
        </p15:guide>
        <p15:guide id="60" orient="horz" pos="2750" userDrawn="1">
          <p15:clr>
            <a:srgbClr val="F26B43"/>
          </p15:clr>
        </p15:guide>
        <p15:guide id="61" orient="horz" pos="2552" userDrawn="1">
          <p15:clr>
            <a:srgbClr val="F26B43"/>
          </p15:clr>
        </p15:guide>
        <p15:guide id="62" orient="horz" pos="2422" userDrawn="1">
          <p15:clr>
            <a:srgbClr val="F26B43"/>
          </p15:clr>
        </p15:guide>
        <p15:guide id="63" orient="horz" pos="2226" userDrawn="1">
          <p15:clr>
            <a:srgbClr val="F26B43"/>
          </p15:clr>
        </p15:guide>
        <p15:guide id="64" orient="horz" pos="2094" userDrawn="1">
          <p15:clr>
            <a:srgbClr val="F26B43"/>
          </p15:clr>
        </p15:guide>
        <p15:guide id="65" orient="horz" pos="1896" userDrawn="1">
          <p15:clr>
            <a:srgbClr val="F26B43"/>
          </p15:clr>
        </p15:guide>
        <p15:guide id="66" orient="horz" pos="1766" userDrawn="1">
          <p15:clr>
            <a:srgbClr val="F26B43"/>
          </p15:clr>
        </p15:guide>
        <p15:guide id="67" orient="horz" pos="1568" userDrawn="1">
          <p15:clr>
            <a:srgbClr val="F26B43"/>
          </p15:clr>
        </p15:guide>
        <p15:guide id="68" orient="horz" pos="1438" userDrawn="1">
          <p15:clr>
            <a:srgbClr val="F26B43"/>
          </p15:clr>
        </p15:guide>
        <p15:guide id="69" orient="horz" pos="1240" userDrawn="1">
          <p15:clr>
            <a:srgbClr val="F26B43"/>
          </p15:clr>
        </p15:guide>
        <p15:guide id="70" orient="horz" pos="1110" userDrawn="1">
          <p15:clr>
            <a:srgbClr val="F26B43"/>
          </p15:clr>
        </p15:guide>
        <p15:guide id="71" orient="horz" pos="912" userDrawn="1">
          <p15:clr>
            <a:srgbClr val="F26B43"/>
          </p15:clr>
        </p15:guide>
        <p15:guide id="72" orient="horz" pos="782" userDrawn="1">
          <p15:clr>
            <a:srgbClr val="F26B43"/>
          </p15:clr>
        </p15:guide>
        <p15:guide id="73" orient="horz" pos="584" userDrawn="1">
          <p15:clr>
            <a:srgbClr val="F26B43"/>
          </p15:clr>
        </p15:guide>
        <p15:guide id="74" orient="horz" pos="454" userDrawn="1">
          <p15:clr>
            <a:srgbClr val="F26B43"/>
          </p15:clr>
        </p15:guide>
        <p15:guide id="75" orient="horz" pos="256" userDrawn="1">
          <p15:clr>
            <a:srgbClr val="F26B43"/>
          </p15:clr>
        </p15:guide>
        <p15:guide id="76" pos="734" userDrawn="1">
          <p15:clr>
            <a:srgbClr val="F26B43"/>
          </p15:clr>
        </p15:guide>
        <p15:guide id="77" pos="869" userDrawn="1">
          <p15:clr>
            <a:srgbClr val="F26B43"/>
          </p15:clr>
        </p15:guide>
        <p15:guide id="78" pos="1342" userDrawn="1">
          <p15:clr>
            <a:srgbClr val="F26B43"/>
          </p15:clr>
        </p15:guide>
        <p15:guide id="79" pos="1472" userDrawn="1">
          <p15:clr>
            <a:srgbClr val="F26B43"/>
          </p15:clr>
        </p15:guide>
        <p15:guide id="80" pos="1950" userDrawn="1">
          <p15:clr>
            <a:srgbClr val="F26B43"/>
          </p15:clr>
        </p15:guide>
        <p15:guide id="81" pos="2080" userDrawn="1">
          <p15:clr>
            <a:srgbClr val="F26B43"/>
          </p15:clr>
        </p15:guide>
        <p15:guide id="82" pos="2558" userDrawn="1">
          <p15:clr>
            <a:srgbClr val="F26B43"/>
          </p15:clr>
        </p15:guide>
        <p15:guide id="83" pos="2688" userDrawn="1">
          <p15:clr>
            <a:srgbClr val="F26B43"/>
          </p15:clr>
        </p15:guide>
        <p15:guide id="84" pos="3166" userDrawn="1">
          <p15:clr>
            <a:srgbClr val="F26B43"/>
          </p15:clr>
        </p15:guide>
        <p15:guide id="85" pos="3296" userDrawn="1">
          <p15:clr>
            <a:srgbClr val="F26B43"/>
          </p15:clr>
        </p15:guide>
        <p15:guide id="86" pos="3646" userDrawn="1">
          <p15:clr>
            <a:srgbClr val="F26B43"/>
          </p15:clr>
        </p15:guide>
        <p15:guide id="87" pos="3774" userDrawn="1">
          <p15:clr>
            <a:srgbClr val="F26B43"/>
          </p15:clr>
        </p15:guide>
        <p15:guide id="88" pos="3904" userDrawn="1">
          <p15:clr>
            <a:srgbClr val="F26B43"/>
          </p15:clr>
        </p15:guide>
        <p15:guide id="89" pos="4032" userDrawn="1">
          <p15:clr>
            <a:srgbClr val="F26B43"/>
          </p15:clr>
        </p15:guide>
        <p15:guide id="90" pos="4382" userDrawn="1">
          <p15:clr>
            <a:srgbClr val="F26B43"/>
          </p15:clr>
        </p15:guide>
        <p15:guide id="91" pos="4512" userDrawn="1">
          <p15:clr>
            <a:srgbClr val="F26B43"/>
          </p15:clr>
        </p15:guide>
        <p15:guide id="92" pos="4990" userDrawn="1">
          <p15:clr>
            <a:srgbClr val="F26B43"/>
          </p15:clr>
        </p15:guide>
        <p15:guide id="93" pos="5120" userDrawn="1">
          <p15:clr>
            <a:srgbClr val="F26B43"/>
          </p15:clr>
        </p15:guide>
        <p15:guide id="94" pos="5598" userDrawn="1">
          <p15:clr>
            <a:srgbClr val="F26B43"/>
          </p15:clr>
        </p15:guide>
        <p15:guide id="95" pos="5728" userDrawn="1">
          <p15:clr>
            <a:srgbClr val="F26B43"/>
          </p15:clr>
        </p15:guide>
        <p15:guide id="96" pos="6206" userDrawn="1">
          <p15:clr>
            <a:srgbClr val="F26B43"/>
          </p15:clr>
        </p15:guide>
        <p15:guide id="97" pos="6336" userDrawn="1">
          <p15:clr>
            <a:srgbClr val="F26B43"/>
          </p15:clr>
        </p15:guide>
        <p15:guide id="98" pos="6814" userDrawn="1">
          <p15:clr>
            <a:srgbClr val="F26B43"/>
          </p15:clr>
        </p15:guide>
        <p15:guide id="99" pos="6944" userDrawn="1">
          <p15:clr>
            <a:srgbClr val="F26B43"/>
          </p15:clr>
        </p15:guide>
        <p15:guide id="100" pos="742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microsoft.com/office/2018/10/relationships/comments" Target="../comments/modernComment_103_42CF7513.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7.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0D4F78-883C-9531-3939-39D544181C62}"/>
              </a:ext>
            </a:extLst>
          </p:cNvPr>
          <p:cNvSpPr>
            <a:spLocks noGrp="1"/>
          </p:cNvSpPr>
          <p:nvPr>
            <p:ph type="ctrTitle"/>
          </p:nvPr>
        </p:nvSpPr>
        <p:spPr/>
        <p:txBody>
          <a:bodyPr/>
          <a:lstStyle/>
          <a:p>
            <a:r>
              <a:rPr lang="en-US" dirty="0">
                <a:latin typeface="Calibri"/>
                <a:ea typeface="Calibri"/>
                <a:cs typeface="Calibri"/>
              </a:rPr>
              <a:t>Tool:</a:t>
            </a:r>
            <a:br>
              <a:rPr lang="en-US" dirty="0">
                <a:latin typeface="Calibri"/>
                <a:ea typeface="Calibri"/>
                <a:cs typeface="Calibri"/>
              </a:rPr>
            </a:br>
            <a:r>
              <a:rPr lang="en-US" dirty="0">
                <a:latin typeface="Calibri"/>
                <a:ea typeface="Calibri"/>
                <a:cs typeface="Calibri"/>
              </a:rPr>
              <a:t>Gemba walk</a:t>
            </a:r>
            <a:br>
              <a:rPr lang="en-US" dirty="0">
                <a:ea typeface="Calibri"/>
              </a:rPr>
            </a:br>
            <a:endParaRPr lang="en-US" dirty="0">
              <a:ea typeface="Calibri"/>
            </a:endParaRPr>
          </a:p>
        </p:txBody>
      </p:sp>
      <p:sp>
        <p:nvSpPr>
          <p:cNvPr id="9" name="Oval 8">
            <a:extLst>
              <a:ext uri="{FF2B5EF4-FFF2-40B4-BE49-F238E27FC236}">
                <a16:creationId xmlns:a16="http://schemas.microsoft.com/office/drawing/2014/main" id="{5695D66D-5F2D-6CE5-BEB1-0B143D6CB24C}"/>
              </a:ext>
            </a:extLst>
          </p:cNvPr>
          <p:cNvSpPr/>
          <p:nvPr/>
        </p:nvSpPr>
        <p:spPr>
          <a:xfrm>
            <a:off x="8772000" y="-2839500"/>
            <a:ext cx="6840000" cy="6840000"/>
          </a:xfrm>
          <a:prstGeom prst="ellipse">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extBox 9">
            <a:extLst>
              <a:ext uri="{FF2B5EF4-FFF2-40B4-BE49-F238E27FC236}">
                <a16:creationId xmlns:a16="http://schemas.microsoft.com/office/drawing/2014/main" id="{956F2CC3-15FD-C043-F4E3-04A2D9638B4E}"/>
              </a:ext>
            </a:extLst>
          </p:cNvPr>
          <p:cNvSpPr txBox="1"/>
          <p:nvPr/>
        </p:nvSpPr>
        <p:spPr>
          <a:xfrm>
            <a:off x="9383712" y="1124633"/>
            <a:ext cx="2617470" cy="646331"/>
          </a:xfrm>
          <a:prstGeom prst="rect">
            <a:avLst/>
          </a:prstGeom>
          <a:noFill/>
        </p:spPr>
        <p:txBody>
          <a:bodyPr wrap="square" rtlCol="0">
            <a:spAutoFit/>
          </a:bodyPr>
          <a:lstStyle/>
          <a:p>
            <a:r>
              <a:rPr lang="nl-NL" sz="3600">
                <a:latin typeface="+mj-lt"/>
              </a:rPr>
              <a:t>Digitaliseren</a:t>
            </a:r>
          </a:p>
        </p:txBody>
      </p:sp>
      <p:sp>
        <p:nvSpPr>
          <p:cNvPr id="2" name="Subtitle 1">
            <a:extLst>
              <a:ext uri="{FF2B5EF4-FFF2-40B4-BE49-F238E27FC236}">
                <a16:creationId xmlns:a16="http://schemas.microsoft.com/office/drawing/2014/main" id="{09452169-E81E-8EDF-B49F-A4B6452F0412}"/>
              </a:ext>
            </a:extLst>
          </p:cNvPr>
          <p:cNvSpPr>
            <a:spLocks noGrp="1"/>
          </p:cNvSpPr>
          <p:nvPr/>
        </p:nvSpPr>
        <p:spPr>
          <a:xfrm>
            <a:off x="407988" y="4571999"/>
            <a:ext cx="4618037" cy="1355726"/>
          </a:xfrm>
          <a:prstGeom prst="rect">
            <a:avLst/>
          </a:prstGeom>
          <a:solidFill>
            <a:schemeClr val="bg1"/>
          </a:solidFill>
        </p:spPr>
        <p:txBody>
          <a:bodyPr vert="horz" lIns="0" tIns="0" rIns="0" bIns="0" rtlCol="0" anchor="b">
            <a:noAutofit/>
          </a:bodyPr>
          <a:lstStyle>
            <a:lvl1pPr marL="0" indent="0" algn="l" defTabSz="914400" rtl="0" eaLnBrk="1" latinLnBrk="0" hangingPunct="1">
              <a:lnSpc>
                <a:spcPct val="75000"/>
              </a:lnSpc>
              <a:spcBef>
                <a:spcPts val="1000"/>
              </a:spcBef>
              <a:buFont typeface="Arial" panose="020B0604020202020204" pitchFamily="34" charset="0"/>
              <a:buNone/>
              <a:defRPr sz="1200" b="0" i="0" kern="1200">
                <a:solidFill>
                  <a:schemeClr val="accent4"/>
                </a:solidFill>
                <a:latin typeface="Calibri" panose="020F050202020403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Calibri" panose="020F050202020403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Calibri" panose="020F050202020403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alibri" panose="020F050202020403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Calibri" panose="020F050202020403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l-NL" dirty="0">
                <a:ea typeface="Calibri"/>
                <a:cs typeface="Calibri"/>
              </a:rPr>
              <a:t>Uitleg over de methode uit </a:t>
            </a:r>
            <a:r>
              <a:rPr lang="nl-NL" dirty="0" err="1">
                <a:ea typeface="Calibri"/>
                <a:cs typeface="Calibri"/>
              </a:rPr>
              <a:t>Lean</a:t>
            </a:r>
            <a:r>
              <a:rPr lang="nl-NL" dirty="0">
                <a:ea typeface="Calibri"/>
                <a:cs typeface="Calibri"/>
              </a:rPr>
              <a:t> &amp; praktijkvoorbeeld om de huidige situatie in kaart te brengen</a:t>
            </a:r>
            <a:endParaRPr lang="en-US" dirty="0">
              <a:ea typeface="Calibri"/>
              <a:cs typeface="Calibri"/>
            </a:endParaRPr>
          </a:p>
        </p:txBody>
      </p:sp>
    </p:spTree>
    <p:extLst>
      <p:ext uri="{BB962C8B-B14F-4D97-AF65-F5344CB8AC3E}">
        <p14:creationId xmlns:p14="http://schemas.microsoft.com/office/powerpoint/2010/main" val="1120892179"/>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9AA18EF-9661-F1D3-94E0-ED5DED81D4B5}"/>
              </a:ext>
            </a:extLst>
          </p:cNvPr>
          <p:cNvSpPr/>
          <p:nvPr/>
        </p:nvSpPr>
        <p:spPr>
          <a:xfrm>
            <a:off x="-91440" y="5010538"/>
            <a:ext cx="12538710" cy="1984621"/>
          </a:xfrm>
          <a:prstGeom prst="rect">
            <a:avLst/>
          </a:prstGeom>
          <a:solidFill>
            <a:schemeClr val="bg1"/>
          </a:solidFill>
          <a:ln>
            <a:solidFill>
              <a:schemeClr val="bg2"/>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Tijdelijke aanduiding voor tekst 8">
            <a:extLst>
              <a:ext uri="{FF2B5EF4-FFF2-40B4-BE49-F238E27FC236}">
                <a16:creationId xmlns:a16="http://schemas.microsoft.com/office/drawing/2014/main" id="{A118D133-FB91-B3C1-0ABB-675CA196A60B}"/>
              </a:ext>
            </a:extLst>
          </p:cNvPr>
          <p:cNvSpPr>
            <a:spLocks noGrp="1"/>
          </p:cNvSpPr>
          <p:nvPr>
            <p:ph type="body" sz="quarter" idx="13"/>
          </p:nvPr>
        </p:nvSpPr>
        <p:spPr>
          <a:xfrm>
            <a:off x="1104899" y="1522412"/>
            <a:ext cx="10212389" cy="478559"/>
          </a:xfrm>
        </p:spPr>
        <p:txBody>
          <a:bodyPr>
            <a:normAutofit/>
          </a:bodyPr>
          <a:lstStyle/>
          <a:p>
            <a:endParaRPr lang="nl-NL" dirty="0"/>
          </a:p>
        </p:txBody>
      </p:sp>
      <p:pic>
        <p:nvPicPr>
          <p:cNvPr id="1026" name="Picture 2" descr="Wat is Gemba? (+ praktijk voorbeeld) - Lean Six Sigma Groep">
            <a:extLst>
              <a:ext uri="{FF2B5EF4-FFF2-40B4-BE49-F238E27FC236}">
                <a16:creationId xmlns:a16="http://schemas.microsoft.com/office/drawing/2014/main" id="{304E519B-66BA-719E-6BE2-54A82DF077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742"/>
          <a:stretch/>
        </p:blipFill>
        <p:spPr bwMode="auto">
          <a:xfrm>
            <a:off x="0" y="1330326"/>
            <a:ext cx="5771076" cy="266173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01A3B3FF-F236-70C4-6053-82DCDF1835A5}"/>
              </a:ext>
            </a:extLst>
          </p:cNvPr>
          <p:cNvSpPr txBox="1"/>
          <p:nvPr/>
        </p:nvSpPr>
        <p:spPr>
          <a:xfrm>
            <a:off x="5200650" y="1122707"/>
            <a:ext cx="6723575" cy="3293209"/>
          </a:xfrm>
          <a:prstGeom prst="rect">
            <a:avLst/>
          </a:prstGeom>
          <a:noFill/>
        </p:spPr>
        <p:txBody>
          <a:bodyPr wrap="square">
            <a:spAutoFit/>
          </a:bodyPr>
          <a:lstStyle/>
          <a:p>
            <a:r>
              <a:rPr lang="en-US" sz="1600" b="1" dirty="0">
                <a:solidFill>
                  <a:schemeClr val="accent1"/>
                </a:solidFill>
              </a:rPr>
              <a:t>Ga </a:t>
            </a:r>
            <a:r>
              <a:rPr lang="en-US" sz="1600" b="1" dirty="0" err="1">
                <a:solidFill>
                  <a:schemeClr val="accent1"/>
                </a:solidFill>
              </a:rPr>
              <a:t>kijken</a:t>
            </a:r>
            <a:r>
              <a:rPr lang="en-US" sz="1600" b="1" dirty="0">
                <a:solidFill>
                  <a:schemeClr val="accent1"/>
                </a:solidFill>
              </a:rPr>
              <a:t>. </a:t>
            </a:r>
            <a:r>
              <a:rPr lang="en-US" sz="1600" dirty="0">
                <a:solidFill>
                  <a:schemeClr val="accent1"/>
                </a:solidFill>
              </a:rPr>
              <a:t>Het </a:t>
            </a:r>
            <a:r>
              <a:rPr lang="en-US" sz="1600" dirty="0" err="1">
                <a:solidFill>
                  <a:schemeClr val="accent1"/>
                </a:solidFill>
              </a:rPr>
              <a:t>achterliggende</a:t>
            </a:r>
            <a:r>
              <a:rPr lang="en-US" sz="1600" dirty="0">
                <a:solidFill>
                  <a:schemeClr val="accent1"/>
                </a:solidFill>
              </a:rPr>
              <a:t> idee is </a:t>
            </a:r>
            <a:r>
              <a:rPr lang="en-US" sz="1600" dirty="0" err="1">
                <a:solidFill>
                  <a:schemeClr val="accent1"/>
                </a:solidFill>
              </a:rPr>
              <a:t>dat</a:t>
            </a:r>
            <a:r>
              <a:rPr lang="en-US" sz="1600" dirty="0">
                <a:solidFill>
                  <a:schemeClr val="accent1"/>
                </a:solidFill>
              </a:rPr>
              <a:t> je op de </a:t>
            </a:r>
            <a:r>
              <a:rPr lang="en-US" sz="1600" dirty="0" err="1">
                <a:solidFill>
                  <a:schemeClr val="accent1"/>
                </a:solidFill>
              </a:rPr>
              <a:t>vloer</a:t>
            </a:r>
            <a:r>
              <a:rPr lang="en-US" sz="1600" dirty="0">
                <a:solidFill>
                  <a:schemeClr val="accent1"/>
                </a:solidFill>
              </a:rPr>
              <a:t> </a:t>
            </a:r>
            <a:r>
              <a:rPr lang="en-US" sz="1600" dirty="0" err="1">
                <a:solidFill>
                  <a:schemeClr val="accent1"/>
                </a:solidFill>
              </a:rPr>
              <a:t>gaat</a:t>
            </a:r>
            <a:r>
              <a:rPr lang="en-US" sz="1600" dirty="0">
                <a:solidFill>
                  <a:schemeClr val="accent1"/>
                </a:solidFill>
              </a:rPr>
              <a:t> </a:t>
            </a:r>
            <a:r>
              <a:rPr lang="en-US" sz="1600" dirty="0" err="1">
                <a:solidFill>
                  <a:schemeClr val="accent1"/>
                </a:solidFill>
              </a:rPr>
              <a:t>kijken</a:t>
            </a:r>
            <a:r>
              <a:rPr lang="en-US" sz="1600" dirty="0">
                <a:solidFill>
                  <a:schemeClr val="accent1"/>
                </a:solidFill>
              </a:rPr>
              <a:t> </a:t>
            </a:r>
            <a:r>
              <a:rPr lang="en-US" sz="1600" dirty="0" err="1">
                <a:solidFill>
                  <a:schemeClr val="accent1"/>
                </a:solidFill>
              </a:rPr>
              <a:t>en</a:t>
            </a:r>
            <a:r>
              <a:rPr lang="en-US" sz="1600" dirty="0">
                <a:solidFill>
                  <a:schemeClr val="accent1"/>
                </a:solidFill>
              </a:rPr>
              <a:t> </a:t>
            </a:r>
            <a:r>
              <a:rPr lang="en-US" sz="1600" dirty="0" err="1">
                <a:solidFill>
                  <a:schemeClr val="accent1"/>
                </a:solidFill>
              </a:rPr>
              <a:t>activiteiten</a:t>
            </a:r>
            <a:r>
              <a:rPr lang="en-US" sz="1600" dirty="0">
                <a:solidFill>
                  <a:schemeClr val="accent1"/>
                </a:solidFill>
              </a:rPr>
              <a:t> </a:t>
            </a:r>
            <a:r>
              <a:rPr lang="en-US" sz="1600" dirty="0" err="1">
                <a:solidFill>
                  <a:schemeClr val="accent1"/>
                </a:solidFill>
              </a:rPr>
              <a:t>en</a:t>
            </a:r>
            <a:r>
              <a:rPr lang="en-US" sz="1600" dirty="0">
                <a:solidFill>
                  <a:schemeClr val="accent1"/>
                </a:solidFill>
              </a:rPr>
              <a:t> </a:t>
            </a:r>
            <a:r>
              <a:rPr lang="en-US" sz="1600" dirty="0" err="1">
                <a:solidFill>
                  <a:schemeClr val="accent1"/>
                </a:solidFill>
              </a:rPr>
              <a:t>gedrag</a:t>
            </a:r>
            <a:r>
              <a:rPr lang="en-US" sz="1600" dirty="0">
                <a:solidFill>
                  <a:schemeClr val="accent1"/>
                </a:solidFill>
              </a:rPr>
              <a:t> spot die (</a:t>
            </a:r>
            <a:r>
              <a:rPr lang="en-US" sz="1600" dirty="0" err="1">
                <a:solidFill>
                  <a:schemeClr val="accent1"/>
                </a:solidFill>
              </a:rPr>
              <a:t>niet</a:t>
            </a:r>
            <a:r>
              <a:rPr lang="en-US" sz="1600" dirty="0">
                <a:solidFill>
                  <a:schemeClr val="accent1"/>
                </a:solidFill>
              </a:rPr>
              <a:t>) </a:t>
            </a:r>
            <a:r>
              <a:rPr lang="en-US" sz="1600" dirty="0" err="1">
                <a:solidFill>
                  <a:schemeClr val="accent1"/>
                </a:solidFill>
              </a:rPr>
              <a:t>waardevol</a:t>
            </a:r>
            <a:r>
              <a:rPr lang="en-US" sz="1600" dirty="0">
                <a:solidFill>
                  <a:schemeClr val="accent1"/>
                </a:solidFill>
              </a:rPr>
              <a:t> </a:t>
            </a:r>
            <a:r>
              <a:rPr lang="en-US" sz="1600" dirty="0" err="1">
                <a:solidFill>
                  <a:schemeClr val="accent1"/>
                </a:solidFill>
              </a:rPr>
              <a:t>zijn</a:t>
            </a:r>
            <a:r>
              <a:rPr lang="en-US" sz="1600" dirty="0">
                <a:solidFill>
                  <a:schemeClr val="accent1"/>
                </a:solidFill>
              </a:rPr>
              <a:t>.</a:t>
            </a:r>
          </a:p>
          <a:p>
            <a:endParaRPr lang="en-US" sz="1600" dirty="0">
              <a:solidFill>
                <a:schemeClr val="accent1"/>
              </a:solidFill>
            </a:endParaRPr>
          </a:p>
          <a:p>
            <a:r>
              <a:rPr lang="en-US" sz="1600" b="1" dirty="0" err="1">
                <a:solidFill>
                  <a:schemeClr val="accent1"/>
                </a:solidFill>
              </a:rPr>
              <a:t>Vraag</a:t>
            </a:r>
            <a:r>
              <a:rPr lang="en-US" sz="1600" b="1" dirty="0">
                <a:solidFill>
                  <a:schemeClr val="accent1"/>
                </a:solidFill>
              </a:rPr>
              <a:t> </a:t>
            </a:r>
            <a:r>
              <a:rPr lang="en-US" sz="1600" b="1" dirty="0" err="1">
                <a:solidFill>
                  <a:schemeClr val="accent1"/>
                </a:solidFill>
              </a:rPr>
              <a:t>waarom</a:t>
            </a:r>
            <a:r>
              <a:rPr lang="en-US" sz="1600" b="1" dirty="0">
                <a:solidFill>
                  <a:schemeClr val="accent1"/>
                </a:solidFill>
              </a:rPr>
              <a:t>. </a:t>
            </a:r>
            <a:r>
              <a:rPr lang="en-US" sz="1600" dirty="0">
                <a:solidFill>
                  <a:schemeClr val="accent1"/>
                </a:solidFill>
              </a:rPr>
              <a:t>Het </a:t>
            </a:r>
            <a:r>
              <a:rPr lang="en-US" sz="1600" dirty="0" err="1">
                <a:solidFill>
                  <a:schemeClr val="accent1"/>
                </a:solidFill>
              </a:rPr>
              <a:t>doel</a:t>
            </a:r>
            <a:r>
              <a:rPr lang="en-US" sz="1600" dirty="0">
                <a:solidFill>
                  <a:schemeClr val="accent1"/>
                </a:solidFill>
              </a:rPr>
              <a:t> is om het </a:t>
            </a:r>
            <a:r>
              <a:rPr lang="en-US" sz="1600" dirty="0" err="1">
                <a:solidFill>
                  <a:schemeClr val="accent1"/>
                </a:solidFill>
              </a:rPr>
              <a:t>proces</a:t>
            </a:r>
            <a:r>
              <a:rPr lang="en-US" sz="1600" dirty="0">
                <a:solidFill>
                  <a:schemeClr val="accent1"/>
                </a:solidFill>
              </a:rPr>
              <a:t> in detail </a:t>
            </a:r>
            <a:r>
              <a:rPr lang="en-US" sz="1600" dirty="0" err="1">
                <a:solidFill>
                  <a:schemeClr val="accent1"/>
                </a:solidFill>
              </a:rPr>
              <a:t>te</a:t>
            </a:r>
            <a:r>
              <a:rPr lang="en-US" sz="1600" dirty="0">
                <a:solidFill>
                  <a:schemeClr val="accent1"/>
                </a:solidFill>
              </a:rPr>
              <a:t> </a:t>
            </a:r>
            <a:r>
              <a:rPr lang="en-US" sz="1600" dirty="0" err="1">
                <a:solidFill>
                  <a:schemeClr val="accent1"/>
                </a:solidFill>
              </a:rPr>
              <a:t>ontdekken</a:t>
            </a:r>
            <a:r>
              <a:rPr lang="en-US" sz="1600" dirty="0">
                <a:solidFill>
                  <a:schemeClr val="accent1"/>
                </a:solidFill>
              </a:rPr>
              <a:t> </a:t>
            </a:r>
            <a:r>
              <a:rPr lang="en-US" sz="1600" dirty="0" err="1">
                <a:solidFill>
                  <a:schemeClr val="accent1"/>
                </a:solidFill>
              </a:rPr>
              <a:t>en</a:t>
            </a:r>
            <a:r>
              <a:rPr lang="en-US" sz="1600" dirty="0">
                <a:solidFill>
                  <a:schemeClr val="accent1"/>
                </a:solidFill>
              </a:rPr>
              <a:t> de </a:t>
            </a:r>
            <a:r>
              <a:rPr lang="en-US" sz="1600" dirty="0" err="1">
                <a:solidFill>
                  <a:schemeClr val="accent1"/>
                </a:solidFill>
              </a:rPr>
              <a:t>problematische</a:t>
            </a:r>
            <a:r>
              <a:rPr lang="en-US" sz="1600" dirty="0">
                <a:solidFill>
                  <a:schemeClr val="accent1"/>
                </a:solidFill>
              </a:rPr>
              <a:t> </a:t>
            </a:r>
            <a:r>
              <a:rPr lang="en-US" sz="1600" dirty="0" err="1">
                <a:solidFill>
                  <a:schemeClr val="accent1"/>
                </a:solidFill>
              </a:rPr>
              <a:t>gebieden</a:t>
            </a:r>
            <a:r>
              <a:rPr lang="en-US" sz="1600" dirty="0">
                <a:solidFill>
                  <a:schemeClr val="accent1"/>
                </a:solidFill>
              </a:rPr>
              <a:t> </a:t>
            </a:r>
            <a:r>
              <a:rPr lang="en-US" sz="1600" dirty="0" err="1">
                <a:solidFill>
                  <a:schemeClr val="accent1"/>
                </a:solidFill>
              </a:rPr>
              <a:t>te</a:t>
            </a:r>
            <a:r>
              <a:rPr lang="en-US" sz="1600" dirty="0">
                <a:solidFill>
                  <a:schemeClr val="accent1"/>
                </a:solidFill>
              </a:rPr>
              <a:t> </a:t>
            </a:r>
            <a:r>
              <a:rPr lang="en-US" sz="1600" dirty="0" err="1">
                <a:solidFill>
                  <a:schemeClr val="accent1"/>
                </a:solidFill>
              </a:rPr>
              <a:t>vinden</a:t>
            </a:r>
            <a:r>
              <a:rPr lang="en-US" sz="1600" dirty="0">
                <a:solidFill>
                  <a:schemeClr val="accent1"/>
                </a:solidFill>
              </a:rPr>
              <a:t>. Het is </a:t>
            </a:r>
            <a:r>
              <a:rPr lang="en-US" sz="1600" dirty="0" err="1">
                <a:solidFill>
                  <a:schemeClr val="accent1"/>
                </a:solidFill>
              </a:rPr>
              <a:t>belangrijk</a:t>
            </a:r>
            <a:r>
              <a:rPr lang="en-US" sz="1600" dirty="0">
                <a:solidFill>
                  <a:schemeClr val="accent1"/>
                </a:solidFill>
              </a:rPr>
              <a:t> </a:t>
            </a:r>
            <a:r>
              <a:rPr lang="en-US" sz="1600" dirty="0" err="1">
                <a:solidFill>
                  <a:schemeClr val="accent1"/>
                </a:solidFill>
              </a:rPr>
              <a:t>dat</a:t>
            </a:r>
            <a:r>
              <a:rPr lang="en-US" sz="1600" dirty="0">
                <a:solidFill>
                  <a:schemeClr val="accent1"/>
                </a:solidFill>
              </a:rPr>
              <a:t> je het </a:t>
            </a:r>
            <a:r>
              <a:rPr lang="en-US" sz="1600" dirty="0" err="1">
                <a:solidFill>
                  <a:schemeClr val="accent1"/>
                </a:solidFill>
              </a:rPr>
              <a:t>proces</a:t>
            </a:r>
            <a:r>
              <a:rPr lang="en-US" sz="1600" dirty="0">
                <a:solidFill>
                  <a:schemeClr val="accent1"/>
                </a:solidFill>
              </a:rPr>
              <a:t> al </a:t>
            </a:r>
            <a:r>
              <a:rPr lang="en-US" sz="1600" dirty="0" err="1">
                <a:solidFill>
                  <a:schemeClr val="accent1"/>
                </a:solidFill>
              </a:rPr>
              <a:t>een</a:t>
            </a:r>
            <a:r>
              <a:rPr lang="en-US" sz="1600" dirty="0">
                <a:solidFill>
                  <a:schemeClr val="accent1"/>
                </a:solidFill>
              </a:rPr>
              <a:t> </a:t>
            </a:r>
            <a:r>
              <a:rPr lang="en-US" sz="1600" dirty="0" err="1">
                <a:solidFill>
                  <a:schemeClr val="accent1"/>
                </a:solidFill>
              </a:rPr>
              <a:t>beetje</a:t>
            </a:r>
            <a:r>
              <a:rPr lang="en-US" sz="1600" dirty="0">
                <a:solidFill>
                  <a:schemeClr val="accent1"/>
                </a:solidFill>
              </a:rPr>
              <a:t> </a:t>
            </a:r>
            <a:r>
              <a:rPr lang="en-US" sz="1600" dirty="0" err="1">
                <a:solidFill>
                  <a:schemeClr val="accent1"/>
                </a:solidFill>
              </a:rPr>
              <a:t>kent</a:t>
            </a:r>
            <a:r>
              <a:rPr lang="en-US" sz="1600" dirty="0">
                <a:solidFill>
                  <a:schemeClr val="accent1"/>
                </a:solidFill>
              </a:rPr>
              <a:t>. De </a:t>
            </a:r>
            <a:r>
              <a:rPr lang="en-US" sz="1600" dirty="0" err="1">
                <a:solidFill>
                  <a:schemeClr val="accent1"/>
                </a:solidFill>
              </a:rPr>
              <a:t>problematische</a:t>
            </a:r>
            <a:r>
              <a:rPr lang="en-US" sz="1600" dirty="0">
                <a:solidFill>
                  <a:schemeClr val="accent1"/>
                </a:solidFill>
              </a:rPr>
              <a:t> </a:t>
            </a:r>
            <a:r>
              <a:rPr lang="en-US" sz="1600" dirty="0" err="1">
                <a:solidFill>
                  <a:schemeClr val="accent1"/>
                </a:solidFill>
              </a:rPr>
              <a:t>gebieden</a:t>
            </a:r>
            <a:r>
              <a:rPr lang="en-US" sz="1600" dirty="0">
                <a:solidFill>
                  <a:schemeClr val="accent1"/>
                </a:solidFill>
              </a:rPr>
              <a:t> </a:t>
            </a:r>
            <a:r>
              <a:rPr lang="en-US" sz="1600" dirty="0" err="1">
                <a:solidFill>
                  <a:schemeClr val="accent1"/>
                </a:solidFill>
              </a:rPr>
              <a:t>vind</a:t>
            </a:r>
            <a:r>
              <a:rPr lang="en-US" sz="1600" dirty="0">
                <a:solidFill>
                  <a:schemeClr val="accent1"/>
                </a:solidFill>
              </a:rPr>
              <a:t> je door </a:t>
            </a:r>
            <a:r>
              <a:rPr lang="en-US" sz="1600" dirty="0" err="1">
                <a:solidFill>
                  <a:schemeClr val="accent1"/>
                </a:solidFill>
              </a:rPr>
              <a:t>actief</a:t>
            </a:r>
            <a:r>
              <a:rPr lang="en-US" sz="1600" dirty="0">
                <a:solidFill>
                  <a:schemeClr val="accent1"/>
                </a:solidFill>
              </a:rPr>
              <a:t> </a:t>
            </a:r>
            <a:r>
              <a:rPr lang="en-US" sz="1600" dirty="0" err="1">
                <a:solidFill>
                  <a:schemeClr val="accent1"/>
                </a:solidFill>
              </a:rPr>
              <a:t>vragen</a:t>
            </a:r>
            <a:r>
              <a:rPr lang="en-US" sz="1600" dirty="0">
                <a:solidFill>
                  <a:schemeClr val="accent1"/>
                </a:solidFill>
              </a:rPr>
              <a:t> </a:t>
            </a:r>
            <a:r>
              <a:rPr lang="en-US" sz="1600" dirty="0" err="1">
                <a:solidFill>
                  <a:schemeClr val="accent1"/>
                </a:solidFill>
              </a:rPr>
              <a:t>te</a:t>
            </a:r>
            <a:r>
              <a:rPr lang="en-US" sz="1600" dirty="0">
                <a:solidFill>
                  <a:schemeClr val="accent1"/>
                </a:solidFill>
              </a:rPr>
              <a:t> </a:t>
            </a:r>
            <a:r>
              <a:rPr lang="en-US" sz="1600" dirty="0" err="1">
                <a:solidFill>
                  <a:schemeClr val="accent1"/>
                </a:solidFill>
              </a:rPr>
              <a:t>stellen</a:t>
            </a:r>
            <a:r>
              <a:rPr lang="en-US" sz="1600" dirty="0">
                <a:solidFill>
                  <a:schemeClr val="accent1"/>
                </a:solidFill>
              </a:rPr>
              <a:t> (</a:t>
            </a:r>
            <a:r>
              <a:rPr lang="en-US" sz="1600" dirty="0" err="1">
                <a:solidFill>
                  <a:schemeClr val="accent1"/>
                </a:solidFill>
              </a:rPr>
              <a:t>b.v.</a:t>
            </a:r>
            <a:r>
              <a:rPr lang="en-US" sz="1600" dirty="0">
                <a:solidFill>
                  <a:schemeClr val="accent1"/>
                </a:solidFill>
              </a:rPr>
              <a:t> 5x </a:t>
            </a:r>
            <a:r>
              <a:rPr lang="en-US" sz="1600" dirty="0" err="1">
                <a:solidFill>
                  <a:schemeClr val="accent1"/>
                </a:solidFill>
              </a:rPr>
              <a:t>waarom</a:t>
            </a:r>
            <a:r>
              <a:rPr lang="en-US" sz="1600" dirty="0">
                <a:solidFill>
                  <a:schemeClr val="accent1"/>
                </a:solidFill>
              </a:rPr>
              <a:t>) </a:t>
            </a:r>
            <a:r>
              <a:rPr lang="en-US" sz="1600" dirty="0" err="1">
                <a:solidFill>
                  <a:schemeClr val="accent1"/>
                </a:solidFill>
              </a:rPr>
              <a:t>aan</a:t>
            </a:r>
            <a:r>
              <a:rPr lang="en-US" sz="1600" dirty="0">
                <a:solidFill>
                  <a:schemeClr val="accent1"/>
                </a:solidFill>
              </a:rPr>
              <a:t> de </a:t>
            </a:r>
            <a:r>
              <a:rPr lang="en-US" sz="1600" dirty="0" err="1">
                <a:solidFill>
                  <a:schemeClr val="accent1"/>
                </a:solidFill>
              </a:rPr>
              <a:t>betrokkenen</a:t>
            </a:r>
            <a:r>
              <a:rPr lang="en-US" sz="1600" dirty="0">
                <a:solidFill>
                  <a:schemeClr val="accent1"/>
                </a:solidFill>
              </a:rPr>
              <a:t>. Over de </a:t>
            </a:r>
            <a:r>
              <a:rPr lang="en-US" sz="1600" dirty="0" err="1">
                <a:solidFill>
                  <a:schemeClr val="accent1"/>
                </a:solidFill>
              </a:rPr>
              <a:t>dingen</a:t>
            </a:r>
            <a:r>
              <a:rPr lang="en-US" sz="1600" dirty="0">
                <a:solidFill>
                  <a:schemeClr val="accent1"/>
                </a:solidFill>
              </a:rPr>
              <a:t> die </a:t>
            </a:r>
            <a:r>
              <a:rPr lang="en-US" sz="1600" dirty="0" err="1">
                <a:solidFill>
                  <a:schemeClr val="accent1"/>
                </a:solidFill>
              </a:rPr>
              <a:t>niet</a:t>
            </a:r>
            <a:r>
              <a:rPr lang="en-US" sz="1600" dirty="0">
                <a:solidFill>
                  <a:schemeClr val="accent1"/>
                </a:solidFill>
              </a:rPr>
              <a:t> </a:t>
            </a:r>
            <a:r>
              <a:rPr lang="en-US" sz="1600" dirty="0" err="1">
                <a:solidFill>
                  <a:schemeClr val="accent1"/>
                </a:solidFill>
              </a:rPr>
              <a:t>goed</a:t>
            </a:r>
            <a:r>
              <a:rPr lang="en-US" sz="1600" dirty="0">
                <a:solidFill>
                  <a:schemeClr val="accent1"/>
                </a:solidFill>
              </a:rPr>
              <a:t> </a:t>
            </a:r>
            <a:r>
              <a:rPr lang="en-US" sz="1600" dirty="0" err="1">
                <a:solidFill>
                  <a:schemeClr val="accent1"/>
                </a:solidFill>
              </a:rPr>
              <a:t>gaan</a:t>
            </a:r>
            <a:r>
              <a:rPr lang="en-US" sz="1600" dirty="0">
                <a:solidFill>
                  <a:schemeClr val="accent1"/>
                </a:solidFill>
              </a:rPr>
              <a:t>, maar </a:t>
            </a:r>
            <a:r>
              <a:rPr lang="en-US" sz="1600" dirty="0" err="1">
                <a:solidFill>
                  <a:schemeClr val="accent1"/>
                </a:solidFill>
              </a:rPr>
              <a:t>ook</a:t>
            </a:r>
            <a:r>
              <a:rPr lang="en-US" sz="1600" dirty="0">
                <a:solidFill>
                  <a:schemeClr val="accent1"/>
                </a:solidFill>
              </a:rPr>
              <a:t> over de </a:t>
            </a:r>
            <a:r>
              <a:rPr lang="en-US" sz="1600" dirty="0" err="1">
                <a:solidFill>
                  <a:schemeClr val="accent1"/>
                </a:solidFill>
              </a:rPr>
              <a:t>dingen</a:t>
            </a:r>
            <a:r>
              <a:rPr lang="en-US" sz="1600" dirty="0">
                <a:solidFill>
                  <a:schemeClr val="accent1"/>
                </a:solidFill>
              </a:rPr>
              <a:t> die </a:t>
            </a:r>
            <a:r>
              <a:rPr lang="en-US" sz="1600" dirty="0" err="1">
                <a:solidFill>
                  <a:schemeClr val="accent1"/>
                </a:solidFill>
              </a:rPr>
              <a:t>goed</a:t>
            </a:r>
            <a:r>
              <a:rPr lang="en-US" sz="1600" dirty="0">
                <a:solidFill>
                  <a:schemeClr val="accent1"/>
                </a:solidFill>
              </a:rPr>
              <a:t> </a:t>
            </a:r>
            <a:r>
              <a:rPr lang="en-US" sz="1600" dirty="0" err="1">
                <a:solidFill>
                  <a:schemeClr val="accent1"/>
                </a:solidFill>
              </a:rPr>
              <a:t>gaan</a:t>
            </a:r>
            <a:r>
              <a:rPr lang="en-US" sz="1600" dirty="0">
                <a:solidFill>
                  <a:schemeClr val="accent1"/>
                </a:solidFill>
              </a:rPr>
              <a:t> (best practices/</a:t>
            </a:r>
            <a:r>
              <a:rPr lang="en-US" sz="1600" dirty="0" err="1">
                <a:solidFill>
                  <a:schemeClr val="accent1"/>
                </a:solidFill>
              </a:rPr>
              <a:t>ideeën</a:t>
            </a:r>
            <a:r>
              <a:rPr lang="en-US" sz="1600" dirty="0">
                <a:solidFill>
                  <a:schemeClr val="accent1"/>
                </a:solidFill>
              </a:rPr>
              <a:t> </a:t>
            </a:r>
            <a:r>
              <a:rPr lang="en-US" sz="1600" dirty="0" err="1">
                <a:solidFill>
                  <a:schemeClr val="accent1"/>
                </a:solidFill>
              </a:rPr>
              <a:t>vinden</a:t>
            </a:r>
            <a:r>
              <a:rPr lang="en-US" sz="1600" dirty="0">
                <a:solidFill>
                  <a:schemeClr val="accent1"/>
                </a:solidFill>
              </a:rPr>
              <a:t>).</a:t>
            </a:r>
          </a:p>
          <a:p>
            <a:endParaRPr lang="en-US" sz="1600" dirty="0">
              <a:solidFill>
                <a:schemeClr val="accent1"/>
              </a:solidFill>
            </a:endParaRPr>
          </a:p>
          <a:p>
            <a:r>
              <a:rPr lang="en-US" sz="1600" b="1" dirty="0">
                <a:solidFill>
                  <a:schemeClr val="accent1"/>
                </a:solidFill>
              </a:rPr>
              <a:t>Toon respect.</a:t>
            </a:r>
            <a:r>
              <a:rPr lang="en-US" sz="1600" dirty="0">
                <a:solidFill>
                  <a:schemeClr val="accent1"/>
                </a:solidFill>
              </a:rPr>
              <a:t> </a:t>
            </a:r>
            <a:r>
              <a:rPr lang="en-US" sz="1600" dirty="0" err="1">
                <a:solidFill>
                  <a:schemeClr val="accent1"/>
                </a:solidFill>
              </a:rPr>
              <a:t>Een</a:t>
            </a:r>
            <a:r>
              <a:rPr lang="en-US" sz="1600" dirty="0">
                <a:solidFill>
                  <a:schemeClr val="accent1"/>
                </a:solidFill>
              </a:rPr>
              <a:t> Gemba walk is </a:t>
            </a:r>
            <a:r>
              <a:rPr lang="en-US" sz="1600" dirty="0" err="1">
                <a:solidFill>
                  <a:schemeClr val="accent1"/>
                </a:solidFill>
              </a:rPr>
              <a:t>niet</a:t>
            </a:r>
            <a:r>
              <a:rPr lang="en-US" sz="1600" dirty="0">
                <a:solidFill>
                  <a:schemeClr val="accent1"/>
                </a:solidFill>
              </a:rPr>
              <a:t> </a:t>
            </a:r>
            <a:r>
              <a:rPr lang="en-US" sz="1600" dirty="0" err="1">
                <a:solidFill>
                  <a:schemeClr val="accent1"/>
                </a:solidFill>
              </a:rPr>
              <a:t>bedoeld</a:t>
            </a:r>
            <a:r>
              <a:rPr lang="en-US" sz="1600" dirty="0">
                <a:solidFill>
                  <a:schemeClr val="accent1"/>
                </a:solidFill>
              </a:rPr>
              <a:t> om </a:t>
            </a:r>
            <a:r>
              <a:rPr lang="en-US" sz="1600" dirty="0" err="1">
                <a:solidFill>
                  <a:schemeClr val="accent1"/>
                </a:solidFill>
              </a:rPr>
              <a:t>te</a:t>
            </a:r>
            <a:r>
              <a:rPr lang="en-US" sz="1600" dirty="0">
                <a:solidFill>
                  <a:schemeClr val="accent1"/>
                </a:solidFill>
              </a:rPr>
              <a:t> </a:t>
            </a:r>
            <a:r>
              <a:rPr lang="en-US" sz="1600" dirty="0" err="1">
                <a:solidFill>
                  <a:schemeClr val="accent1"/>
                </a:solidFill>
              </a:rPr>
              <a:t>wijzen</a:t>
            </a:r>
            <a:r>
              <a:rPr lang="en-US" sz="1600" dirty="0">
                <a:solidFill>
                  <a:schemeClr val="accent1"/>
                </a:solidFill>
              </a:rPr>
              <a:t> op </a:t>
            </a:r>
            <a:r>
              <a:rPr lang="en-US" sz="1600" dirty="0" err="1">
                <a:solidFill>
                  <a:schemeClr val="accent1"/>
                </a:solidFill>
              </a:rPr>
              <a:t>goed</a:t>
            </a:r>
            <a:r>
              <a:rPr lang="en-US" sz="1600" dirty="0">
                <a:solidFill>
                  <a:schemeClr val="accent1"/>
                </a:solidFill>
              </a:rPr>
              <a:t> of </a:t>
            </a:r>
            <a:r>
              <a:rPr lang="en-US" sz="1600" dirty="0" err="1">
                <a:solidFill>
                  <a:schemeClr val="accent1"/>
                </a:solidFill>
              </a:rPr>
              <a:t>fout</a:t>
            </a:r>
            <a:r>
              <a:rPr lang="en-US" sz="1600" dirty="0">
                <a:solidFill>
                  <a:schemeClr val="accent1"/>
                </a:solidFill>
              </a:rPr>
              <a:t>, </a:t>
            </a:r>
            <a:r>
              <a:rPr lang="en-US" sz="1600" dirty="0" err="1">
                <a:solidFill>
                  <a:schemeClr val="accent1"/>
                </a:solidFill>
              </a:rPr>
              <a:t>schuldigen</a:t>
            </a:r>
            <a:r>
              <a:rPr lang="en-US" sz="1600" dirty="0">
                <a:solidFill>
                  <a:schemeClr val="accent1"/>
                </a:solidFill>
              </a:rPr>
              <a:t>, etc. – </a:t>
            </a:r>
            <a:r>
              <a:rPr lang="en-US" sz="1600" dirty="0" err="1">
                <a:solidFill>
                  <a:schemeClr val="accent1"/>
                </a:solidFill>
              </a:rPr>
              <a:t>dat</a:t>
            </a:r>
            <a:r>
              <a:rPr lang="en-US" sz="1600" dirty="0">
                <a:solidFill>
                  <a:schemeClr val="accent1"/>
                </a:solidFill>
              </a:rPr>
              <a:t> is </a:t>
            </a:r>
            <a:r>
              <a:rPr lang="en-US" sz="1600" dirty="0" err="1">
                <a:solidFill>
                  <a:schemeClr val="accent1"/>
                </a:solidFill>
              </a:rPr>
              <a:t>precies</a:t>
            </a:r>
            <a:r>
              <a:rPr lang="en-US" sz="1600" dirty="0">
                <a:solidFill>
                  <a:schemeClr val="accent1"/>
                </a:solidFill>
              </a:rPr>
              <a:t> wat je </a:t>
            </a:r>
            <a:r>
              <a:rPr lang="en-US" sz="1600" dirty="0" err="1">
                <a:solidFill>
                  <a:schemeClr val="accent1"/>
                </a:solidFill>
              </a:rPr>
              <a:t>niet</a:t>
            </a:r>
            <a:r>
              <a:rPr lang="en-US" sz="1600" dirty="0">
                <a:solidFill>
                  <a:schemeClr val="accent1"/>
                </a:solidFill>
              </a:rPr>
              <a:t> </a:t>
            </a:r>
            <a:r>
              <a:rPr lang="en-US" sz="1600" dirty="0" err="1">
                <a:solidFill>
                  <a:schemeClr val="accent1"/>
                </a:solidFill>
              </a:rPr>
              <a:t>moet</a:t>
            </a:r>
            <a:r>
              <a:rPr lang="en-US" sz="1600" dirty="0">
                <a:solidFill>
                  <a:schemeClr val="accent1"/>
                </a:solidFill>
              </a:rPr>
              <a:t> </a:t>
            </a:r>
            <a:r>
              <a:rPr lang="en-US" sz="1600" dirty="0" err="1">
                <a:solidFill>
                  <a:schemeClr val="accent1"/>
                </a:solidFill>
              </a:rPr>
              <a:t>doen</a:t>
            </a:r>
            <a:r>
              <a:rPr lang="en-US" sz="1600" dirty="0">
                <a:solidFill>
                  <a:schemeClr val="accent1"/>
                </a:solidFill>
              </a:rPr>
              <a:t>. Je bent </a:t>
            </a:r>
            <a:r>
              <a:rPr lang="en-US" sz="1600" dirty="0" err="1">
                <a:solidFill>
                  <a:schemeClr val="accent1"/>
                </a:solidFill>
              </a:rPr>
              <a:t>niet</a:t>
            </a:r>
            <a:r>
              <a:rPr lang="en-US" sz="1600" dirty="0">
                <a:solidFill>
                  <a:schemeClr val="accent1"/>
                </a:solidFill>
              </a:rPr>
              <a:t> op de </a:t>
            </a:r>
            <a:r>
              <a:rPr lang="en-US" sz="1600" dirty="0" err="1">
                <a:solidFill>
                  <a:schemeClr val="accent1"/>
                </a:solidFill>
              </a:rPr>
              <a:t>vloer</a:t>
            </a:r>
            <a:r>
              <a:rPr lang="en-US" sz="1600" dirty="0">
                <a:solidFill>
                  <a:schemeClr val="accent1"/>
                </a:solidFill>
              </a:rPr>
              <a:t> om </a:t>
            </a:r>
            <a:r>
              <a:rPr lang="en-US" sz="1600" dirty="0" err="1">
                <a:solidFill>
                  <a:schemeClr val="accent1"/>
                </a:solidFill>
              </a:rPr>
              <a:t>te</a:t>
            </a:r>
            <a:r>
              <a:rPr lang="en-US" sz="1600" dirty="0">
                <a:solidFill>
                  <a:schemeClr val="accent1"/>
                </a:solidFill>
              </a:rPr>
              <a:t> </a:t>
            </a:r>
            <a:r>
              <a:rPr lang="en-US" sz="1600" dirty="0" err="1">
                <a:solidFill>
                  <a:schemeClr val="accent1"/>
                </a:solidFill>
              </a:rPr>
              <a:t>oordelen</a:t>
            </a:r>
            <a:r>
              <a:rPr lang="en-US" sz="1600" dirty="0">
                <a:solidFill>
                  <a:schemeClr val="accent1"/>
                </a:solidFill>
              </a:rPr>
              <a:t>, maar om met het team </a:t>
            </a:r>
            <a:r>
              <a:rPr lang="en-US" sz="1600" dirty="0" err="1">
                <a:solidFill>
                  <a:schemeClr val="accent1"/>
                </a:solidFill>
              </a:rPr>
              <a:t>samen</a:t>
            </a:r>
            <a:r>
              <a:rPr lang="en-US" sz="1600" dirty="0">
                <a:solidFill>
                  <a:schemeClr val="accent1"/>
                </a:solidFill>
              </a:rPr>
              <a:t> </a:t>
            </a:r>
            <a:r>
              <a:rPr lang="en-US" sz="1600" dirty="0" err="1">
                <a:solidFill>
                  <a:schemeClr val="accent1"/>
                </a:solidFill>
              </a:rPr>
              <a:t>te</a:t>
            </a:r>
            <a:r>
              <a:rPr lang="en-US" sz="1600" dirty="0">
                <a:solidFill>
                  <a:schemeClr val="accent1"/>
                </a:solidFill>
              </a:rPr>
              <a:t> </a:t>
            </a:r>
            <a:r>
              <a:rPr lang="en-US" sz="1600" dirty="0" err="1">
                <a:solidFill>
                  <a:schemeClr val="accent1"/>
                </a:solidFill>
              </a:rPr>
              <a:t>werken</a:t>
            </a:r>
            <a:r>
              <a:rPr lang="en-US" sz="1600" dirty="0">
                <a:solidFill>
                  <a:schemeClr val="accent1"/>
                </a:solidFill>
              </a:rPr>
              <a:t> </a:t>
            </a:r>
            <a:r>
              <a:rPr lang="en-US" sz="1600" dirty="0" err="1">
                <a:solidFill>
                  <a:schemeClr val="accent1"/>
                </a:solidFill>
              </a:rPr>
              <a:t>en</a:t>
            </a:r>
            <a:r>
              <a:rPr lang="en-US" sz="1600" dirty="0">
                <a:solidFill>
                  <a:schemeClr val="accent1"/>
                </a:solidFill>
              </a:rPr>
              <a:t> zo </a:t>
            </a:r>
            <a:r>
              <a:rPr lang="en-US" sz="1600" dirty="0" err="1">
                <a:solidFill>
                  <a:schemeClr val="accent1"/>
                </a:solidFill>
              </a:rPr>
              <a:t>problemen</a:t>
            </a:r>
            <a:r>
              <a:rPr lang="en-US" sz="1600" dirty="0">
                <a:solidFill>
                  <a:schemeClr val="accent1"/>
                </a:solidFill>
              </a:rPr>
              <a:t> </a:t>
            </a:r>
            <a:r>
              <a:rPr lang="en-US" sz="1600" dirty="0" err="1">
                <a:solidFill>
                  <a:schemeClr val="accent1"/>
                </a:solidFill>
              </a:rPr>
              <a:t>en</a:t>
            </a:r>
            <a:r>
              <a:rPr lang="en-US" sz="1600" dirty="0">
                <a:solidFill>
                  <a:schemeClr val="accent1"/>
                </a:solidFill>
              </a:rPr>
              <a:t> </a:t>
            </a:r>
            <a:r>
              <a:rPr lang="en-US" sz="1600" dirty="0" err="1">
                <a:solidFill>
                  <a:schemeClr val="accent1"/>
                </a:solidFill>
              </a:rPr>
              <a:t>oplossingen</a:t>
            </a:r>
            <a:r>
              <a:rPr lang="en-US" sz="1600" dirty="0">
                <a:solidFill>
                  <a:schemeClr val="accent1"/>
                </a:solidFill>
              </a:rPr>
              <a:t> in het </a:t>
            </a:r>
            <a:r>
              <a:rPr lang="en-US" sz="1600" dirty="0" err="1">
                <a:solidFill>
                  <a:schemeClr val="accent1"/>
                </a:solidFill>
              </a:rPr>
              <a:t>proces</a:t>
            </a:r>
            <a:r>
              <a:rPr lang="en-US" sz="1600" dirty="0">
                <a:solidFill>
                  <a:schemeClr val="accent1"/>
                </a:solidFill>
              </a:rPr>
              <a:t> </a:t>
            </a:r>
            <a:r>
              <a:rPr lang="en-US" sz="1600" dirty="0" err="1">
                <a:solidFill>
                  <a:schemeClr val="accent1"/>
                </a:solidFill>
              </a:rPr>
              <a:t>en</a:t>
            </a:r>
            <a:r>
              <a:rPr lang="en-US" sz="1600" dirty="0">
                <a:solidFill>
                  <a:schemeClr val="accent1"/>
                </a:solidFill>
              </a:rPr>
              <a:t> de </a:t>
            </a:r>
            <a:r>
              <a:rPr lang="en-US" sz="1600" dirty="0" err="1">
                <a:solidFill>
                  <a:schemeClr val="accent1"/>
                </a:solidFill>
              </a:rPr>
              <a:t>uitvoering</a:t>
            </a:r>
            <a:r>
              <a:rPr lang="en-US" sz="1600" dirty="0">
                <a:solidFill>
                  <a:schemeClr val="accent1"/>
                </a:solidFill>
              </a:rPr>
              <a:t> </a:t>
            </a:r>
            <a:r>
              <a:rPr lang="en-US" sz="1600" dirty="0" err="1">
                <a:solidFill>
                  <a:schemeClr val="accent1"/>
                </a:solidFill>
              </a:rPr>
              <a:t>te</a:t>
            </a:r>
            <a:r>
              <a:rPr lang="en-US" sz="1600" dirty="0">
                <a:solidFill>
                  <a:schemeClr val="accent1"/>
                </a:solidFill>
              </a:rPr>
              <a:t> </a:t>
            </a:r>
            <a:r>
              <a:rPr lang="en-US" sz="1600" dirty="0" err="1">
                <a:solidFill>
                  <a:schemeClr val="accent1"/>
                </a:solidFill>
              </a:rPr>
              <a:t>vinden</a:t>
            </a:r>
            <a:r>
              <a:rPr lang="en-US" sz="1600" dirty="0">
                <a:solidFill>
                  <a:schemeClr val="accent1"/>
                </a:solidFill>
              </a:rPr>
              <a:t>. </a:t>
            </a:r>
          </a:p>
        </p:txBody>
      </p:sp>
      <p:sp>
        <p:nvSpPr>
          <p:cNvPr id="11" name="Tekstvak 10">
            <a:extLst>
              <a:ext uri="{FF2B5EF4-FFF2-40B4-BE49-F238E27FC236}">
                <a16:creationId xmlns:a16="http://schemas.microsoft.com/office/drawing/2014/main" id="{4729D19A-59DB-0237-45A4-05808772D2C1}"/>
              </a:ext>
            </a:extLst>
          </p:cNvPr>
          <p:cNvSpPr txBox="1"/>
          <p:nvPr/>
        </p:nvSpPr>
        <p:spPr>
          <a:xfrm>
            <a:off x="361949" y="5113780"/>
            <a:ext cx="11562276" cy="1815882"/>
          </a:xfrm>
          <a:prstGeom prst="rect">
            <a:avLst/>
          </a:prstGeom>
          <a:noFill/>
          <a:ln>
            <a:noFill/>
          </a:ln>
        </p:spPr>
        <p:txBody>
          <a:bodyPr wrap="square">
            <a:spAutoFit/>
          </a:bodyPr>
          <a:lstStyle/>
          <a:p>
            <a:r>
              <a:rPr lang="en-US" sz="1600" i="1" dirty="0" err="1"/>
              <a:t>Handige</a:t>
            </a:r>
            <a:r>
              <a:rPr lang="en-US" sz="1600" i="1" dirty="0"/>
              <a:t> tips </a:t>
            </a:r>
            <a:r>
              <a:rPr lang="en-US" sz="1600" i="1" dirty="0" err="1"/>
              <a:t>voor</a:t>
            </a:r>
            <a:r>
              <a:rPr lang="en-US" sz="1600" i="1" dirty="0"/>
              <a:t> </a:t>
            </a:r>
            <a:r>
              <a:rPr lang="en-US" sz="1600" i="1" dirty="0" err="1"/>
              <a:t>een</a:t>
            </a:r>
            <a:r>
              <a:rPr lang="en-US" sz="1600" i="1" dirty="0"/>
              <a:t> Gemba walk:</a:t>
            </a:r>
          </a:p>
          <a:p>
            <a:pPr marL="285750" indent="-285750">
              <a:buFontTx/>
              <a:buChar char="-"/>
            </a:pPr>
            <a:r>
              <a:rPr lang="en-US" sz="1600" dirty="0" err="1"/>
              <a:t>Bepaal</a:t>
            </a:r>
            <a:r>
              <a:rPr lang="en-US" sz="1600" dirty="0"/>
              <a:t> het </a:t>
            </a:r>
            <a:r>
              <a:rPr lang="en-US" sz="1600" dirty="0" err="1"/>
              <a:t>thema</a:t>
            </a:r>
            <a:r>
              <a:rPr lang="en-US" sz="1600" dirty="0"/>
              <a:t>, </a:t>
            </a:r>
            <a:r>
              <a:rPr lang="en-US" sz="1600" dirty="0" err="1"/>
              <a:t>zoals</a:t>
            </a:r>
            <a:r>
              <a:rPr lang="en-US" sz="1600" dirty="0"/>
              <a:t> in </a:t>
            </a:r>
            <a:r>
              <a:rPr lang="en-US" sz="1600" dirty="0" err="1"/>
              <a:t>hoeverre</a:t>
            </a:r>
            <a:r>
              <a:rPr lang="en-US" sz="1600" dirty="0"/>
              <a:t> de </a:t>
            </a:r>
            <a:r>
              <a:rPr lang="en-US" sz="1600" dirty="0" err="1"/>
              <a:t>keuzehulp</a:t>
            </a:r>
            <a:r>
              <a:rPr lang="en-US" sz="1600" dirty="0"/>
              <a:t> </a:t>
            </a:r>
            <a:r>
              <a:rPr lang="en-US" sz="1600" dirty="0" err="1"/>
              <a:t>wordt</a:t>
            </a:r>
            <a:r>
              <a:rPr lang="en-US" sz="1600" dirty="0"/>
              <a:t> </a:t>
            </a:r>
            <a:r>
              <a:rPr lang="en-US" sz="1600" dirty="0" err="1"/>
              <a:t>gebruikt</a:t>
            </a:r>
            <a:r>
              <a:rPr lang="en-US" sz="1600" dirty="0"/>
              <a:t> op de </a:t>
            </a:r>
            <a:r>
              <a:rPr lang="en-US" sz="1600" dirty="0" err="1"/>
              <a:t>werkvloer</a:t>
            </a:r>
            <a:endParaRPr lang="en-US" sz="1600" dirty="0"/>
          </a:p>
          <a:p>
            <a:pPr marL="285750" indent="-285750">
              <a:buFontTx/>
              <a:buChar char="-"/>
            </a:pPr>
            <a:r>
              <a:rPr lang="en-US" sz="1600" dirty="0"/>
              <a:t>Leg je </a:t>
            </a:r>
            <a:r>
              <a:rPr lang="en-US" sz="1600" dirty="0" err="1"/>
              <a:t>observaties</a:t>
            </a:r>
            <a:r>
              <a:rPr lang="en-US" sz="1600" dirty="0"/>
              <a:t> vast.</a:t>
            </a:r>
          </a:p>
          <a:p>
            <a:pPr marL="285750" indent="-285750">
              <a:buFontTx/>
              <a:buChar char="-"/>
            </a:pPr>
            <a:r>
              <a:rPr lang="en-US" sz="1600" dirty="0"/>
              <a:t>Doe het </a:t>
            </a:r>
            <a:r>
              <a:rPr lang="en-US" sz="1600" dirty="0" err="1"/>
              <a:t>samen</a:t>
            </a:r>
            <a:r>
              <a:rPr lang="en-US" sz="1600" dirty="0"/>
              <a:t> met </a:t>
            </a:r>
            <a:r>
              <a:rPr lang="en-US" sz="1600" dirty="0" err="1"/>
              <a:t>iemand</a:t>
            </a:r>
            <a:r>
              <a:rPr lang="en-US" sz="1600" dirty="0"/>
              <a:t> </a:t>
            </a:r>
            <a:r>
              <a:rPr lang="en-US" sz="1600" dirty="0" err="1"/>
              <a:t>uit</a:t>
            </a:r>
            <a:r>
              <a:rPr lang="en-US" sz="1600" dirty="0"/>
              <a:t> het team.</a:t>
            </a:r>
          </a:p>
          <a:p>
            <a:pPr marL="285750" indent="-285750">
              <a:buFontTx/>
              <a:buChar char="-"/>
            </a:pPr>
            <a:r>
              <a:rPr lang="en-US" sz="1600" dirty="0"/>
              <a:t>“</a:t>
            </a:r>
            <a:r>
              <a:rPr lang="en-US" sz="1600" dirty="0" err="1"/>
              <a:t>Niet</a:t>
            </a:r>
            <a:r>
              <a:rPr lang="en-US" sz="1600" dirty="0"/>
              <a:t>” </a:t>
            </a:r>
            <a:r>
              <a:rPr lang="en-US" sz="1600" dirty="0" err="1"/>
              <a:t>jezelf</a:t>
            </a:r>
            <a:r>
              <a:rPr lang="en-US" sz="1600" dirty="0"/>
              <a:t> vast </a:t>
            </a:r>
            <a:r>
              <a:rPr lang="en-US" sz="1600" dirty="0" err="1"/>
              <a:t>aan</a:t>
            </a:r>
            <a:r>
              <a:rPr lang="en-US" sz="1600" dirty="0"/>
              <a:t> het </a:t>
            </a:r>
            <a:r>
              <a:rPr lang="en-US" sz="1600" dirty="0" err="1"/>
              <a:t>proces</a:t>
            </a:r>
            <a:r>
              <a:rPr lang="en-US" sz="1600" dirty="0"/>
              <a:t>. </a:t>
            </a:r>
            <a:r>
              <a:rPr lang="en-US" sz="1600" dirty="0" err="1"/>
              <a:t>B.v.</a:t>
            </a:r>
            <a:r>
              <a:rPr lang="en-US" sz="1600" dirty="0"/>
              <a:t> </a:t>
            </a:r>
            <a:r>
              <a:rPr lang="en-US" sz="1600" dirty="0" err="1"/>
              <a:t>spreekuur</a:t>
            </a:r>
            <a:r>
              <a:rPr lang="en-US" sz="1600" dirty="0"/>
              <a:t>/</a:t>
            </a:r>
            <a:r>
              <a:rPr lang="en-US" sz="1600" dirty="0" err="1"/>
              <a:t>interventie</a:t>
            </a:r>
            <a:r>
              <a:rPr lang="en-US" sz="1600" dirty="0"/>
              <a:t>/</a:t>
            </a:r>
            <a:r>
              <a:rPr lang="en-US" sz="1600" dirty="0" err="1"/>
              <a:t>opname</a:t>
            </a:r>
            <a:r>
              <a:rPr lang="en-US" sz="1600" dirty="0"/>
              <a:t> </a:t>
            </a:r>
            <a:r>
              <a:rPr lang="en-US" sz="1600" dirty="0" err="1"/>
              <a:t>volgen</a:t>
            </a:r>
            <a:r>
              <a:rPr lang="en-US" sz="1600" dirty="0"/>
              <a:t> van </a:t>
            </a:r>
            <a:r>
              <a:rPr lang="en-US" sz="1600" dirty="0" err="1"/>
              <a:t>verschillende</a:t>
            </a:r>
            <a:r>
              <a:rPr lang="en-US" sz="1600" dirty="0"/>
              <a:t> </a:t>
            </a:r>
            <a:r>
              <a:rPr lang="en-US" sz="1600" dirty="0" err="1"/>
              <a:t>betrokkenen</a:t>
            </a:r>
            <a:r>
              <a:rPr lang="en-US" sz="1600" dirty="0"/>
              <a:t>.</a:t>
            </a:r>
          </a:p>
          <a:p>
            <a:pPr marL="285750" indent="-285750">
              <a:buFontTx/>
              <a:buChar char="-"/>
            </a:pPr>
            <a:r>
              <a:rPr lang="en-US" sz="1600" dirty="0" err="1"/>
              <a:t>Vraag</a:t>
            </a:r>
            <a:r>
              <a:rPr lang="en-US" sz="1600" dirty="0"/>
              <a:t> </a:t>
            </a:r>
            <a:r>
              <a:rPr lang="en-US" sz="1600" dirty="0" err="1"/>
              <a:t>betrokkenen</a:t>
            </a:r>
            <a:r>
              <a:rPr lang="en-US" sz="1600" dirty="0"/>
              <a:t> over wat er </a:t>
            </a:r>
            <a:r>
              <a:rPr lang="en-US" sz="1600" dirty="0" err="1"/>
              <a:t>goed</a:t>
            </a:r>
            <a:r>
              <a:rPr lang="en-US" sz="1600" dirty="0"/>
              <a:t>/minder </a:t>
            </a:r>
            <a:r>
              <a:rPr lang="en-US" sz="1600" dirty="0" err="1"/>
              <a:t>gaat</a:t>
            </a:r>
            <a:r>
              <a:rPr lang="en-US" sz="1600" dirty="0"/>
              <a:t> en </a:t>
            </a:r>
            <a:r>
              <a:rPr lang="en-US" sz="1600" dirty="0" err="1"/>
              <a:t>waardoor</a:t>
            </a:r>
            <a:r>
              <a:rPr lang="en-US" sz="1600" dirty="0"/>
              <a:t> </a:t>
            </a:r>
            <a:r>
              <a:rPr lang="en-US" sz="1600" dirty="0" err="1"/>
              <a:t>dit</a:t>
            </a:r>
            <a:r>
              <a:rPr lang="en-US" sz="1600" dirty="0"/>
              <a:t> </a:t>
            </a:r>
            <a:r>
              <a:rPr lang="en-US" sz="1600" dirty="0" err="1"/>
              <a:t>komt</a:t>
            </a:r>
            <a:r>
              <a:rPr lang="en-US" sz="1600" dirty="0"/>
              <a:t> &amp; in </a:t>
            </a:r>
            <a:r>
              <a:rPr lang="en-US" sz="1600" dirty="0" err="1"/>
              <a:t>welke</a:t>
            </a:r>
            <a:r>
              <a:rPr lang="en-US" sz="1600" dirty="0"/>
              <a:t> mate </a:t>
            </a:r>
            <a:r>
              <a:rPr lang="en-US" sz="1600" dirty="0" err="1"/>
              <a:t>zij</a:t>
            </a:r>
            <a:r>
              <a:rPr lang="en-US" sz="1600" dirty="0"/>
              <a:t> al fan </a:t>
            </a:r>
            <a:r>
              <a:rPr lang="en-US" sz="1600" dirty="0" err="1"/>
              <a:t>zijn</a:t>
            </a:r>
            <a:r>
              <a:rPr lang="en-US" sz="1600" dirty="0"/>
              <a:t> de </a:t>
            </a:r>
            <a:r>
              <a:rPr lang="en-US" sz="1600" dirty="0" err="1"/>
              <a:t>keuzehulp</a:t>
            </a:r>
            <a:endParaRPr lang="en-US" sz="1600" dirty="0"/>
          </a:p>
          <a:p>
            <a:pPr marL="285750" indent="-285750">
              <a:buFontTx/>
              <a:buChar char="-"/>
            </a:pPr>
            <a:r>
              <a:rPr lang="en-US" sz="1600" dirty="0"/>
              <a:t>Deel </a:t>
            </a:r>
            <a:r>
              <a:rPr lang="en-US" sz="1600" dirty="0" err="1"/>
              <a:t>bevindingen</a:t>
            </a:r>
            <a:r>
              <a:rPr lang="en-US" sz="1600" dirty="0"/>
              <a:t> in de </a:t>
            </a:r>
            <a:r>
              <a:rPr lang="en-US" sz="1600" dirty="0" err="1"/>
              <a:t>waardestroom</a:t>
            </a:r>
            <a:r>
              <a:rPr lang="en-US" sz="1600" dirty="0"/>
              <a:t> van het process (</a:t>
            </a:r>
            <a:r>
              <a:rPr lang="en-US" sz="1600" dirty="0" err="1"/>
              <a:t>zie</a:t>
            </a:r>
            <a:r>
              <a:rPr lang="en-US" sz="1600" dirty="0"/>
              <a:t> </a:t>
            </a:r>
            <a:r>
              <a:rPr lang="en-US" sz="1600" dirty="0" err="1"/>
              <a:t>volgende</a:t>
            </a:r>
            <a:r>
              <a:rPr lang="en-US" sz="1600" dirty="0"/>
              <a:t> </a:t>
            </a:r>
            <a:r>
              <a:rPr lang="en-US" sz="1600" dirty="0" err="1"/>
              <a:t>pagina</a:t>
            </a:r>
            <a:r>
              <a:rPr lang="en-US" sz="1600" dirty="0"/>
              <a:t> </a:t>
            </a:r>
            <a:r>
              <a:rPr lang="en-US" sz="1600" dirty="0" err="1"/>
              <a:t>voor</a:t>
            </a:r>
            <a:r>
              <a:rPr lang="en-US" sz="1600" dirty="0"/>
              <a:t> </a:t>
            </a:r>
            <a:r>
              <a:rPr lang="en-US" sz="1600" dirty="0" err="1"/>
              <a:t>een</a:t>
            </a:r>
            <a:r>
              <a:rPr lang="en-US" sz="1600" dirty="0"/>
              <a:t> </a:t>
            </a:r>
            <a:r>
              <a:rPr lang="en-US" sz="1600" dirty="0" err="1"/>
              <a:t>voobeeld</a:t>
            </a:r>
            <a:r>
              <a:rPr lang="en-US" sz="1600" dirty="0"/>
              <a:t>)</a:t>
            </a:r>
          </a:p>
        </p:txBody>
      </p:sp>
      <p:sp>
        <p:nvSpPr>
          <p:cNvPr id="7" name="Title 1">
            <a:extLst>
              <a:ext uri="{FF2B5EF4-FFF2-40B4-BE49-F238E27FC236}">
                <a16:creationId xmlns:a16="http://schemas.microsoft.com/office/drawing/2014/main" id="{F05ED6DB-B54B-4B73-42FC-CF0FF44E1407}"/>
              </a:ext>
            </a:extLst>
          </p:cNvPr>
          <p:cNvSpPr txBox="1">
            <a:spLocks/>
          </p:cNvSpPr>
          <p:nvPr/>
        </p:nvSpPr>
        <p:spPr>
          <a:xfrm>
            <a:off x="782089" y="152400"/>
            <a:ext cx="10529888" cy="933450"/>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lang="nl-NL" sz="2000" b="1" i="0" kern="1200" dirty="0">
                <a:solidFill>
                  <a:schemeClr val="tx2"/>
                </a:solidFill>
                <a:latin typeface="+mj-lt"/>
                <a:ea typeface="+mj-ea"/>
                <a:cs typeface="+mj-cs"/>
              </a:defRPr>
            </a:lvl1pPr>
          </a:lstStyle>
          <a:p>
            <a:r>
              <a:rPr lang="nl-NL" sz="3200" dirty="0" err="1">
                <a:solidFill>
                  <a:srgbClr val="222222"/>
                </a:solidFill>
                <a:latin typeface="Calibri" panose="020F0502020204030204"/>
              </a:rPr>
              <a:t>Gemba</a:t>
            </a:r>
            <a:r>
              <a:rPr lang="nl-NL" sz="3200" dirty="0">
                <a:solidFill>
                  <a:srgbClr val="222222"/>
                </a:solidFill>
                <a:latin typeface="Calibri" panose="020F0502020204030204"/>
              </a:rPr>
              <a:t> walk – Uitleg</a:t>
            </a:r>
            <a:br>
              <a:rPr lang="nl-NL" sz="3200" dirty="0">
                <a:solidFill>
                  <a:srgbClr val="222222"/>
                </a:solidFill>
                <a:latin typeface="Calibri" panose="020F0502020204030204"/>
              </a:rPr>
            </a:br>
            <a:endParaRPr lang="nl-NL" dirty="0"/>
          </a:p>
        </p:txBody>
      </p:sp>
      <p:sp>
        <p:nvSpPr>
          <p:cNvPr id="8" name="Text Placeholder 4">
            <a:extLst>
              <a:ext uri="{FF2B5EF4-FFF2-40B4-BE49-F238E27FC236}">
                <a16:creationId xmlns:a16="http://schemas.microsoft.com/office/drawing/2014/main" id="{342C6065-36C8-CE04-6B16-80795B25D7DE}"/>
              </a:ext>
            </a:extLst>
          </p:cNvPr>
          <p:cNvSpPr txBox="1">
            <a:spLocks/>
          </p:cNvSpPr>
          <p:nvPr/>
        </p:nvSpPr>
        <p:spPr>
          <a:xfrm>
            <a:off x="762001" y="633413"/>
            <a:ext cx="10529888" cy="215900"/>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b="1"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2400" b="0" i="1">
                <a:solidFill>
                  <a:srgbClr val="222222"/>
                </a:solidFill>
                <a:latin typeface="Calibri" panose="020F0502020204030204"/>
                <a:ea typeface="+mj-ea"/>
                <a:cs typeface="+mj-cs"/>
              </a:rPr>
              <a:t>Daar waar het echte werk plaatsvindt</a:t>
            </a:r>
            <a:endParaRPr lang="nl-NL" sz="2400" dirty="0"/>
          </a:p>
        </p:txBody>
      </p:sp>
    </p:spTree>
    <p:extLst>
      <p:ext uri="{BB962C8B-B14F-4D97-AF65-F5344CB8AC3E}">
        <p14:creationId xmlns:p14="http://schemas.microsoft.com/office/powerpoint/2010/main" val="7349714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vak 14">
            <a:extLst>
              <a:ext uri="{FF2B5EF4-FFF2-40B4-BE49-F238E27FC236}">
                <a16:creationId xmlns:a16="http://schemas.microsoft.com/office/drawing/2014/main" id="{4DDAE1EA-BB43-032A-B3ED-62CB9F01D6A2}"/>
              </a:ext>
            </a:extLst>
          </p:cNvPr>
          <p:cNvSpPr txBox="1"/>
          <p:nvPr/>
        </p:nvSpPr>
        <p:spPr>
          <a:xfrm>
            <a:off x="944544" y="1085850"/>
            <a:ext cx="10872317" cy="2677656"/>
          </a:xfrm>
          <a:prstGeom prst="rect">
            <a:avLst/>
          </a:prstGeom>
          <a:noFill/>
        </p:spPr>
        <p:txBody>
          <a:bodyPr wrap="square" lIns="91440" tIns="45720" rIns="91440" bIns="45720" rtlCol="0" anchor="t">
            <a:spAutoFit/>
          </a:bodyPr>
          <a:lstStyle/>
          <a:p>
            <a:r>
              <a:rPr lang="nl-NL" sz="1400" dirty="0">
                <a:solidFill>
                  <a:srgbClr val="364C55"/>
                </a:solidFill>
              </a:rPr>
              <a:t>Voorbeeldthema’s voor een ‘</a:t>
            </a:r>
            <a:r>
              <a:rPr lang="nl-NL" sz="1400" dirty="0" err="1">
                <a:solidFill>
                  <a:srgbClr val="364C55"/>
                </a:solidFill>
              </a:rPr>
              <a:t>Gemba</a:t>
            </a:r>
            <a:r>
              <a:rPr lang="nl-NL" sz="1400" dirty="0">
                <a:solidFill>
                  <a:srgbClr val="364C55"/>
                </a:solidFill>
              </a:rPr>
              <a:t> walk’ samen beslissen bij de nefrologie: 1) mate van adoptie onder cardiologen en verpleegkundigen, 2) mate van routine, 3) mate van verankering in de zorg, 4) monitoren behandelmix</a:t>
            </a:r>
          </a:p>
          <a:p>
            <a:endParaRPr lang="nl-NL" sz="1400" dirty="0">
              <a:solidFill>
                <a:srgbClr val="364C55"/>
              </a:solidFill>
            </a:endParaRPr>
          </a:p>
          <a:p>
            <a:r>
              <a:rPr lang="nl-NL" sz="1400" b="1" dirty="0">
                <a:solidFill>
                  <a:srgbClr val="364C55"/>
                </a:solidFill>
              </a:rPr>
              <a:t>Tips:</a:t>
            </a:r>
          </a:p>
          <a:p>
            <a:pPr marL="285750" indent="-285750">
              <a:buFont typeface="Arial" panose="020B0604020202020204" pitchFamily="34" charset="0"/>
              <a:buChar char="•"/>
            </a:pPr>
            <a:r>
              <a:rPr lang="nl-NL" sz="1400" dirty="0">
                <a:solidFill>
                  <a:srgbClr val="364C55"/>
                </a:solidFill>
              </a:rPr>
              <a:t>Spreekuren volgen en na iedere patiënt de nefroloog vragen waarom deze wel / niet een keuzehulp heeft ontvangen (5x </a:t>
            </a:r>
            <a:r>
              <a:rPr lang="nl-NL" sz="1400" dirty="0" err="1">
                <a:solidFill>
                  <a:srgbClr val="364C55"/>
                </a:solidFill>
              </a:rPr>
              <a:t>why</a:t>
            </a:r>
            <a:r>
              <a:rPr lang="nl-NL" sz="1400" dirty="0">
                <a:solidFill>
                  <a:srgbClr val="364C55"/>
                </a:solidFill>
              </a:rPr>
              <a:t>)</a:t>
            </a:r>
          </a:p>
          <a:p>
            <a:pPr marL="285750" indent="-285750">
              <a:buFont typeface="Arial" panose="020B0604020202020204" pitchFamily="34" charset="0"/>
              <a:buChar char="•"/>
            </a:pPr>
            <a:r>
              <a:rPr lang="nl-NL" sz="1400" dirty="0">
                <a:solidFill>
                  <a:srgbClr val="364C55"/>
                </a:solidFill>
              </a:rPr>
              <a:t>Plus een kwartiertje/half uur tijd van de nefroloog vragen voor: </a:t>
            </a:r>
          </a:p>
          <a:p>
            <a:pPr marL="742950" lvl="1" indent="-285750">
              <a:buFont typeface="Courier New" panose="02070309020205020404" pitchFamily="49" charset="0"/>
              <a:buChar char="o"/>
            </a:pPr>
            <a:r>
              <a:rPr lang="nl-NL" sz="1400" dirty="0">
                <a:solidFill>
                  <a:srgbClr val="364C55"/>
                </a:solidFill>
              </a:rPr>
              <a:t>Uitleg over hoe je de keuzehulp uitreikt en er later op terugkomt. Terplekke de benodigde handelingen laten zien in hun systemen m.b.t. een uitreikvel van de keuzehulp, inloggen of andere praktische aspecten.</a:t>
            </a:r>
          </a:p>
          <a:p>
            <a:pPr marL="285750" indent="-285750">
              <a:buFont typeface="Arial" panose="020B0604020202020204" pitchFamily="34" charset="0"/>
              <a:buChar char="•"/>
            </a:pPr>
            <a:r>
              <a:rPr lang="nl-NL" sz="1400" dirty="0">
                <a:solidFill>
                  <a:srgbClr val="364C55"/>
                </a:solidFill>
                <a:latin typeface="Arial"/>
                <a:cs typeface="Arial"/>
              </a:rPr>
              <a:t>Betrokkenen bevragen die te maken hebben met de keuzehulp, bijvoorbeeld de verpleegkundige die extra tijd heeft om nog een keer met de patiënt door de keuzehulp te lopen, de nefroloog die het in het consult bespreekt. </a:t>
            </a:r>
            <a:endParaRPr lang="nl-NL" sz="1400" dirty="0">
              <a:solidFill>
                <a:srgbClr val="364C55"/>
              </a:solidFill>
              <a:cs typeface="Arial"/>
            </a:endParaRPr>
          </a:p>
          <a:p>
            <a:pPr marL="285750" indent="-285750">
              <a:buFont typeface="Arial" panose="020B0604020202020204" pitchFamily="34" charset="0"/>
              <a:buChar char="•"/>
            </a:pPr>
            <a:r>
              <a:rPr lang="nl-NL" sz="1400" dirty="0" err="1">
                <a:solidFill>
                  <a:srgbClr val="364C55"/>
                </a:solidFill>
              </a:rPr>
              <a:t>Tri-partite</a:t>
            </a:r>
            <a:r>
              <a:rPr lang="nl-NL" sz="1400" dirty="0">
                <a:solidFill>
                  <a:srgbClr val="364C55"/>
                </a:solidFill>
              </a:rPr>
              <a:t> management bevragen over samen beslissen: wat zij eraan (gaan) doen om deze verandering te bewerkstelligen. </a:t>
            </a:r>
          </a:p>
          <a:p>
            <a:endParaRPr lang="nl-NL" sz="1400" dirty="0">
              <a:solidFill>
                <a:srgbClr val="364C55"/>
              </a:solidFill>
            </a:endParaRPr>
          </a:p>
        </p:txBody>
      </p:sp>
      <p:sp>
        <p:nvSpPr>
          <p:cNvPr id="2" name="Titel 1">
            <a:extLst>
              <a:ext uri="{FF2B5EF4-FFF2-40B4-BE49-F238E27FC236}">
                <a16:creationId xmlns:a16="http://schemas.microsoft.com/office/drawing/2014/main" id="{8E5CA66A-034F-889B-349C-7F77252D9994}"/>
              </a:ext>
            </a:extLst>
          </p:cNvPr>
          <p:cNvSpPr>
            <a:spLocks noGrp="1"/>
          </p:cNvSpPr>
          <p:nvPr>
            <p:ph type="title"/>
          </p:nvPr>
        </p:nvSpPr>
        <p:spPr/>
        <p:txBody>
          <a:bodyPr/>
          <a:lstStyle/>
          <a:p>
            <a:r>
              <a:rPr lang="nl-NL" dirty="0" err="1"/>
              <a:t>Gemba</a:t>
            </a:r>
            <a:r>
              <a:rPr lang="nl-NL" dirty="0"/>
              <a:t> walk – Voorbeeld voor samen beslissen bij de nefrologie</a:t>
            </a:r>
            <a:br>
              <a:rPr lang="nl-NL" dirty="0"/>
            </a:br>
            <a:br>
              <a:rPr lang="nl-NL" dirty="0"/>
            </a:br>
            <a:endParaRPr lang="nl-NL" dirty="0"/>
          </a:p>
        </p:txBody>
      </p:sp>
      <p:sp>
        <p:nvSpPr>
          <p:cNvPr id="4" name="Tijdelijke aanduiding voor dianummer 3">
            <a:extLst>
              <a:ext uri="{FF2B5EF4-FFF2-40B4-BE49-F238E27FC236}">
                <a16:creationId xmlns:a16="http://schemas.microsoft.com/office/drawing/2014/main" id="{3F811D9F-29B0-7371-90D2-19B82387EDDD}"/>
              </a:ext>
            </a:extLst>
          </p:cNvPr>
          <p:cNvSpPr>
            <a:spLocks noGrp="1"/>
          </p:cNvSpPr>
          <p:nvPr>
            <p:ph type="sldNum" sz="quarter" idx="12"/>
          </p:nvPr>
        </p:nvSpPr>
        <p:spPr/>
        <p:txBody>
          <a:bodyPr/>
          <a:lstStyle/>
          <a:p>
            <a:fld id="{AD7DC81C-C575-4D07-AF21-37280659F2C2}" type="slidenum">
              <a:rPr lang="nl-NL" smtClean="0"/>
              <a:pPr/>
              <a:t>3</a:t>
            </a:fld>
            <a:endParaRPr lang="nl-NL" dirty="0"/>
          </a:p>
        </p:txBody>
      </p:sp>
      <p:sp>
        <p:nvSpPr>
          <p:cNvPr id="9" name="Tijdelijke aanduiding voor tekst 8">
            <a:extLst>
              <a:ext uri="{FF2B5EF4-FFF2-40B4-BE49-F238E27FC236}">
                <a16:creationId xmlns:a16="http://schemas.microsoft.com/office/drawing/2014/main" id="{A118D133-FB91-B3C1-0ABB-675CA196A60B}"/>
              </a:ext>
            </a:extLst>
          </p:cNvPr>
          <p:cNvSpPr>
            <a:spLocks noGrp="1"/>
          </p:cNvSpPr>
          <p:nvPr>
            <p:ph type="body" sz="quarter" idx="14"/>
          </p:nvPr>
        </p:nvSpPr>
        <p:spPr/>
        <p:txBody>
          <a:bodyPr/>
          <a:lstStyle/>
          <a:p>
            <a:endParaRPr lang="nl-NL"/>
          </a:p>
        </p:txBody>
      </p:sp>
      <p:sp>
        <p:nvSpPr>
          <p:cNvPr id="14" name="Tekstvak 13">
            <a:extLst>
              <a:ext uri="{FF2B5EF4-FFF2-40B4-BE49-F238E27FC236}">
                <a16:creationId xmlns:a16="http://schemas.microsoft.com/office/drawing/2014/main" id="{CDD0930F-7B12-A492-4D43-91583C9E7A95}"/>
              </a:ext>
            </a:extLst>
          </p:cNvPr>
          <p:cNvSpPr txBox="1"/>
          <p:nvPr/>
        </p:nvSpPr>
        <p:spPr>
          <a:xfrm>
            <a:off x="944544" y="4191405"/>
            <a:ext cx="10872317" cy="954107"/>
          </a:xfrm>
          <a:prstGeom prst="rect">
            <a:avLst/>
          </a:prstGeom>
          <a:noFill/>
        </p:spPr>
        <p:txBody>
          <a:bodyPr wrap="square" lIns="91440" tIns="45720" rIns="91440" bIns="45720" rtlCol="0" anchor="t">
            <a:spAutoFit/>
          </a:bodyPr>
          <a:lstStyle/>
          <a:p>
            <a:r>
              <a:rPr lang="nl-NL" sz="1400" dirty="0">
                <a:solidFill>
                  <a:srgbClr val="364C55"/>
                </a:solidFill>
              </a:rPr>
              <a:t>Na de “</a:t>
            </a:r>
            <a:r>
              <a:rPr lang="nl-NL" sz="1400" dirty="0" err="1">
                <a:solidFill>
                  <a:srgbClr val="364C55"/>
                </a:solidFill>
              </a:rPr>
              <a:t>gemba</a:t>
            </a:r>
            <a:r>
              <a:rPr lang="nl-NL" sz="1400" dirty="0">
                <a:solidFill>
                  <a:srgbClr val="364C55"/>
                </a:solidFill>
              </a:rPr>
              <a:t> walk” kan je een waardestroom** maken: leg alle observaties vast met hun verwachte impact op adoptie. Op basis hiervan kun je een overkoepelend ontwerp maken van de te realiseren verandering en onderliggende verbeteracties. Zo’n </a:t>
            </a:r>
            <a:r>
              <a:rPr lang="nl-NL" sz="1400" dirty="0" err="1">
                <a:solidFill>
                  <a:srgbClr val="364C55"/>
                </a:solidFill>
              </a:rPr>
              <a:t>waardestroom</a:t>
            </a:r>
            <a:r>
              <a:rPr lang="nl-NL" sz="1400" dirty="0">
                <a:solidFill>
                  <a:srgbClr val="364C55"/>
                </a:solidFill>
              </a:rPr>
              <a:t> kan er (simplistisch) zo uitzien</a:t>
            </a:r>
          </a:p>
          <a:p>
            <a:r>
              <a:rPr lang="nl-NL" sz="1400" dirty="0">
                <a:solidFill>
                  <a:srgbClr val="364C55"/>
                </a:solidFill>
                <a:cs typeface="Arial"/>
              </a:rPr>
              <a:t>** raadpleeg de </a:t>
            </a:r>
            <a:r>
              <a:rPr lang="nl-NL" sz="1400" dirty="0" err="1">
                <a:solidFill>
                  <a:srgbClr val="364C55"/>
                </a:solidFill>
                <a:cs typeface="Arial"/>
              </a:rPr>
              <a:t>lean</a:t>
            </a:r>
            <a:r>
              <a:rPr lang="nl-NL" sz="1400" dirty="0">
                <a:solidFill>
                  <a:srgbClr val="364C55"/>
                </a:solidFill>
                <a:cs typeface="Arial"/>
              </a:rPr>
              <a:t> methodiek voor meer informatie over </a:t>
            </a:r>
            <a:r>
              <a:rPr lang="nl-NL" sz="1400" dirty="0">
                <a:solidFill>
                  <a:srgbClr val="364C55"/>
                </a:solidFill>
              </a:rPr>
              <a:t>wat een </a:t>
            </a:r>
            <a:r>
              <a:rPr lang="nl-NL" sz="1400" dirty="0" err="1">
                <a:solidFill>
                  <a:srgbClr val="364C55"/>
                </a:solidFill>
              </a:rPr>
              <a:t>waardestroom</a:t>
            </a:r>
            <a:r>
              <a:rPr lang="nl-NL" sz="1400" dirty="0">
                <a:solidFill>
                  <a:srgbClr val="364C55"/>
                </a:solidFill>
              </a:rPr>
              <a:t> inhoudt en hoe je het gebruikt.</a:t>
            </a:r>
            <a:endParaRPr lang="nl-NL" sz="1400" dirty="0">
              <a:solidFill>
                <a:srgbClr val="364C55"/>
              </a:solidFill>
              <a:cs typeface="Arial"/>
            </a:endParaRPr>
          </a:p>
        </p:txBody>
      </p:sp>
      <p:sp>
        <p:nvSpPr>
          <p:cNvPr id="3" name="Pijl: punthaak 2">
            <a:extLst>
              <a:ext uri="{FF2B5EF4-FFF2-40B4-BE49-F238E27FC236}">
                <a16:creationId xmlns:a16="http://schemas.microsoft.com/office/drawing/2014/main" id="{CD70DB73-1EB0-6493-3386-8A42792172C9}"/>
              </a:ext>
            </a:extLst>
          </p:cNvPr>
          <p:cNvSpPr/>
          <p:nvPr/>
        </p:nvSpPr>
        <p:spPr>
          <a:xfrm>
            <a:off x="2870831" y="5222873"/>
            <a:ext cx="2873978" cy="794125"/>
          </a:xfrm>
          <a:prstGeom prst="chevron">
            <a:avLst/>
          </a:prstGeom>
          <a:solidFill>
            <a:schemeClr val="bg1"/>
          </a:solidFill>
          <a:ln>
            <a:solidFill>
              <a:srgbClr val="1486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solidFill>
                  <a:srgbClr val="000000"/>
                </a:solidFill>
                <a:cs typeface="Arial"/>
              </a:rPr>
              <a:t>‘Includeren’ van patiënt (via spreekuur, na interventie, na opname, bulkactie)</a:t>
            </a:r>
          </a:p>
        </p:txBody>
      </p:sp>
      <p:sp>
        <p:nvSpPr>
          <p:cNvPr id="5" name="Pijl: punthaak 4">
            <a:extLst>
              <a:ext uri="{FF2B5EF4-FFF2-40B4-BE49-F238E27FC236}">
                <a16:creationId xmlns:a16="http://schemas.microsoft.com/office/drawing/2014/main" id="{0FBFD2A5-70AF-EA43-F314-6339E9FBFCA6}"/>
              </a:ext>
            </a:extLst>
          </p:cNvPr>
          <p:cNvSpPr/>
          <p:nvPr/>
        </p:nvSpPr>
        <p:spPr>
          <a:xfrm>
            <a:off x="5741379" y="5222873"/>
            <a:ext cx="2873978" cy="794125"/>
          </a:xfrm>
          <a:prstGeom prst="chevron">
            <a:avLst/>
          </a:prstGeom>
          <a:solidFill>
            <a:schemeClr val="bg1"/>
          </a:solidFill>
          <a:ln>
            <a:solidFill>
              <a:srgbClr val="1486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100" dirty="0">
                <a:solidFill>
                  <a:srgbClr val="000000"/>
                </a:solidFill>
                <a:cs typeface="Arial"/>
              </a:rPr>
              <a:t>Keuzehulp bespreken in spreekuur</a:t>
            </a:r>
          </a:p>
        </p:txBody>
      </p:sp>
      <p:sp>
        <p:nvSpPr>
          <p:cNvPr id="6" name="Pijl: punthaak 5">
            <a:extLst>
              <a:ext uri="{FF2B5EF4-FFF2-40B4-BE49-F238E27FC236}">
                <a16:creationId xmlns:a16="http://schemas.microsoft.com/office/drawing/2014/main" id="{CFF6540F-4641-6385-7188-68AABD5968AA}"/>
              </a:ext>
            </a:extLst>
          </p:cNvPr>
          <p:cNvSpPr/>
          <p:nvPr/>
        </p:nvSpPr>
        <p:spPr>
          <a:xfrm>
            <a:off x="8611927" y="5222873"/>
            <a:ext cx="2873978" cy="794125"/>
          </a:xfrm>
          <a:prstGeom prst="chevron">
            <a:avLst/>
          </a:prstGeom>
          <a:solidFill>
            <a:schemeClr val="bg1"/>
          </a:solidFill>
          <a:ln>
            <a:solidFill>
              <a:srgbClr val="1486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100" dirty="0">
                <a:solidFill>
                  <a:srgbClr val="000000"/>
                </a:solidFill>
                <a:cs typeface="Arial"/>
              </a:rPr>
              <a:t>Monitoren of de behandelmix verandert door gebruik keuzehulp en samen beslissen</a:t>
            </a:r>
          </a:p>
        </p:txBody>
      </p:sp>
      <p:sp>
        <p:nvSpPr>
          <p:cNvPr id="7" name="Pijl: vijfhoek 6">
            <a:extLst>
              <a:ext uri="{FF2B5EF4-FFF2-40B4-BE49-F238E27FC236}">
                <a16:creationId xmlns:a16="http://schemas.microsoft.com/office/drawing/2014/main" id="{63AD4E5E-2B82-929E-7BEF-F4CD6C15CB3A}"/>
              </a:ext>
            </a:extLst>
          </p:cNvPr>
          <p:cNvSpPr/>
          <p:nvPr/>
        </p:nvSpPr>
        <p:spPr>
          <a:xfrm>
            <a:off x="561731" y="5219519"/>
            <a:ext cx="2489698" cy="797271"/>
          </a:xfrm>
          <a:prstGeom prst="homePlate">
            <a:avLst/>
          </a:prstGeom>
          <a:solidFill>
            <a:schemeClr val="bg1"/>
          </a:solidFill>
          <a:ln>
            <a:solidFill>
              <a:srgbClr val="1486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cs typeface="Arial"/>
              </a:rPr>
              <a:t>Patiënten die de keuzehulp zouden moeten ontvangen</a:t>
            </a:r>
          </a:p>
        </p:txBody>
      </p:sp>
    </p:spTree>
    <p:extLst>
      <p:ext uri="{BB962C8B-B14F-4D97-AF65-F5344CB8AC3E}">
        <p14:creationId xmlns:p14="http://schemas.microsoft.com/office/powerpoint/2010/main" val="29724422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3x8Nc397JixULYblfq8.0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d8FSnOfGJ_vYujR6fffN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_UA8mBNsLm_4xa.U8777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EPRcd1KaiN179ZVNje4r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FOPzAgVqLmlgXIsMCYGL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1pIevRCT8RNm148yYtuhh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LFVfn5W6almuTGCt4VPx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Nufy5gXq7q5pppWmKNOgr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pxA2c0rPZuTn9YYoftyC_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XM.s7KBBWiLE1XfcCexuF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e1MD.ccQdSf9h6I.GnoXg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nYTUGYR9Mbxjf1hwAhpHx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tkNa.CZEcHPP2OfCCkwD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Brb6m3OTxc0S4i1IOnojh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748">
      <a:dk1>
        <a:sysClr val="windowText" lastClr="000000"/>
      </a:dk1>
      <a:lt1>
        <a:sysClr val="window" lastClr="FFFFFF"/>
      </a:lt1>
      <a:dk2>
        <a:srgbClr val="164194"/>
      </a:dk2>
      <a:lt2>
        <a:srgbClr val="D8D8D8"/>
      </a:lt2>
      <a:accent1>
        <a:srgbClr val="009FE3"/>
      </a:accent1>
      <a:accent2>
        <a:srgbClr val="C8D300"/>
      </a:accent2>
      <a:accent3>
        <a:srgbClr val="951B81"/>
      </a:accent3>
      <a:accent4>
        <a:srgbClr val="F39200"/>
      </a:accent4>
      <a:accent5>
        <a:srgbClr val="E50000"/>
      </a:accent5>
      <a:accent6>
        <a:srgbClr val="1BB26B"/>
      </a:accent6>
      <a:hlink>
        <a:srgbClr val="009FE3"/>
      </a:hlink>
      <a:folHlink>
        <a:srgbClr val="009FE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400" dirty="0" smtClean="0">
            <a:solidFill>
              <a:srgbClr val="364C55"/>
            </a:solidFill>
          </a:defRPr>
        </a:defPPr>
      </a:lstStyle>
    </a:txDef>
  </a:objectDefaults>
  <a:extraClrSchemeLst/>
</a:theme>
</file>

<file path=ppt/theme/theme3.xml><?xml version="1.0" encoding="utf-8"?>
<a:theme xmlns:a="http://schemas.openxmlformats.org/drawingml/2006/main" name="Zorg bij jou thema">
  <a:themeElements>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34C234DE-AF1D-A04D-8C17-435BA82DEC89}" vid="{E2C8D61A-572B-E745-B041-7E570ED7DEBC}"/>
    </a:ext>
  </a:extLst>
</a:theme>
</file>

<file path=ppt/theme/themeOverride1.xml><?xml version="1.0" encoding="utf-8"?>
<a:themeOverride xmlns:a="http://schemas.openxmlformats.org/drawingml/2006/main">
  <a:clrScheme name="Zorg bij jou">
    <a:dk1>
      <a:srgbClr val="0F4D51"/>
    </a:dk1>
    <a:lt1>
      <a:srgbClr val="FFFFFF"/>
    </a:lt1>
    <a:dk2>
      <a:srgbClr val="057982"/>
    </a:dk2>
    <a:lt2>
      <a:srgbClr val="CEEBED"/>
    </a:lt2>
    <a:accent1>
      <a:srgbClr val="222222"/>
    </a:accent1>
    <a:accent2>
      <a:srgbClr val="D3D3D3"/>
    </a:accent2>
    <a:accent3>
      <a:srgbClr val="54C2CA"/>
    </a:accent3>
    <a:accent4>
      <a:srgbClr val="FFD57D"/>
    </a:accent4>
    <a:accent5>
      <a:srgbClr val="B1821E"/>
    </a:accent5>
    <a:accent6>
      <a:srgbClr val="CA323B"/>
    </a:accent6>
    <a:hlink>
      <a:srgbClr val="C2512B"/>
    </a:hlink>
    <a:folHlink>
      <a:srgbClr val="C2512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384c1e89-7762-41ef-a1d7-8837d042ef85" xsi:nil="true"/>
    <TaxCatchAll xmlns="2979cedb-4528-4b99-b5d0-294c9182cfd8" xsi:nil="true"/>
    <lcf76f155ced4ddcb4097134ff3c332f xmlns="384c1e89-7762-41ef-a1d7-8837d042ef8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1F0EFBAA7EB64F805577C0B1998907" ma:contentTypeVersion="19" ma:contentTypeDescription="Een nieuw document maken." ma:contentTypeScope="" ma:versionID="9fa241bb186173f579172e54330aab61">
  <xsd:schema xmlns:xsd="http://www.w3.org/2001/XMLSchema" xmlns:xs="http://www.w3.org/2001/XMLSchema" xmlns:p="http://schemas.microsoft.com/office/2006/metadata/properties" xmlns:ns2="384c1e89-7762-41ef-a1d7-8837d042ef85" xmlns:ns3="2979cedb-4528-4b99-b5d0-294c9182cfd8" targetNamespace="http://schemas.microsoft.com/office/2006/metadata/properties" ma:root="true" ma:fieldsID="0bd84b777085e89086a5a8d13b47aa94" ns2:_="" ns3:_="">
    <xsd:import namespace="384c1e89-7762-41ef-a1d7-8837d042ef85"/>
    <xsd:import namespace="2979cedb-4528-4b99-b5d0-294c9182cf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4c1e89-7762-41ef-a1d7-8837d042ef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93ea7c2f-2d98-4c98-9b8d-8faec44842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79cedb-4528-4b99-b5d0-294c9182cfd8" elementFormDefault="qualified">
    <xsd:import namespace="http://schemas.microsoft.com/office/2006/documentManagement/types"/>
    <xsd:import namespace="http://schemas.microsoft.com/office/infopath/2007/PartnerControls"/>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a723ac2-c3c8-47d4-992a-ee21e71a9e32}" ma:internalName="TaxCatchAll" ma:showField="CatchAllData" ma:web="2979cedb-4528-4b99-b5d0-294c9182cf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F92272-7385-4002-9E6B-6E0558001967}">
  <ds:schemaRefs>
    <ds:schemaRef ds:uri="2979cedb-4528-4b99-b5d0-294c9182cfd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84c1e89-7762-41ef-a1d7-8837d042ef85"/>
    <ds:schemaRef ds:uri="http://purl.org/dc/dcmitype/"/>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3304E7C4-8330-4F82-8A10-811E8DD90D1E}">
  <ds:schemaRefs>
    <ds:schemaRef ds:uri="http://schemas.microsoft.com/sharepoint/v3/contenttype/forms"/>
  </ds:schemaRefs>
</ds:datastoreItem>
</file>

<file path=customXml/itemProps3.xml><?xml version="1.0" encoding="utf-8"?>
<ds:datastoreItem xmlns:ds="http://schemas.openxmlformats.org/officeDocument/2006/customXml" ds:itemID="{B50AFAA1-C3A7-4072-903D-E5D9EBA69E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4c1e89-7762-41ef-a1d7-8837d042ef85"/>
    <ds:schemaRef ds:uri="2979cedb-4528-4b99-b5d0-294c9182cf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66</TotalTime>
  <Words>597</Words>
  <Application>Microsoft Office PowerPoint</Application>
  <PresentationFormat>Breedbeeld</PresentationFormat>
  <Paragraphs>33</Paragraphs>
  <Slides>3</Slides>
  <Notes>0</Notes>
  <HiddenSlides>0</HiddenSlides>
  <MMClips>0</MMClips>
  <ScaleCrop>false</ScaleCrop>
  <HeadingPairs>
    <vt:vector size="8" baseType="variant">
      <vt:variant>
        <vt:lpstr>Gebruikte lettertypen</vt:lpstr>
      </vt:variant>
      <vt:variant>
        <vt:i4>4</vt:i4>
      </vt:variant>
      <vt:variant>
        <vt:lpstr>Thema</vt:lpstr>
      </vt:variant>
      <vt:variant>
        <vt:i4>3</vt:i4>
      </vt:variant>
      <vt:variant>
        <vt:lpstr>Ingesloten OLE-bronprogramma's</vt:lpstr>
      </vt:variant>
      <vt:variant>
        <vt:i4>1</vt:i4>
      </vt:variant>
      <vt:variant>
        <vt:lpstr>Diatitels</vt:lpstr>
      </vt:variant>
      <vt:variant>
        <vt:i4>3</vt:i4>
      </vt:variant>
    </vt:vector>
  </HeadingPairs>
  <TitlesOfParts>
    <vt:vector size="11" baseType="lpstr">
      <vt:lpstr>Arial</vt:lpstr>
      <vt:lpstr>Calibri</vt:lpstr>
      <vt:lpstr>Calibri Light</vt:lpstr>
      <vt:lpstr>Courier New</vt:lpstr>
      <vt:lpstr>Kantoorthema</vt:lpstr>
      <vt:lpstr>1_Office Theme</vt:lpstr>
      <vt:lpstr>Zorg bij jou thema</vt:lpstr>
      <vt:lpstr>think-cell Slide</vt:lpstr>
      <vt:lpstr>Tool: Gemba walk </vt:lpstr>
      <vt:lpstr>PowerPoint-presentatie</vt:lpstr>
      <vt:lpstr>Gemba walk – Voorbeeld voor samen beslissen bij de nefrologie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
  <cp:lastModifiedBy>Ester Rake | Santeon</cp:lastModifiedBy>
  <cp:revision>60</cp:revision>
  <dcterms:created xsi:type="dcterms:W3CDTF">2023-07-13T10:10:59Z</dcterms:created>
  <dcterms:modified xsi:type="dcterms:W3CDTF">2025-07-08T15:36:39Z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0x010100F01F0EFBAA7EB64F805577C0B1998907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