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02" r:id="rId5"/>
    <p:sldMasterId id="2147483722" r:id="rId6"/>
    <p:sldMasterId id="2147483745" r:id="rId7"/>
    <p:sldMasterId id="2147483947" r:id="rId8"/>
  </p:sldMasterIdLst>
  <p:notesMasterIdLst>
    <p:notesMasterId r:id="rId11"/>
  </p:notesMasterIdLst>
  <p:sldIdLst>
    <p:sldId id="2147471850" r:id="rId9"/>
    <p:sldId id="2147471849"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325AA1-F7A0-464E-BA9E-923D8A9CD1A1}">
          <p14:sldIdLst>
            <p14:sldId id="2147471850"/>
            <p14:sldId id="21474718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F4F7E5-3E23-788A-9BAD-F63E3350E496}" name="Inge van Kooten" initials="IK" userId="S::i.vankooten@santeon.nl::4f951f49-ded7-422a-90fe-4e9cf0e87d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en Jansen" initials="KJ" lastIdx="4" clrIdx="0">
    <p:extLst>
      <p:ext uri="{19B8F6BF-5375-455C-9EA6-DF929625EA0E}">
        <p15:presenceInfo xmlns:p15="http://schemas.microsoft.com/office/powerpoint/2012/main" userId="S::kjansen@Vintura.com::fde7fada-2d0d-4c14-9229-cabab4fb6d36" providerId="AD"/>
      </p:ext>
    </p:extLst>
  </p:cmAuthor>
  <p:cmAuthor id="2" name="Bas Amesz" initials="BA" lastIdx="1" clrIdx="1">
    <p:extLst>
      <p:ext uri="{19B8F6BF-5375-455C-9EA6-DF929625EA0E}">
        <p15:presenceInfo xmlns:p15="http://schemas.microsoft.com/office/powerpoint/2012/main" userId="S::bamesz@vintura.com::c0cf1de0-bc8a-4b30-a989-0dc583ba1688" providerId="AD"/>
      </p:ext>
    </p:extLst>
  </p:cmAuthor>
  <p:cmAuthor id="3" name="Pieter de Bey" initials="PdB" lastIdx="63" clrIdx="2">
    <p:extLst>
      <p:ext uri="{19B8F6BF-5375-455C-9EA6-DF929625EA0E}">
        <p15:presenceInfo xmlns:p15="http://schemas.microsoft.com/office/powerpoint/2012/main" userId="S::p.debey@santeon.nl::23a5cb3d-6219-4796-95f1-cd7f8a0751da" providerId="AD"/>
      </p:ext>
    </p:extLst>
  </p:cmAuthor>
  <p:cmAuthor id="4" name="Inge van Kooten" initials="IvK" lastIdx="2" clrIdx="3">
    <p:extLst>
      <p:ext uri="{19B8F6BF-5375-455C-9EA6-DF929625EA0E}">
        <p15:presenceInfo xmlns:p15="http://schemas.microsoft.com/office/powerpoint/2012/main" userId="0336c6bf72cc0b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EF"/>
    <a:srgbClr val="6BAD53"/>
    <a:srgbClr val="91C280"/>
    <a:srgbClr val="DFF1CB"/>
    <a:srgbClr val="D9EAD3"/>
    <a:srgbClr val="ACD19F"/>
    <a:srgbClr val="7DB769"/>
    <a:srgbClr val="FFC000"/>
    <a:srgbClr val="EEEEEE"/>
    <a:srgbClr val="F7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F1E67-3FD4-891D-A98A-082C6D147A52}" v="1" dt="2025-04-30T08:47:11.8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re van Keulen | Santeon" userId="083223cb-40c3-4d09-bc2d-e7ac2697a459" providerId="ADAL" clId="{682EABEF-EB70-490F-B376-6D6F150D9CA5}"/>
    <pc:docChg chg="addSld modSld addMainMaster modSection">
      <pc:chgData name="Veere van Keulen | Santeon" userId="083223cb-40c3-4d09-bc2d-e7ac2697a459" providerId="ADAL" clId="{682EABEF-EB70-490F-B376-6D6F150D9CA5}" dt="2025-04-25T10:34:38.752" v="213" actId="14100"/>
      <pc:docMkLst>
        <pc:docMk/>
      </pc:docMkLst>
      <pc:sldChg chg="modSp add mod">
        <pc:chgData name="Veere van Keulen | Santeon" userId="083223cb-40c3-4d09-bc2d-e7ac2697a459" providerId="ADAL" clId="{682EABEF-EB70-490F-B376-6D6F150D9CA5}" dt="2025-04-25T10:34:38.752" v="213" actId="14100"/>
        <pc:sldMkLst>
          <pc:docMk/>
          <pc:sldMk cId="1120892179" sldId="2147471850"/>
        </pc:sldMkLst>
        <pc:spChg chg="mod">
          <ac:chgData name="Veere van Keulen | Santeon" userId="083223cb-40c3-4d09-bc2d-e7ac2697a459" providerId="ADAL" clId="{682EABEF-EB70-490F-B376-6D6F150D9CA5}" dt="2025-04-25T10:34:31.176" v="197" actId="20577"/>
          <ac:spMkLst>
            <pc:docMk/>
            <pc:sldMk cId="1120892179" sldId="2147471850"/>
            <ac:spMk id="2" creationId="{09452169-E81E-8EDF-B49F-A4B6452F0412}"/>
          </ac:spMkLst>
        </pc:spChg>
        <pc:spChg chg="mod">
          <ac:chgData name="Veere van Keulen | Santeon" userId="083223cb-40c3-4d09-bc2d-e7ac2697a459" providerId="ADAL" clId="{682EABEF-EB70-490F-B376-6D6F150D9CA5}" dt="2025-04-25T10:34:38.752" v="213" actId="14100"/>
          <ac:spMkLst>
            <pc:docMk/>
            <pc:sldMk cId="1120892179" sldId="2147471850"/>
            <ac:spMk id="4" creationId="{3D0D4F78-883C-9531-3939-39D544181C62}"/>
          </ac:spMkLst>
        </pc:spChg>
      </pc:sldChg>
      <pc:sldMasterChg chg="add addSldLayout">
        <pc:chgData name="Veere van Keulen | Santeon" userId="083223cb-40c3-4d09-bc2d-e7ac2697a459" providerId="ADAL" clId="{682EABEF-EB70-490F-B376-6D6F150D9CA5}" dt="2025-04-25T10:31:51.691" v="0" actId="27028"/>
        <pc:sldMasterMkLst>
          <pc:docMk/>
          <pc:sldMasterMk cId="829207453" sldId="2147483947"/>
        </pc:sldMasterMkLst>
        <pc:sldLayoutChg chg="add">
          <pc:chgData name="Veere van Keulen | Santeon" userId="083223cb-40c3-4d09-bc2d-e7ac2697a459" providerId="ADAL" clId="{682EABEF-EB70-490F-B376-6D6F150D9CA5}" dt="2025-04-25T10:31:51.691" v="0" actId="27028"/>
          <pc:sldLayoutMkLst>
            <pc:docMk/>
            <pc:sldMasterMk cId="829207453" sldId="2147483947"/>
            <pc:sldLayoutMk cId="3433429634" sldId="2147483948"/>
          </pc:sldLayoutMkLst>
        </pc:sldLayoutChg>
      </pc:sldMasterChg>
    </pc:docChg>
  </pc:docChgLst>
  <pc:docChgLst>
    <pc:chgData name="Veere van Keulen | Santeon" userId="S::v.vankeulen@santeon.nl::083223cb-40c3-4d09-bc2d-e7ac2697a459" providerId="AD" clId="Web-{026E0EAC-7A08-67F7-7DFA-C62BA4DACD9A}"/>
    <pc:docChg chg="modSld">
      <pc:chgData name="Veere van Keulen | Santeon" userId="S::v.vankeulen@santeon.nl::083223cb-40c3-4d09-bc2d-e7ac2697a459" providerId="AD" clId="Web-{026E0EAC-7A08-67F7-7DFA-C62BA4DACD9A}" dt="2025-04-18T17:37:34.066" v="2" actId="20577"/>
      <pc:docMkLst>
        <pc:docMk/>
      </pc:docMkLst>
      <pc:sldChg chg="modSp">
        <pc:chgData name="Veere van Keulen | Santeon" userId="S::v.vankeulen@santeon.nl::083223cb-40c3-4d09-bc2d-e7ac2697a459" providerId="AD" clId="Web-{026E0EAC-7A08-67F7-7DFA-C62BA4DACD9A}" dt="2025-04-18T17:37:34.066" v="2" actId="20577"/>
        <pc:sldMkLst>
          <pc:docMk/>
          <pc:sldMk cId="2421350248" sldId="2147471849"/>
        </pc:sldMkLst>
        <pc:spChg chg="mod">
          <ac:chgData name="Veere van Keulen | Santeon" userId="S::v.vankeulen@santeon.nl::083223cb-40c3-4d09-bc2d-e7ac2697a459" providerId="AD" clId="Web-{026E0EAC-7A08-67F7-7DFA-C62BA4DACD9A}" dt="2025-04-18T17:37:34.066" v="2" actId="20577"/>
          <ac:spMkLst>
            <pc:docMk/>
            <pc:sldMk cId="2421350248" sldId="2147471849"/>
            <ac:spMk id="7" creationId="{32963778-0959-A5A6-3326-68060F253EF3}"/>
          </ac:spMkLst>
        </pc:spChg>
      </pc:sldChg>
    </pc:docChg>
  </pc:docChgLst>
  <pc:docChgLst>
    <pc:chgData name="Mirte  Edens | Zorg bij jou" userId="S::m.edens@zorgbijjou.nl::5492b429-a31d-4cc3-9a36-cc8aafed6d28" providerId="AD" clId="Web-{926F1E67-3FD4-891D-A98A-082C6D147A52}"/>
    <pc:docChg chg="delSld modSection">
      <pc:chgData name="Mirte  Edens | Zorg bij jou" userId="S::m.edens@zorgbijjou.nl::5492b429-a31d-4cc3-9a36-cc8aafed6d28" providerId="AD" clId="Web-{926F1E67-3FD4-891D-A98A-082C6D147A52}" dt="2025-04-30T08:47:11.890" v="0"/>
      <pc:docMkLst>
        <pc:docMk/>
      </pc:docMkLst>
      <pc:sldChg chg="del">
        <pc:chgData name="Mirte  Edens | Zorg bij jou" userId="S::m.edens@zorgbijjou.nl::5492b429-a31d-4cc3-9a36-cc8aafed6d28" providerId="AD" clId="Web-{926F1E67-3FD4-891D-A98A-082C6D147A52}" dt="2025-04-30T08:47:11.890" v="0"/>
        <pc:sldMkLst>
          <pc:docMk/>
          <pc:sldMk cId="109857222" sldId="256"/>
        </pc:sldMkLst>
      </pc:sldChg>
    </pc:docChg>
  </pc:docChgLst>
  <pc:docChgLst>
    <pc:chgData name="Veere van Keulen | Santeon" userId="S::v.vankeulen@santeon.nl::083223cb-40c3-4d09-bc2d-e7ac2697a459" providerId="AD" clId="Web-{F50EAC97-F212-C4F6-D72F-8E591FBCBFF5}"/>
    <pc:docChg chg="addSld delSld modSld modSection">
      <pc:chgData name="Veere van Keulen | Santeon" userId="S::v.vankeulen@santeon.nl::083223cb-40c3-4d09-bc2d-e7ac2697a459" providerId="AD" clId="Web-{F50EAC97-F212-C4F6-D72F-8E591FBCBFF5}" dt="2025-04-25T10:27:35.092" v="3"/>
      <pc:docMkLst>
        <pc:docMk/>
      </pc:docMkLst>
      <pc:sldChg chg="addSp delSp">
        <pc:chgData name="Veere van Keulen | Santeon" userId="S::v.vankeulen@santeon.nl::083223cb-40c3-4d09-bc2d-e7ac2697a459" providerId="AD" clId="Web-{F50EAC97-F212-C4F6-D72F-8E591FBCBFF5}" dt="2025-04-25T10:27:35.092" v="3"/>
        <pc:sldMkLst>
          <pc:docMk/>
          <pc:sldMk cId="109857222" sldId="256"/>
        </pc:sldMkLst>
        <pc:spChg chg="add del">
          <ac:chgData name="Veere van Keulen | Santeon" userId="S::v.vankeulen@santeon.nl::083223cb-40c3-4d09-bc2d-e7ac2697a459" providerId="AD" clId="Web-{F50EAC97-F212-C4F6-D72F-8E591FBCBFF5}" dt="2025-04-25T10:27:35.092" v="3"/>
          <ac:spMkLst>
            <pc:docMk/>
            <pc:sldMk cId="109857222" sldId="256"/>
            <ac:spMk id="2" creationId="{647ED980-1CB7-943E-DDE0-996A68F4C29F}"/>
          </ac:spMkLst>
        </pc:spChg>
      </pc:sldChg>
      <pc:sldChg chg="new del">
        <pc:chgData name="Veere van Keulen | Santeon" userId="S::v.vankeulen@santeon.nl::083223cb-40c3-4d09-bc2d-e7ac2697a459" providerId="AD" clId="Web-{F50EAC97-F212-C4F6-D72F-8E591FBCBFF5}" dt="2025-04-25T10:27:27.669" v="1"/>
        <pc:sldMkLst>
          <pc:docMk/>
          <pc:sldMk cId="2231019577" sldId="21474718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0458A92C-0896-4D69-88F8-5FCCB10EA0E9}" type="datetimeFigureOut">
              <a:rPr lang="nl-NL" smtClean="0"/>
              <a:pPr/>
              <a:t>30-4-2025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369B3848-8340-47B7-BD4D-C11196EA8A15}" type="slidenum">
              <a:rPr lang="nl-NL" smtClean="0"/>
              <a:pPr/>
              <a:t>‹nr.›</a:t>
            </a:fld>
            <a:endParaRPr lang="nl-NL"/>
          </a:p>
        </p:txBody>
      </p:sp>
    </p:spTree>
    <p:extLst>
      <p:ext uri="{BB962C8B-B14F-4D97-AF65-F5344CB8AC3E}">
        <p14:creationId xmlns:p14="http://schemas.microsoft.com/office/powerpoint/2010/main" val="113670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3.emf"/></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12.jpeg"/><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26.xml"/><Relationship Id="rId7" Type="http://schemas.openxmlformats.org/officeDocument/2006/relationships/image" Target="../media/image13.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18.bin"/><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3.emf"/><Relationship Id="rId5" Type="http://schemas.openxmlformats.org/officeDocument/2006/relationships/oleObject" Target="../embeddings/oleObject20.bin"/><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3.emf"/><Relationship Id="rId4" Type="http://schemas.openxmlformats.org/officeDocument/2006/relationships/oleObject" Target="../embeddings/oleObject2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3.emf"/><Relationship Id="rId5" Type="http://schemas.openxmlformats.org/officeDocument/2006/relationships/oleObject" Target="../embeddings/oleObject22.bin"/><Relationship Id="rId4" Type="http://schemas.openxmlformats.org/officeDocument/2006/relationships/image" Target="../media/image17.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3.emf"/><Relationship Id="rId5" Type="http://schemas.openxmlformats.org/officeDocument/2006/relationships/oleObject" Target="../embeddings/oleObject23.bin"/><Relationship Id="rId4" Type="http://schemas.openxmlformats.org/officeDocument/2006/relationships/image" Target="../media/image18.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oleObject" Target="../embeddings/oleObject24.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oleObject" Target="../embeddings/oleObject2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3.emf"/><Relationship Id="rId4" Type="http://schemas.openxmlformats.org/officeDocument/2006/relationships/oleObject" Target="../embeddings/oleObject2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3.emf"/><Relationship Id="rId4" Type="http://schemas.openxmlformats.org/officeDocument/2006/relationships/oleObject" Target="../embeddings/oleObject2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9.jpeg"/><Relationship Id="rId5" Type="http://schemas.openxmlformats.org/officeDocument/2006/relationships/image" Target="../media/image13.emf"/><Relationship Id="rId4"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0.jpeg"/><Relationship Id="rId5" Type="http://schemas.openxmlformats.org/officeDocument/2006/relationships/image" Target="../media/image13.emf"/><Relationship Id="rId4" Type="http://schemas.openxmlformats.org/officeDocument/2006/relationships/oleObject" Target="../embeddings/oleObject2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1.jpeg"/><Relationship Id="rId5" Type="http://schemas.openxmlformats.org/officeDocument/2006/relationships/image" Target="../media/image13.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6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9.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66.xml"/><Relationship Id="rId5" Type="http://schemas.openxmlformats.org/officeDocument/2006/relationships/image" Target="../media/image10.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68.xml"/><Relationship Id="rId4" Type="http://schemas.openxmlformats.org/officeDocument/2006/relationships/image" Target="../media/image5.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12.jpeg"/><Relationship Id="rId4" Type="http://schemas.openxmlformats.org/officeDocument/2006/relationships/image" Target="../media/image5.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5.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5.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12.jpeg"/><Relationship Id="rId4" Type="http://schemas.openxmlformats.org/officeDocument/2006/relationships/image" Target="../media/image5.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5.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5.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5.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6.xml"/><Relationship Id="rId4" Type="http://schemas.openxmlformats.org/officeDocument/2006/relationships/image" Target="../media/image5.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7.xml"/><Relationship Id="rId4" Type="http://schemas.openxmlformats.org/officeDocument/2006/relationships/image" Target="../media/image5.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8.xml"/><Relationship Id="rId4" Type="http://schemas.openxmlformats.org/officeDocument/2006/relationships/image" Target="../media/image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79.xml"/><Relationship Id="rId4" Type="http://schemas.openxmlformats.org/officeDocument/2006/relationships/image" Target="../media/image5.emf"/></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3.emf"/><Relationship Id="rId4" Type="http://schemas.openxmlformats.org/officeDocument/2006/relationships/oleObject" Target="../embeddings/oleObject39.bin"/></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85.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86.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87.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12.jpeg"/><Relationship Id="rId4" Type="http://schemas.openxmlformats.org/officeDocument/2006/relationships/image" Target="../media/image5.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88.xml"/><Relationship Id="rId5" Type="http://schemas.openxmlformats.org/officeDocument/2006/relationships/image" Target="../media/image9.png"/><Relationship Id="rId4" Type="http://schemas.openxmlformats.org/officeDocument/2006/relationships/image" Target="../media/image5.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89.xml"/><Relationship Id="rId5" Type="http://schemas.openxmlformats.org/officeDocument/2006/relationships/image" Target="../media/image10.png"/><Relationship Id="rId4" Type="http://schemas.openxmlformats.org/officeDocument/2006/relationships/image" Target="../media/image5.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90.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91.xml"/><Relationship Id="rId4" Type="http://schemas.openxmlformats.org/officeDocument/2006/relationships/image" Target="../media/image5.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92.xml"/><Relationship Id="rId5" Type="http://schemas.openxmlformats.org/officeDocument/2006/relationships/image" Target="../media/image12.jpeg"/><Relationship Id="rId4" Type="http://schemas.openxmlformats.org/officeDocument/2006/relationships/image" Target="../media/image5.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93.xml"/><Relationship Id="rId4" Type="http://schemas.openxmlformats.org/officeDocument/2006/relationships/image" Target="../media/image5.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94.xml"/><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95.xml"/><Relationship Id="rId4" Type="http://schemas.openxmlformats.org/officeDocument/2006/relationships/image" Target="../media/image5.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96.xml"/><Relationship Id="rId5" Type="http://schemas.openxmlformats.org/officeDocument/2006/relationships/image" Target="../media/image12.jpeg"/><Relationship Id="rId4" Type="http://schemas.openxmlformats.org/officeDocument/2006/relationships/image" Target="../media/image5.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97.xml"/><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5.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98.xml"/><Relationship Id="rId4" Type="http://schemas.openxmlformats.org/officeDocument/2006/relationships/image" Target="../media/image5.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99.xml"/><Relationship Id="rId4" Type="http://schemas.openxmlformats.org/officeDocument/2006/relationships/image" Target="../media/image5.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100.xml"/><Relationship Id="rId4" Type="http://schemas.openxmlformats.org/officeDocument/2006/relationships/image" Target="../media/image5.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101.xml"/><Relationship Id="rId4" Type="http://schemas.openxmlformats.org/officeDocument/2006/relationships/image" Target="../media/image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102.xml"/><Relationship Id="rId4" Type="http://schemas.openxmlformats.org/officeDocument/2006/relationships/image" Target="../media/image5.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103.xml"/><Relationship Id="rId4" Type="http://schemas.openxmlformats.org/officeDocument/2006/relationships/image" Target="../media/image5.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06.xml"/><Relationship Id="rId7" Type="http://schemas.openxmlformats.org/officeDocument/2006/relationships/image" Target="../media/image13.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oleObject" Target="../embeddings/oleObject60.bin"/><Relationship Id="rId5" Type="http://schemas.openxmlformats.org/officeDocument/2006/relationships/slideMaster" Target="../slideMasters/slideMaster4.xml"/><Relationship Id="rId4" Type="http://schemas.openxmlformats.org/officeDocument/2006/relationships/tags" Target="../tags/tag107.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3.emf"/><Relationship Id="rId4" Type="http://schemas.openxmlformats.org/officeDocument/2006/relationships/oleObject" Target="../embeddings/oleObject6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AA69E33-2DD6-BEB5-6D45-CA9093FD0D63}"/>
              </a:ext>
            </a:extLst>
          </p:cNvPr>
          <p:cNvGraphicFramePr>
            <a:graphicFrameLocks noChangeAspect="1"/>
          </p:cNvGraphicFramePr>
          <p:nvPr>
            <p:custDataLst>
              <p:tags r:id="rId1"/>
            </p:custDataLst>
            <p:extLst>
              <p:ext uri="{D42A27DB-BD31-4B8C-83A1-F6EECF244321}">
                <p14:modId xmlns:p14="http://schemas.microsoft.com/office/powerpoint/2010/main" val="72905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AAA69E33-2DD6-BEB5-6D45-CA9093FD0D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vert="horz" anchor="b" anchorCtr="0">
            <a:noAutofit/>
          </a:bodyPr>
          <a:lstStyle>
            <a:lvl1pPr algn="l" rtl="0">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nl-NL" noProof="0"/>
              <a:t>Klik om de titel aan te passen</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501651" y="6151359"/>
            <a:ext cx="4446269" cy="273050"/>
          </a:xfrm>
          <a:prstGeom prst="rect">
            <a:avLst/>
          </a:prstGeom>
        </p:spPr>
        <p:txBody>
          <a:bodyPr anchor="b">
            <a:noAutofit/>
          </a:bodyPr>
          <a:lstStyle>
            <a:lvl1pPr rtl="0">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 om de subtitel stijl aan te passen</a:t>
            </a:r>
          </a:p>
        </p:txBody>
      </p:sp>
      <p:pic>
        <p:nvPicPr>
          <p:cNvPr id="2" name="Picture 1">
            <a:extLst>
              <a:ext uri="{FF2B5EF4-FFF2-40B4-BE49-F238E27FC236}">
                <a16:creationId xmlns:a16="http://schemas.microsoft.com/office/drawing/2014/main" id="{D9CEF99A-F8DA-E009-86D2-98FF5F2FDB0C}"/>
              </a:ext>
            </a:extLst>
          </p:cNvPr>
          <p:cNvPicPr>
            <a:picLocks noChangeAspect="1"/>
          </p:cNvPicPr>
          <p:nvPr/>
        </p:nvPicPr>
        <p:blipFill>
          <a:blip r:embed="rId5"/>
          <a:stretch>
            <a:fillRect/>
          </a:stretch>
        </p:blipFill>
        <p:spPr>
          <a:xfrm>
            <a:off x="495300" y="647700"/>
            <a:ext cx="4657494" cy="1371600"/>
          </a:xfrm>
          <a:prstGeom prst="rect">
            <a:avLst/>
          </a:prstGeom>
        </p:spPr>
      </p:pic>
    </p:spTree>
    <p:extLst>
      <p:ext uri="{BB962C8B-B14F-4D97-AF65-F5344CB8AC3E}">
        <p14:creationId xmlns:p14="http://schemas.microsoft.com/office/powerpoint/2010/main" val="622771674"/>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13D4343-1CA6-DF8C-E6B0-2FA0F57F854F}"/>
              </a:ext>
            </a:extLst>
          </p:cNvPr>
          <p:cNvGraphicFramePr>
            <a:graphicFrameLocks noChangeAspect="1"/>
          </p:cNvGraphicFramePr>
          <p:nvPr userDrawn="1">
            <p:custDataLst>
              <p:tags r:id="rId1"/>
            </p:custDataLst>
            <p:extLst>
              <p:ext uri="{D42A27DB-BD31-4B8C-83A1-F6EECF244321}">
                <p14:modId xmlns:p14="http://schemas.microsoft.com/office/powerpoint/2010/main" val="100262763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413D4343-1CA6-DF8C-E6B0-2FA0F57F854F}"/>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197681770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elslide">
    <p:bg>
      <p:bgRef idx="1001">
        <a:schemeClr val="bg1"/>
      </p:bgRef>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0A868F4-D9D2-D8C6-4B67-4D8CC5943122}"/>
              </a:ext>
            </a:extLst>
          </p:cNvPr>
          <p:cNvSpPr>
            <a:spLocks noGrp="1"/>
          </p:cNvSpPr>
          <p:nvPr>
            <p:ph type="subTitle" idx="1" hasCustomPrompt="1"/>
          </p:nvPr>
        </p:nvSpPr>
        <p:spPr>
          <a:xfrm>
            <a:off x="407988" y="4571999"/>
            <a:ext cx="4618037" cy="1355726"/>
          </a:xfrm>
          <a:solidFill>
            <a:schemeClr val="bg1"/>
          </a:solidFill>
        </p:spPr>
        <p:txBody>
          <a:bodyPr lIns="0" tIns="0" rIns="0" bIns="0" anchor="b">
            <a:noAutofit/>
          </a:bodyPr>
          <a:lstStyle>
            <a:lvl1pPr marL="0" indent="0" algn="l">
              <a:lnSpc>
                <a:spcPct val="75000"/>
              </a:lnSpc>
              <a:buNone/>
              <a:defRPr sz="12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Introductietekst van de presentatie</a:t>
            </a:r>
          </a:p>
        </p:txBody>
      </p:sp>
      <p:pic>
        <p:nvPicPr>
          <p:cNvPr id="9" name="Graphic 8">
            <a:extLst>
              <a:ext uri="{FF2B5EF4-FFF2-40B4-BE49-F238E27FC236}">
                <a16:creationId xmlns:a16="http://schemas.microsoft.com/office/drawing/2014/main" id="{27C5E697-8994-D354-EBBD-49450FA3E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7" y="406399"/>
            <a:ext cx="1725613" cy="507533"/>
          </a:xfrm>
          <a:prstGeom prst="rect">
            <a:avLst/>
          </a:prstGeom>
        </p:spPr>
      </p:pic>
      <p:sp>
        <p:nvSpPr>
          <p:cNvPr id="11" name="Tijdelijke aanduiding voor afbeelding 10">
            <a:extLst>
              <a:ext uri="{FF2B5EF4-FFF2-40B4-BE49-F238E27FC236}">
                <a16:creationId xmlns:a16="http://schemas.microsoft.com/office/drawing/2014/main" id="{DB13E403-1890-7AF1-6B55-F398BC2F8C40}"/>
              </a:ext>
            </a:extLst>
          </p:cNvPr>
          <p:cNvSpPr>
            <a:spLocks noGrp="1"/>
          </p:cNvSpPr>
          <p:nvPr>
            <p:ph type="pic" sz="quarter" idx="13"/>
          </p:nvPr>
        </p:nvSpPr>
        <p:spPr>
          <a:xfrm>
            <a:off x="5232400" y="406400"/>
            <a:ext cx="6551612" cy="6451600"/>
          </a:xfrm>
          <a:prstGeom prst="round2SameRect">
            <a:avLst>
              <a:gd name="adj1" fmla="val 50000"/>
              <a:gd name="adj2" fmla="val 0"/>
            </a:avLst>
          </a:prstGeom>
          <a:solidFill>
            <a:schemeClr val="bg2"/>
          </a:solidFill>
        </p:spPr>
        <p:txBody>
          <a:bodyPr anchor="ctr"/>
          <a:lstStyle>
            <a:lvl1pPr marL="0" indent="0" algn="ctr">
              <a:buNone/>
              <a:defRPr b="1" i="0">
                <a:latin typeface="Calibri" panose="020F0502020204030204" pitchFamily="34" charset="0"/>
                <a:cs typeface="Calibri" panose="020F050202020403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37E008BD-51F8-A91C-100D-11AC8E63ABD6}"/>
              </a:ext>
            </a:extLst>
          </p:cNvPr>
          <p:cNvSpPr>
            <a:spLocks noGrp="1"/>
          </p:cNvSpPr>
          <p:nvPr>
            <p:ph type="ctrTitle" hasCustomPrompt="1"/>
          </p:nvPr>
        </p:nvSpPr>
        <p:spPr>
          <a:xfrm>
            <a:off x="407988" y="1447799"/>
            <a:ext cx="7513638" cy="2917825"/>
          </a:xfrm>
        </p:spPr>
        <p:txBody>
          <a:bodyPr anchor="t">
            <a:noAutofit/>
          </a:bodyPr>
          <a:lstStyle>
            <a:lvl1pPr algn="l">
              <a:defRPr sz="6400" b="1" i="0">
                <a:solidFill>
                  <a:schemeClr val="tx1"/>
                </a:solidFill>
                <a:latin typeface="Calibri" panose="020F0502020204030204" pitchFamily="34" charset="0"/>
                <a:cs typeface="Calibri" panose="020F0502020204030204" pitchFamily="34" charset="0"/>
              </a:defRPr>
            </a:lvl1pPr>
          </a:lstStyle>
          <a:p>
            <a:r>
              <a:rPr lang="nl-NL"/>
              <a:t>Presentatie titel</a:t>
            </a:r>
          </a:p>
        </p:txBody>
      </p:sp>
      <p:sp>
        <p:nvSpPr>
          <p:cNvPr id="5" name="Tijdelijke aanduiding voor tekst 4">
            <a:extLst>
              <a:ext uri="{FF2B5EF4-FFF2-40B4-BE49-F238E27FC236}">
                <a16:creationId xmlns:a16="http://schemas.microsoft.com/office/drawing/2014/main" id="{E509CBBF-5811-7177-30EF-07395E8A3C01}"/>
              </a:ext>
            </a:extLst>
          </p:cNvPr>
          <p:cNvSpPr>
            <a:spLocks noGrp="1"/>
          </p:cNvSpPr>
          <p:nvPr>
            <p:ph type="body" sz="quarter" idx="16" hasCustomPrompt="1"/>
          </p:nvPr>
        </p:nvSpPr>
        <p:spPr>
          <a:xfrm>
            <a:off x="407987" y="6134099"/>
            <a:ext cx="4618037" cy="317500"/>
          </a:xfrm>
          <a:solidFill>
            <a:schemeClr val="bg1"/>
          </a:solidFill>
        </p:spPr>
        <p:txBody>
          <a:bodyPr lIns="0" tIns="0" rIns="0" bIns="0" anchor="b">
            <a:normAutofit/>
          </a:bodyPr>
          <a:lstStyle>
            <a:lvl1pPr marL="0" indent="0">
              <a:buNone/>
              <a:defRPr sz="1200" b="0">
                <a:solidFill>
                  <a:schemeClr val="accent3"/>
                </a:solidFill>
              </a:defRPr>
            </a:lvl1pPr>
          </a:lstStyle>
          <a:p>
            <a:pPr lvl="0"/>
            <a:r>
              <a:rPr lang="nl-NL"/>
              <a:t>Naam auteur </a:t>
            </a:r>
            <a:r>
              <a:rPr lang="nl-NL">
                <a:effectLst/>
              </a:rPr>
              <a:t>— 2024</a:t>
            </a:r>
            <a:endParaRPr lang="nl-NL"/>
          </a:p>
        </p:txBody>
      </p:sp>
      <p:pic>
        <p:nvPicPr>
          <p:cNvPr id="4" name="Graphic 3">
            <a:extLst>
              <a:ext uri="{FF2B5EF4-FFF2-40B4-BE49-F238E27FC236}">
                <a16:creationId xmlns:a16="http://schemas.microsoft.com/office/drawing/2014/main" id="{192C1848-9C29-D7EA-67AF-06B106466A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7" y="406399"/>
            <a:ext cx="1725613" cy="507533"/>
          </a:xfrm>
          <a:prstGeom prst="rect">
            <a:avLst/>
          </a:prstGeom>
        </p:spPr>
      </p:pic>
    </p:spTree>
    <p:extLst>
      <p:ext uri="{BB962C8B-B14F-4D97-AF65-F5344CB8AC3E}">
        <p14:creationId xmlns:p14="http://schemas.microsoft.com/office/powerpoint/2010/main" val="343342963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amp; 1 column teks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6CF9A6F-C5AA-D5F7-82F7-F0D709C5B7AE}"/>
              </a:ext>
            </a:extLst>
          </p:cNvPr>
          <p:cNvGraphicFramePr>
            <a:graphicFrameLocks noChangeAspect="1"/>
          </p:cNvGraphicFramePr>
          <p:nvPr>
            <p:custDataLst>
              <p:tags r:id="rId1"/>
            </p:custDataLst>
            <p:extLst>
              <p:ext uri="{D42A27DB-BD31-4B8C-83A1-F6EECF244321}">
                <p14:modId xmlns:p14="http://schemas.microsoft.com/office/powerpoint/2010/main" val="3274317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D6CF9A6F-C5AA-D5F7-82F7-F0D709C5B7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8"/>
          <p:cNvSpPr>
            <a:spLocks noGrp="1"/>
          </p:cNvSpPr>
          <p:nvPr>
            <p:ph idx="1" hasCustomPrompt="1"/>
          </p:nvPr>
        </p:nvSpPr>
        <p:spPr>
          <a:xfrm>
            <a:off x="501651" y="1676400"/>
            <a:ext cx="11165416" cy="4705352"/>
          </a:xfrm>
          <a:prstGeom prst="rect">
            <a:avLst/>
          </a:prstGeom>
        </p:spPr>
        <p:txBody>
          <a:bodyPr vert="horz" lIns="0" tIns="0" rIns="0" bIns="0" rtlCol="0">
            <a:noAutofit/>
          </a:bodyPr>
          <a:lstStyle>
            <a:lvl1pPr marL="0" indent="0" algn="l" rtl="0">
              <a:buFontTx/>
              <a:buNone/>
              <a:defRPr>
                <a:latin typeface="+mn-lt"/>
              </a:defRPr>
            </a:lvl1pPr>
            <a:lvl2pPr marL="139700" indent="-139700" algn="l" rtl="0">
              <a:buClrTx/>
              <a:buSzPct val="100000"/>
              <a:buFont typeface="Arial" panose="020B0604020202020204" pitchFamily="34" charset="0"/>
              <a:buChar char="•"/>
              <a:defRPr>
                <a:latin typeface="+mj-lt"/>
              </a:defRPr>
            </a:lvl2pPr>
            <a:lvl3pPr marL="304800" indent="-139700" algn="l" rtl="0">
              <a:buClrTx/>
              <a:buSzPct val="100000"/>
              <a:buFont typeface="Arial" panose="020B0604020202020204" pitchFamily="34" charset="0"/>
              <a:buChar char="−"/>
              <a:defRPr>
                <a:latin typeface="+mn-lt"/>
              </a:defRPr>
            </a:lvl3pPr>
            <a:lvl4pPr marL="469900" indent="-139700" algn="l" rtl="0">
              <a:buClrTx/>
              <a:buSzPct val="100000"/>
              <a:buFont typeface="Arial" panose="020B0604020202020204" pitchFamily="34" charset="0"/>
              <a:buChar char="◦"/>
              <a:defRPr>
                <a:latin typeface="+mn-lt"/>
              </a:defRPr>
            </a:lvl4pPr>
            <a:lvl5pPr marL="635000" indent="-139700" algn="l" rtl="0">
              <a:buClrTx/>
              <a:buSzPct val="100000"/>
              <a:buFont typeface="Arial" panose="020B0604020202020204" pitchFamily="34" charset="0"/>
              <a:buChar char="−"/>
              <a:defRPr>
                <a:latin typeface="+mn-lt"/>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p>
        </p:txBody>
      </p:sp>
    </p:spTree>
    <p:extLst>
      <p:ext uri="{BB962C8B-B14F-4D97-AF65-F5344CB8AC3E}">
        <p14:creationId xmlns:p14="http://schemas.microsoft.com/office/powerpoint/2010/main" val="2673326188"/>
      </p:ext>
    </p:extLst>
  </p:cSld>
  <p:clrMapOvr>
    <a:masterClrMapping/>
  </p:clrMapOvr>
  <p:transition>
    <p:fad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subtitel &amp; grafie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1616F66-3811-5CE2-835F-11E16E804FA4}"/>
              </a:ext>
            </a:extLst>
          </p:cNvPr>
          <p:cNvGraphicFramePr>
            <a:graphicFrameLocks noChangeAspect="1"/>
          </p:cNvGraphicFramePr>
          <p:nvPr>
            <p:custDataLst>
              <p:tags r:id="rId1"/>
            </p:custDataLst>
            <p:extLst>
              <p:ext uri="{D42A27DB-BD31-4B8C-83A1-F6EECF244321}">
                <p14:modId xmlns:p14="http://schemas.microsoft.com/office/powerpoint/2010/main" val="3576065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1616F66-3811-5CE2-835F-11E16E804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501650" y="906469"/>
            <a:ext cx="11188700" cy="757255"/>
          </a:xfrm>
          <a:prstGeom prst="rect">
            <a:avLst/>
          </a:prstGeom>
        </p:spPr>
        <p:txBody>
          <a:bodyPr lIns="0" tIns="0" rIns="0" bIns="0">
            <a:noAutofit/>
          </a:bodyPr>
          <a:lstStyle>
            <a:lvl1pPr marL="0" indent="0" rtl="0">
              <a:buNone/>
              <a:defRPr sz="1800" b="0">
                <a:solidFill>
                  <a:schemeClr val="tx1"/>
                </a:solidFill>
              </a:defRPr>
            </a:lvl1pPr>
          </a:lstStyle>
          <a:p>
            <a:pPr lvl="0"/>
            <a:r>
              <a:rPr lang="nl-NL" noProof="0"/>
              <a:t>Klik om de subtitel aan te passen</a:t>
            </a:r>
          </a:p>
        </p:txBody>
      </p:sp>
      <p:sp>
        <p:nvSpPr>
          <p:cNvPr id="17" name="Chart Placeholder 3"/>
          <p:cNvSpPr>
            <a:spLocks noGrp="1"/>
          </p:cNvSpPr>
          <p:nvPr>
            <p:ph type="chart" sz="quarter" idx="15" hasCustomPrompt="1"/>
          </p:nvPr>
        </p:nvSpPr>
        <p:spPr>
          <a:xfrm>
            <a:off x="501652" y="2052000"/>
            <a:ext cx="11188699" cy="4069013"/>
          </a:xfrm>
          <a:prstGeom prst="rect">
            <a:avLst/>
          </a:prstGeom>
        </p:spPr>
        <p:txBody>
          <a:bodyPr>
            <a:noAutofit/>
          </a:bodyPr>
          <a:lstStyle>
            <a:lvl1pPr rtl="0">
              <a:defRPr>
                <a:solidFill>
                  <a:schemeClr val="tx1"/>
                </a:solidFill>
              </a:defRPr>
            </a:lvl1pPr>
          </a:lstStyle>
          <a:p>
            <a:r>
              <a:rPr lang="nl-NL" noProof="0"/>
              <a:t>Voeg een tekst, beeld of grafiek toe…</a:t>
            </a:r>
          </a:p>
        </p:txBody>
      </p:sp>
      <p:sp>
        <p:nvSpPr>
          <p:cNvPr id="18" name="Text Placeholder 8"/>
          <p:cNvSpPr>
            <a:spLocks noGrp="1"/>
          </p:cNvSpPr>
          <p:nvPr>
            <p:ph type="body" sz="quarter" idx="18" hasCustomPrompt="1"/>
          </p:nvPr>
        </p:nvSpPr>
        <p:spPr>
          <a:xfrm>
            <a:off x="501652" y="1674087"/>
            <a:ext cx="11188699" cy="357187"/>
          </a:xfrm>
        </p:spPr>
        <p:txBody>
          <a:bodyPr>
            <a:noAutofit/>
          </a:bodyPr>
          <a:lstStyle>
            <a:lvl1pPr rtl="0">
              <a:defRPr b="1">
                <a:solidFill>
                  <a:schemeClr val="tx1"/>
                </a:solidFill>
              </a:defRPr>
            </a:lvl1pPr>
          </a:lstStyle>
          <a:p>
            <a:pPr lvl="0"/>
            <a:r>
              <a:rPr lang="nl-NL" noProof="0"/>
              <a:t>Klik om de kop aan te passen</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solidFill>
                  <a:schemeClr val="tx1"/>
                </a:solidFill>
                <a:latin typeface="+mj-lt"/>
              </a:defRPr>
            </a:lvl1pPr>
          </a:lstStyle>
          <a:p>
            <a:r>
              <a:rPr lang="nl-NL" noProof="0"/>
              <a:t>Klik om de titel aan te passen</a:t>
            </a:r>
          </a:p>
        </p:txBody>
      </p:sp>
      <p:pic>
        <p:nvPicPr>
          <p:cNvPr id="2" name="Picture 2" descr="Santeon ziekenhuizen - Laboratorium.nl Laboratorium.nl">
            <a:extLst>
              <a:ext uri="{FF2B5EF4-FFF2-40B4-BE49-F238E27FC236}">
                <a16:creationId xmlns:a16="http://schemas.microsoft.com/office/drawing/2014/main" id="{6039AEAE-7B24-F545-A012-56C126DC2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6" y="6286222"/>
            <a:ext cx="1183170" cy="5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55465"/>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0D16BBC-ABBA-0568-9FBB-BC0A58156E54}"/>
              </a:ext>
            </a:extLst>
          </p:cNvPr>
          <p:cNvGraphicFramePr>
            <a:graphicFrameLocks noChangeAspect="1"/>
          </p:cNvGraphicFramePr>
          <p:nvPr>
            <p:custDataLst>
              <p:tags r:id="rId1"/>
            </p:custDataLst>
            <p:extLst>
              <p:ext uri="{D42A27DB-BD31-4B8C-83A1-F6EECF244321}">
                <p14:modId xmlns:p14="http://schemas.microsoft.com/office/powerpoint/2010/main" val="1394786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0D16BBC-ABBA-0568-9FBB-BC0A58156E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0" hasCustomPrompt="1"/>
          </p:nvPr>
        </p:nvSpPr>
        <p:spPr>
          <a:xfrm>
            <a:off x="501651" y="1676400"/>
            <a:ext cx="9277349" cy="4705352"/>
          </a:xfrm>
          <a:prstGeom prst="rect">
            <a:avLst/>
          </a:prstGeom>
        </p:spPr>
        <p:txBody>
          <a:bodyPr>
            <a:noAutofit/>
          </a:bodyPr>
          <a:lstStyle>
            <a:lvl1pPr marL="0" indent="0" algn="l" rtl="0">
              <a:buFontTx/>
              <a:buNone/>
              <a:tabLst>
                <a:tab pos="6729413" algn="r"/>
              </a:tabLst>
              <a:defRPr>
                <a:latin typeface="+mn-lt"/>
              </a:defRPr>
            </a:lvl1pPr>
            <a:lvl2pPr marL="139700" indent="-139700" algn="l" rtl="0">
              <a:buClrTx/>
              <a:buSzPct val="100000"/>
              <a:buFont typeface="Arial" panose="020B0604020202020204" pitchFamily="34" charset="0"/>
              <a:buChar char="•"/>
              <a:tabLst>
                <a:tab pos="6729413" algn="r"/>
              </a:tabLst>
              <a:defRPr>
                <a:latin typeface="+mj-lt"/>
              </a:defRPr>
            </a:lvl2pPr>
            <a:lvl3pPr marL="304800" indent="-139700" algn="l" rtl="0">
              <a:buClrTx/>
              <a:buSzPct val="100000"/>
              <a:buFont typeface="Arial" panose="020B0604020202020204" pitchFamily="34" charset="0"/>
              <a:buChar char="−"/>
              <a:tabLst>
                <a:tab pos="6729413" algn="r"/>
              </a:tabLst>
              <a:defRPr>
                <a:latin typeface="+mn-lt"/>
              </a:defRPr>
            </a:lvl3pPr>
            <a:lvl4pPr marL="469900" indent="-139700" algn="l" rtl="0">
              <a:buClrTx/>
              <a:buSzPct val="100000"/>
              <a:buFont typeface="Arial" panose="020B0604020202020204" pitchFamily="34" charset="0"/>
              <a:buChar char="◦"/>
              <a:tabLst>
                <a:tab pos="6729413" algn="r"/>
              </a:tabLst>
              <a:defRPr>
                <a:latin typeface="+mn-lt"/>
              </a:defRPr>
            </a:lvl4pPr>
            <a:lvl5pPr marL="635000" indent="-139700" algn="l" rtl="0">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endParaRPr lang="nl-NL"/>
          </a:p>
        </p:txBody>
      </p:sp>
    </p:spTree>
    <p:extLst>
      <p:ext uri="{BB962C8B-B14F-4D97-AF65-F5344CB8AC3E}">
        <p14:creationId xmlns:p14="http://schemas.microsoft.com/office/powerpoint/2010/main" val="4025207967"/>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subtitel &amp; 2 kolomm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24429D1-A151-F04B-26CF-4FDA8BEB9E5E}"/>
              </a:ext>
            </a:extLst>
          </p:cNvPr>
          <p:cNvGraphicFramePr>
            <a:graphicFrameLocks noChangeAspect="1"/>
          </p:cNvGraphicFramePr>
          <p:nvPr>
            <p:custDataLst>
              <p:tags r:id="rId1"/>
            </p:custDataLst>
            <p:extLst>
              <p:ext uri="{D42A27DB-BD31-4B8C-83A1-F6EECF244321}">
                <p14:modId xmlns:p14="http://schemas.microsoft.com/office/powerpoint/2010/main" val="2805681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24429D1-A151-F04B-26CF-4FDA8BEB9E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501651" y="1676400"/>
            <a:ext cx="5305579"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5" name="Content Placeholder 3"/>
          <p:cNvSpPr>
            <a:spLocks noGrp="1"/>
          </p:cNvSpPr>
          <p:nvPr>
            <p:ph sz="quarter" idx="20" hasCustomPrompt="1"/>
          </p:nvPr>
        </p:nvSpPr>
        <p:spPr>
          <a:xfrm>
            <a:off x="6381539" y="1676400"/>
            <a:ext cx="5322781"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0" y="903802"/>
            <a:ext cx="11188700" cy="757255"/>
          </a:xfrm>
          <a:prstGeom prst="rect">
            <a:avLst/>
          </a:prstGeom>
        </p:spPr>
        <p:txBody>
          <a:bodyPr lIns="0" tIns="0" rIns="0" bIns="0">
            <a:noAutofit/>
          </a:bodyPr>
          <a:lstStyle>
            <a:lvl1pPr marL="0" indent="0" rtl="0">
              <a:buNone/>
              <a:defRPr sz="1800" b="0">
                <a:solidFill>
                  <a:schemeClr val="tx2"/>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930522175"/>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2E4B0A9-56C3-8F12-AEB9-A4846FBA5985}"/>
              </a:ext>
            </a:extLst>
          </p:cNvPr>
          <p:cNvGraphicFramePr>
            <a:graphicFrameLocks noChangeAspect="1"/>
          </p:cNvGraphicFramePr>
          <p:nvPr>
            <p:custDataLst>
              <p:tags r:id="rId1"/>
            </p:custDataLst>
            <p:extLst>
              <p:ext uri="{D42A27DB-BD31-4B8C-83A1-F6EECF244321}">
                <p14:modId xmlns:p14="http://schemas.microsoft.com/office/powerpoint/2010/main" val="818565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B2E4B0A9-56C3-8F12-AEB9-A4846FBA59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3"/>
          <p:cNvSpPr>
            <a:spLocks noGrp="1"/>
          </p:cNvSpPr>
          <p:nvPr>
            <p:ph sz="quarter" idx="10" hasCustomPrompt="1"/>
          </p:nvPr>
        </p:nvSpPr>
        <p:spPr>
          <a:xfrm>
            <a:off x="501652" y="1676400"/>
            <a:ext cx="5355165" cy="4444614"/>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3" name="Chart Placeholder 2"/>
          <p:cNvSpPr>
            <a:spLocks noGrp="1"/>
          </p:cNvSpPr>
          <p:nvPr>
            <p:ph type="chart" sz="quarter" idx="21" hasCustomPrompt="1"/>
          </p:nvPr>
        </p:nvSpPr>
        <p:spPr>
          <a:xfrm>
            <a:off x="6341223" y="2125013"/>
            <a:ext cx="5349128" cy="3996000"/>
          </a:xfrm>
        </p:spPr>
        <p:txBody>
          <a:bodyPr>
            <a:noAutofit/>
          </a:bodyPr>
          <a:lstStyle>
            <a:lvl1pPr rtl="0">
              <a:defRPr/>
            </a:lvl1pPr>
          </a:lstStyle>
          <a:p>
            <a:r>
              <a:rPr lang="nl-NL" noProof="0"/>
              <a:t>Voeg een grafiek toe</a:t>
            </a:r>
          </a:p>
        </p:txBody>
      </p:sp>
      <p:sp>
        <p:nvSpPr>
          <p:cNvPr id="6" name="Text Placeholder 5"/>
          <p:cNvSpPr>
            <a:spLocks noGrp="1"/>
          </p:cNvSpPr>
          <p:nvPr>
            <p:ph type="body" sz="quarter" idx="22" hasCustomPrompt="1"/>
          </p:nvPr>
        </p:nvSpPr>
        <p:spPr>
          <a:xfrm>
            <a:off x="6341223" y="1676400"/>
            <a:ext cx="5349128" cy="409575"/>
          </a:xfrm>
        </p:spPr>
        <p:txBody>
          <a:bodyPr>
            <a:noAutofit/>
          </a:bodyPr>
          <a:lstStyle>
            <a:lvl1pPr rtl="0">
              <a:defRPr/>
            </a:lvl1pPr>
          </a:lstStyle>
          <a:p>
            <a:pPr lvl="0"/>
            <a:r>
              <a:rPr lang="nl-NL" noProof="0"/>
              <a:t>Klik om de tekst aan te passen</a:t>
            </a:r>
          </a:p>
        </p:txBody>
      </p:sp>
      <p:sp>
        <p:nvSpPr>
          <p:cNvPr id="15" name="Text Placeholder 7"/>
          <p:cNvSpPr>
            <a:spLocks noGrp="1"/>
          </p:cNvSpPr>
          <p:nvPr>
            <p:ph type="body" sz="quarter" idx="23" hasCustomPrompt="1"/>
          </p:nvPr>
        </p:nvSpPr>
        <p:spPr>
          <a:xfrm>
            <a:off x="501650" y="6121014"/>
            <a:ext cx="11188700" cy="260737"/>
          </a:xfrm>
        </p:spPr>
        <p:txBody>
          <a:bodyPr>
            <a:noAutofit/>
          </a:bodyPr>
          <a:lstStyle>
            <a:lvl1pPr rtl="0">
              <a:spcAft>
                <a:spcPts val="0"/>
              </a:spcAft>
              <a:defRPr sz="1000"/>
            </a:lvl1pPr>
          </a:lstStyle>
          <a:p>
            <a:pPr lvl="0"/>
            <a:r>
              <a:rPr lang="nl-NL" noProof="0"/>
              <a:t>Klik om de tekst aan te passen</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8996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020140913"/>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subtitel &amp; 3 grafiek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86ECB9-C8C4-D714-3A85-96FF24B00343}"/>
              </a:ext>
            </a:extLst>
          </p:cNvPr>
          <p:cNvGraphicFramePr>
            <a:graphicFrameLocks noChangeAspect="1"/>
          </p:cNvGraphicFramePr>
          <p:nvPr>
            <p:custDataLst>
              <p:tags r:id="rId1"/>
            </p:custDataLst>
            <p:extLst>
              <p:ext uri="{D42A27DB-BD31-4B8C-83A1-F6EECF244321}">
                <p14:modId xmlns:p14="http://schemas.microsoft.com/office/powerpoint/2010/main" val="2116675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686ECB9-C8C4-D714-3A85-96FF24B00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hart Placeholder 3"/>
          <p:cNvSpPr>
            <a:spLocks noGrp="1"/>
          </p:cNvSpPr>
          <p:nvPr>
            <p:ph type="chart" sz="quarter" idx="15" hasCustomPrompt="1"/>
          </p:nvPr>
        </p:nvSpPr>
        <p:spPr>
          <a:xfrm>
            <a:off x="507007" y="2083528"/>
            <a:ext cx="2924184" cy="3930791"/>
          </a:xfrm>
          <a:prstGeom prst="rect">
            <a:avLst/>
          </a:prstGeom>
        </p:spPr>
        <p:txBody>
          <a:bodyPr/>
          <a:lstStyle>
            <a:lvl1pPr rtl="0">
              <a:defRPr/>
            </a:lvl1pPr>
          </a:lstStyle>
          <a:p>
            <a:r>
              <a:rPr lang="nl-NL" noProof="0"/>
              <a:t>Voeg een grafiek toe</a:t>
            </a:r>
          </a:p>
        </p:txBody>
      </p:sp>
      <p:sp>
        <p:nvSpPr>
          <p:cNvPr id="18" name="Text Placeholder 8"/>
          <p:cNvSpPr>
            <a:spLocks noGrp="1"/>
          </p:cNvSpPr>
          <p:nvPr>
            <p:ph type="body" sz="quarter" idx="18" hasCustomPrompt="1"/>
          </p:nvPr>
        </p:nvSpPr>
        <p:spPr>
          <a:xfrm>
            <a:off x="507007" y="1690675"/>
            <a:ext cx="2924184" cy="373803"/>
          </a:xfrm>
        </p:spPr>
        <p:txBody>
          <a:bodyPr/>
          <a:lstStyle>
            <a:lvl1pPr rtl="0">
              <a:defRPr/>
            </a:lvl1pPr>
          </a:lstStyle>
          <a:p>
            <a:pPr lvl="0"/>
            <a:r>
              <a:rPr lang="nl-NL" noProof="0"/>
              <a:t>Klik om de tekst aan te passen</a:t>
            </a:r>
          </a:p>
        </p:txBody>
      </p:sp>
      <p:sp>
        <p:nvSpPr>
          <p:cNvPr id="7" name="Chart Placeholder 3"/>
          <p:cNvSpPr>
            <a:spLocks noGrp="1"/>
          </p:cNvSpPr>
          <p:nvPr>
            <p:ph type="chart" sz="quarter" idx="19" hasCustomPrompt="1"/>
          </p:nvPr>
        </p:nvSpPr>
        <p:spPr>
          <a:xfrm>
            <a:off x="3636674" y="2083528"/>
            <a:ext cx="2919701" cy="3930791"/>
          </a:xfrm>
          <a:prstGeom prst="rect">
            <a:avLst/>
          </a:prstGeom>
        </p:spPr>
        <p:txBody>
          <a:bodyPr/>
          <a:lstStyle>
            <a:lvl1pPr rtl="0">
              <a:defRPr/>
            </a:lvl1pPr>
          </a:lstStyle>
          <a:p>
            <a:r>
              <a:rPr lang="nl-NL" noProof="0"/>
              <a:t>Voeg een grafiek toe</a:t>
            </a:r>
          </a:p>
        </p:txBody>
      </p:sp>
      <p:sp>
        <p:nvSpPr>
          <p:cNvPr id="8" name="Text Placeholder 8"/>
          <p:cNvSpPr>
            <a:spLocks noGrp="1"/>
          </p:cNvSpPr>
          <p:nvPr>
            <p:ph type="body" sz="quarter" idx="20" hasCustomPrompt="1"/>
          </p:nvPr>
        </p:nvSpPr>
        <p:spPr>
          <a:xfrm>
            <a:off x="3636674" y="1690675"/>
            <a:ext cx="2919701" cy="373803"/>
          </a:xfrm>
        </p:spPr>
        <p:txBody>
          <a:bodyPr/>
          <a:lstStyle>
            <a:lvl1pPr rtl="0">
              <a:defRPr/>
            </a:lvl1pPr>
          </a:lstStyle>
          <a:p>
            <a:pPr lvl="0"/>
            <a:r>
              <a:rPr lang="nl-NL" noProof="0"/>
              <a:t>Klik om de tekst aan te passen</a:t>
            </a:r>
          </a:p>
        </p:txBody>
      </p:sp>
      <p:sp>
        <p:nvSpPr>
          <p:cNvPr id="9" name="Chart Placeholder 3"/>
          <p:cNvSpPr>
            <a:spLocks noGrp="1"/>
          </p:cNvSpPr>
          <p:nvPr>
            <p:ph type="chart" sz="quarter" idx="21" hasCustomPrompt="1"/>
          </p:nvPr>
        </p:nvSpPr>
        <p:spPr>
          <a:xfrm>
            <a:off x="6754669" y="2083528"/>
            <a:ext cx="2916382" cy="3930791"/>
          </a:xfrm>
          <a:prstGeom prst="rect">
            <a:avLst/>
          </a:prstGeom>
        </p:spPr>
        <p:txBody>
          <a:bodyPr/>
          <a:lstStyle>
            <a:lvl1pPr rtl="0">
              <a:defRPr/>
            </a:lvl1pPr>
          </a:lstStyle>
          <a:p>
            <a:r>
              <a:rPr lang="nl-NL" noProof="0"/>
              <a:t>Voeg een grafiek toe</a:t>
            </a:r>
          </a:p>
        </p:txBody>
      </p:sp>
      <p:sp>
        <p:nvSpPr>
          <p:cNvPr id="10" name="Text Placeholder 8"/>
          <p:cNvSpPr>
            <a:spLocks noGrp="1"/>
          </p:cNvSpPr>
          <p:nvPr>
            <p:ph type="body" sz="quarter" idx="22" hasCustomPrompt="1"/>
          </p:nvPr>
        </p:nvSpPr>
        <p:spPr>
          <a:xfrm>
            <a:off x="6754669" y="1690675"/>
            <a:ext cx="2916382" cy="379660"/>
          </a:xfrm>
        </p:spPr>
        <p:txBody>
          <a:bodyPr/>
          <a:lstStyle>
            <a:lvl1pPr rtl="0">
              <a:defRPr/>
            </a:lvl1pPr>
          </a:lstStyle>
          <a:p>
            <a:pPr lvl="0"/>
            <a:r>
              <a:rPr lang="nl-NL" noProof="0"/>
              <a:t>Klik om de tekst aan te passen</a:t>
            </a:r>
          </a:p>
        </p:txBody>
      </p:sp>
      <p:sp>
        <p:nvSpPr>
          <p:cNvPr id="11" name="Text Placeholder 7"/>
          <p:cNvSpPr>
            <a:spLocks noGrp="1"/>
          </p:cNvSpPr>
          <p:nvPr>
            <p:ph type="body" sz="quarter" idx="23" hasCustomPrompt="1"/>
          </p:nvPr>
        </p:nvSpPr>
        <p:spPr>
          <a:xfrm>
            <a:off x="502920" y="6056362"/>
            <a:ext cx="9164950" cy="316411"/>
          </a:xfrm>
        </p:spPr>
        <p:txBody>
          <a:bodyPr>
            <a:noAutofit/>
          </a:bodyPr>
          <a:lstStyle>
            <a:lvl1pPr rtl="0">
              <a:spcAft>
                <a:spcPts val="0"/>
              </a:spcAft>
              <a:defRPr sz="1000"/>
            </a:lvl1pPr>
          </a:lstStyle>
          <a:p>
            <a:pPr lvl="0"/>
            <a:r>
              <a:rPr lang="nl-NL" noProof="0"/>
              <a:t>Klik om de tekst aan te passen</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0" y="900310"/>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040600460"/>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4F381E1-48D2-716F-8BFC-CDBE7B37CAD8}"/>
              </a:ext>
            </a:extLst>
          </p:cNvPr>
          <p:cNvGraphicFramePr>
            <a:graphicFrameLocks noChangeAspect="1"/>
          </p:cNvGraphicFramePr>
          <p:nvPr>
            <p:custDataLst>
              <p:tags r:id="rId1"/>
            </p:custDataLst>
            <p:extLst>
              <p:ext uri="{D42A27DB-BD31-4B8C-83A1-F6EECF244321}">
                <p14:modId xmlns:p14="http://schemas.microsoft.com/office/powerpoint/2010/main" val="204288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4F381E1-48D2-716F-8BFC-CDBE7B37CA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6"/>
          <p:cNvSpPr>
            <a:spLocks noGrp="1"/>
          </p:cNvSpPr>
          <p:nvPr>
            <p:ph type="pic" sz="quarter" idx="13" hasCustomPrompt="1"/>
          </p:nvPr>
        </p:nvSpPr>
        <p:spPr>
          <a:xfrm>
            <a:off x="501649" y="1693964"/>
            <a:ext cx="2712000" cy="1260000"/>
          </a:xfrm>
        </p:spPr>
        <p:txBody>
          <a:bodyPr lIns="0" tIns="0" rIns="0" bIns="0">
            <a:noAutofit/>
          </a:bodyPr>
          <a:lstStyle>
            <a:lvl1pPr rtl="0">
              <a:defRPr/>
            </a:lvl1pPr>
          </a:lstStyle>
          <a:p>
            <a:r>
              <a:rPr lang="nl-NL" noProof="0"/>
              <a:t>Voeg een icon toe</a:t>
            </a:r>
          </a:p>
        </p:txBody>
      </p:sp>
      <p:sp>
        <p:nvSpPr>
          <p:cNvPr id="5" name="Picture Placeholder 6"/>
          <p:cNvSpPr>
            <a:spLocks noGrp="1"/>
          </p:cNvSpPr>
          <p:nvPr>
            <p:ph type="pic" sz="quarter" idx="14" hasCustomPrompt="1"/>
          </p:nvPr>
        </p:nvSpPr>
        <p:spPr>
          <a:xfrm>
            <a:off x="3327216" y="1693964"/>
            <a:ext cx="2712000" cy="1260000"/>
          </a:xfrm>
        </p:spPr>
        <p:txBody>
          <a:bodyPr lIns="0" tIns="0" rIns="0" bIns="0">
            <a:noAutofit/>
          </a:bodyPr>
          <a:lstStyle>
            <a:lvl1pPr rtl="0">
              <a:defRPr/>
            </a:lvl1pPr>
          </a:lstStyle>
          <a:p>
            <a:r>
              <a:rPr lang="nl-NL" noProof="0"/>
              <a:t>Voeg een icon toe</a:t>
            </a:r>
          </a:p>
        </p:txBody>
      </p:sp>
      <p:sp>
        <p:nvSpPr>
          <p:cNvPr id="6" name="Picture Placeholder 6"/>
          <p:cNvSpPr>
            <a:spLocks noGrp="1"/>
          </p:cNvSpPr>
          <p:nvPr>
            <p:ph type="pic" sz="quarter" idx="15" hasCustomPrompt="1"/>
          </p:nvPr>
        </p:nvSpPr>
        <p:spPr>
          <a:xfrm>
            <a:off x="6152783" y="1693964"/>
            <a:ext cx="2712000" cy="1260000"/>
          </a:xfrm>
        </p:spPr>
        <p:txBody>
          <a:bodyPr lIns="0" tIns="0" rIns="0" bIns="0">
            <a:noAutofit/>
          </a:bodyPr>
          <a:lstStyle>
            <a:lvl1pPr rtl="0">
              <a:defRPr/>
            </a:lvl1pPr>
          </a:lstStyle>
          <a:p>
            <a:r>
              <a:rPr lang="nl-NL" noProof="0"/>
              <a:t>Voeg een icon toe</a:t>
            </a:r>
          </a:p>
        </p:txBody>
      </p:sp>
      <p:sp>
        <p:nvSpPr>
          <p:cNvPr id="7" name="Picture Placeholder 6"/>
          <p:cNvSpPr>
            <a:spLocks noGrp="1"/>
          </p:cNvSpPr>
          <p:nvPr>
            <p:ph type="pic" sz="quarter" idx="16" hasCustomPrompt="1"/>
          </p:nvPr>
        </p:nvSpPr>
        <p:spPr>
          <a:xfrm>
            <a:off x="8978351" y="1693964"/>
            <a:ext cx="2712000" cy="1260000"/>
          </a:xfrm>
        </p:spPr>
        <p:txBody>
          <a:bodyPr lIns="0" tIns="0" rIns="0" bIns="0">
            <a:noAutofit/>
          </a:bodyPr>
          <a:lstStyle>
            <a:lvl1pPr rtl="0">
              <a:defRPr/>
            </a:lvl1pPr>
          </a:lstStyle>
          <a:p>
            <a:r>
              <a:rPr lang="nl-NL" noProof="0"/>
              <a:t>Voeg een icon toe</a:t>
            </a:r>
          </a:p>
        </p:txBody>
      </p:sp>
      <p:sp>
        <p:nvSpPr>
          <p:cNvPr id="9" name="Text Placeholder 8"/>
          <p:cNvSpPr>
            <a:spLocks noGrp="1"/>
          </p:cNvSpPr>
          <p:nvPr>
            <p:ph type="body" sz="quarter" idx="17" hasCustomPrompt="1"/>
          </p:nvPr>
        </p:nvSpPr>
        <p:spPr>
          <a:xfrm>
            <a:off x="501650" y="3124200"/>
            <a:ext cx="2720468" cy="3257548"/>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0" name="Text Placeholder 8"/>
          <p:cNvSpPr>
            <a:spLocks noGrp="1"/>
          </p:cNvSpPr>
          <p:nvPr>
            <p:ph type="body" sz="quarter" idx="18" hasCustomPrompt="1"/>
          </p:nvPr>
        </p:nvSpPr>
        <p:spPr>
          <a:xfrm>
            <a:off x="6149963" y="3120551"/>
            <a:ext cx="2712000" cy="326119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p:cNvSpPr>
            <a:spLocks noGrp="1"/>
          </p:cNvSpPr>
          <p:nvPr>
            <p:ph type="body" sz="quarter" idx="19" hasCustomPrompt="1"/>
          </p:nvPr>
        </p:nvSpPr>
        <p:spPr>
          <a:xfrm>
            <a:off x="3330040" y="3124200"/>
            <a:ext cx="2712000" cy="325754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2" name="Text Placeholder 8"/>
          <p:cNvSpPr>
            <a:spLocks noGrp="1"/>
          </p:cNvSpPr>
          <p:nvPr>
            <p:ph type="body" sz="quarter" idx="20" hasCustomPrompt="1"/>
          </p:nvPr>
        </p:nvSpPr>
        <p:spPr>
          <a:xfrm>
            <a:off x="8993169" y="3108508"/>
            <a:ext cx="2697183" cy="3273240"/>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936709"/>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516276708"/>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65A8DF5-D5EB-3320-7EE8-A0024C0F5B20}"/>
              </a:ext>
            </a:extLst>
          </p:cNvPr>
          <p:cNvGraphicFramePr>
            <a:graphicFrameLocks noChangeAspect="1"/>
          </p:cNvGraphicFramePr>
          <p:nvPr>
            <p:custDataLst>
              <p:tags r:id="rId1"/>
            </p:custDataLst>
            <p:extLst>
              <p:ext uri="{D42A27DB-BD31-4B8C-83A1-F6EECF244321}">
                <p14:modId xmlns:p14="http://schemas.microsoft.com/office/powerpoint/2010/main" val="4183910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65A8DF5-D5EB-3320-7EE8-A0024C0F5B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7"/>
          <p:cNvSpPr>
            <a:spLocks noGrp="1"/>
          </p:cNvSpPr>
          <p:nvPr>
            <p:ph type="pic" sz="quarter" idx="13" hasCustomPrompt="1"/>
          </p:nvPr>
        </p:nvSpPr>
        <p:spPr>
          <a:xfrm>
            <a:off x="501651" y="1676400"/>
            <a:ext cx="3613149" cy="1969362"/>
          </a:xfrm>
        </p:spPr>
        <p:txBody>
          <a:bodyPr/>
          <a:lstStyle>
            <a:lvl1pPr rtl="0">
              <a:defRPr/>
            </a:lvl1pPr>
          </a:lstStyle>
          <a:p>
            <a:r>
              <a:rPr lang="nl-NL" noProof="0"/>
              <a:t>Voeg een icon of beeld toe</a:t>
            </a:r>
          </a:p>
        </p:txBody>
      </p:sp>
      <p:sp>
        <p:nvSpPr>
          <p:cNvPr id="5" name="Picture Placeholder 7"/>
          <p:cNvSpPr>
            <a:spLocks noGrp="1"/>
          </p:cNvSpPr>
          <p:nvPr>
            <p:ph type="pic" sz="quarter" idx="14" hasCustomPrompt="1"/>
          </p:nvPr>
        </p:nvSpPr>
        <p:spPr>
          <a:xfrm>
            <a:off x="8125666" y="1693965"/>
            <a:ext cx="3564683" cy="1971675"/>
          </a:xfrm>
        </p:spPr>
        <p:txBody>
          <a:bodyPr/>
          <a:lstStyle>
            <a:lvl1pPr rtl="0">
              <a:defRPr/>
            </a:lvl1pPr>
          </a:lstStyle>
          <a:p>
            <a:r>
              <a:rPr lang="nl-NL" noProof="0"/>
              <a:t>Voeg een icon of beeld toe</a:t>
            </a:r>
          </a:p>
        </p:txBody>
      </p:sp>
      <p:sp>
        <p:nvSpPr>
          <p:cNvPr id="6" name="Picture Placeholder 7"/>
          <p:cNvSpPr>
            <a:spLocks noGrp="1"/>
          </p:cNvSpPr>
          <p:nvPr>
            <p:ph type="pic" sz="quarter" idx="15" hasCustomPrompt="1"/>
          </p:nvPr>
        </p:nvSpPr>
        <p:spPr>
          <a:xfrm>
            <a:off x="4312831" y="1674087"/>
            <a:ext cx="3573869" cy="1971675"/>
          </a:xfrm>
        </p:spPr>
        <p:txBody>
          <a:bodyPr/>
          <a:lstStyle>
            <a:lvl1pPr rtl="0">
              <a:defRPr/>
            </a:lvl1pPr>
          </a:lstStyle>
          <a:p>
            <a:r>
              <a:rPr lang="nl-NL" noProof="0"/>
              <a:t>Voeg een icon of beeld toe</a:t>
            </a:r>
          </a:p>
        </p:txBody>
      </p:sp>
      <p:sp>
        <p:nvSpPr>
          <p:cNvPr id="9" name="Text Placeholder 18"/>
          <p:cNvSpPr>
            <a:spLocks noGrp="1"/>
          </p:cNvSpPr>
          <p:nvPr>
            <p:ph idx="1" hasCustomPrompt="1"/>
          </p:nvPr>
        </p:nvSpPr>
        <p:spPr>
          <a:xfrm>
            <a:off x="501651" y="3832225"/>
            <a:ext cx="3613149"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3" name="Text Placeholder 18"/>
          <p:cNvSpPr>
            <a:spLocks noGrp="1"/>
          </p:cNvSpPr>
          <p:nvPr>
            <p:ph idx="16" hasCustomPrompt="1"/>
          </p:nvPr>
        </p:nvSpPr>
        <p:spPr>
          <a:xfrm>
            <a:off x="4306956" y="3832225"/>
            <a:ext cx="3579744"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4" name="Text Placeholder 18"/>
          <p:cNvSpPr>
            <a:spLocks noGrp="1"/>
          </p:cNvSpPr>
          <p:nvPr>
            <p:ph idx="17" hasCustomPrompt="1"/>
          </p:nvPr>
        </p:nvSpPr>
        <p:spPr>
          <a:xfrm>
            <a:off x="8125666" y="3832225"/>
            <a:ext cx="3564683"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49" y="916832"/>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364002301"/>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8D1C5-B462-0DFD-7A43-09DDC90DC26F}"/>
              </a:ext>
            </a:extLst>
          </p:cNvPr>
          <p:cNvGraphicFramePr>
            <a:graphicFrameLocks noChangeAspect="1"/>
          </p:cNvGraphicFramePr>
          <p:nvPr>
            <p:custDataLst>
              <p:tags r:id="rId1"/>
            </p:custDataLst>
            <p:extLst>
              <p:ext uri="{D42A27DB-BD31-4B8C-83A1-F6EECF244321}">
                <p14:modId xmlns:p14="http://schemas.microsoft.com/office/powerpoint/2010/main" val="46390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9" name="think-cell data - do not delete" hidden="1">
                        <a:extLst>
                          <a:ext uri="{FF2B5EF4-FFF2-40B4-BE49-F238E27FC236}">
                            <a16:creationId xmlns:a16="http://schemas.microsoft.com/office/drawing/2014/main" id="{EFD8D1C5-B462-0DFD-7A43-09DDC90DC2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30205A4-2168-4686-805A-9921B9416484}"/>
              </a:ext>
            </a:extLst>
          </p:cNvPr>
          <p:cNvSpPr>
            <a:spLocks noGrp="1"/>
          </p:cNvSpPr>
          <p:nvPr>
            <p:ph type="title" hasCustomPrompt="1"/>
          </p:nvPr>
        </p:nvSpPr>
        <p:spPr/>
        <p:txBody>
          <a:bodyPr vert="horz"/>
          <a:lstStyle>
            <a:lvl1pPr rtl="0">
              <a:defRPr/>
            </a:lvl1pPr>
          </a:lstStyle>
          <a:p>
            <a:r>
              <a:rPr lang="nl-NL"/>
              <a:t>Klik om stijl te bewerken</a:t>
            </a:r>
          </a:p>
        </p:txBody>
      </p:sp>
      <p:sp>
        <p:nvSpPr>
          <p:cNvPr id="3" name="Tijdelijke aanduiding voor inhoud 2">
            <a:extLst>
              <a:ext uri="{FF2B5EF4-FFF2-40B4-BE49-F238E27FC236}">
                <a16:creationId xmlns:a16="http://schemas.microsoft.com/office/drawing/2014/main" id="{AD2FBE09-F628-4D7A-870B-F1E93CF83FFD}"/>
              </a:ext>
            </a:extLst>
          </p:cNvPr>
          <p:cNvSpPr>
            <a:spLocks noGrp="1"/>
          </p:cNvSpPr>
          <p:nvPr>
            <p:ph sz="half" idx="1" hasCustomPrompt="1"/>
          </p:nvPr>
        </p:nvSpPr>
        <p:spPr>
          <a:xfrm>
            <a:off x="838200" y="1825625"/>
            <a:ext cx="5181600" cy="4351338"/>
          </a:xfrm>
        </p:spPr>
        <p:txBody>
          <a:bodyPr/>
          <a:lstStyle>
            <a:lvl1pPr rtl="0">
              <a:defRPr/>
            </a:lvl1pPr>
            <a:lvl2pPr rtl="0">
              <a:defRPr/>
            </a:lvl2pPr>
            <a:lvl3pPr rtl="0">
              <a:defRPr/>
            </a:lvl3pPr>
            <a:lvl4pPr rtl="0">
              <a:defRPr/>
            </a:lvl4pPr>
            <a:lvl5pPr rtl="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B872745-588D-4602-993B-8455EFC21920}"/>
              </a:ext>
            </a:extLst>
          </p:cNvPr>
          <p:cNvSpPr>
            <a:spLocks noGrp="1"/>
          </p:cNvSpPr>
          <p:nvPr>
            <p:ph sz="half" idx="2" hasCustomPrompt="1"/>
          </p:nvPr>
        </p:nvSpPr>
        <p:spPr>
          <a:xfrm>
            <a:off x="6172200" y="1825625"/>
            <a:ext cx="5181600" cy="4351338"/>
          </a:xfrm>
        </p:spPr>
        <p:txBody>
          <a:bodyPr/>
          <a:lstStyle>
            <a:lvl1pPr rtl="0">
              <a:defRPr/>
            </a:lvl1pPr>
            <a:lvl2pPr rtl="0">
              <a:defRPr/>
            </a:lvl2pPr>
            <a:lvl3pPr rtl="0">
              <a:defRPr/>
            </a:lvl3pPr>
            <a:lvl4pPr rtl="0">
              <a:defRPr/>
            </a:lvl4pPr>
            <a:lvl5pPr rtl="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62FB292-EF37-4806-9888-DECE17A16F8E}"/>
              </a:ext>
            </a:extLst>
          </p:cNvPr>
          <p:cNvSpPr>
            <a:spLocks noGrp="1"/>
          </p:cNvSpPr>
          <p:nvPr>
            <p:ph type="dt" sz="half" idx="10"/>
          </p:nvPr>
        </p:nvSpPr>
        <p:spPr/>
        <p:txBody>
          <a:bodyPr/>
          <a:lstStyle>
            <a:lvl1pPr rtl="0">
              <a:defRPr/>
            </a:lvl1pPr>
          </a:lstStyle>
          <a:p>
            <a:fld id="{75DBA17C-0C6A-44B7-AE08-94FF21C8FCFF}" type="datetime1">
              <a:rPr lang="nl-NL" smtClean="0"/>
              <a:pPr/>
              <a:t>30-4-2025</a:t>
            </a:fld>
            <a:endParaRPr lang="nl-NL"/>
          </a:p>
        </p:txBody>
      </p:sp>
      <p:sp>
        <p:nvSpPr>
          <p:cNvPr id="6" name="Tijdelijke aanduiding voor voettekst 5">
            <a:extLst>
              <a:ext uri="{FF2B5EF4-FFF2-40B4-BE49-F238E27FC236}">
                <a16:creationId xmlns:a16="http://schemas.microsoft.com/office/drawing/2014/main" id="{FF863408-CC6D-42B6-A6D3-8A36FB888646}"/>
              </a:ext>
            </a:extLst>
          </p:cNvPr>
          <p:cNvSpPr>
            <a:spLocks noGrp="1"/>
          </p:cNvSpPr>
          <p:nvPr>
            <p:ph type="ftr" sz="quarter" idx="11"/>
          </p:nvPr>
        </p:nvSpPr>
        <p:spPr/>
        <p:txBody>
          <a:bodyPr/>
          <a:lstStyle>
            <a:lvl1pPr rtl="0">
              <a:defRPr/>
            </a:lvl1pPr>
          </a:lstStyle>
          <a:p>
            <a:endParaRPr lang="nl-NL"/>
          </a:p>
        </p:txBody>
      </p:sp>
      <p:sp>
        <p:nvSpPr>
          <p:cNvPr id="7" name="Tijdelijke aanduiding voor dianummer 6">
            <a:extLst>
              <a:ext uri="{FF2B5EF4-FFF2-40B4-BE49-F238E27FC236}">
                <a16:creationId xmlns:a16="http://schemas.microsoft.com/office/drawing/2014/main" id="{6AF2BE5A-769A-4C15-86DD-86F41963A86B}"/>
              </a:ext>
            </a:extLst>
          </p:cNvPr>
          <p:cNvSpPr>
            <a:spLocks noGrp="1"/>
          </p:cNvSpPr>
          <p:nvPr>
            <p:ph type="sldNum" sz="quarter" idx="12"/>
          </p:nvPr>
        </p:nvSpPr>
        <p:spPr/>
        <p:txBody>
          <a:bodyPr/>
          <a:lstStyle>
            <a:lvl1pPr rtl="0">
              <a:defRPr/>
            </a:lvl1pPr>
          </a:lstStyle>
          <a:p>
            <a:fld id="{AD7DC81C-C575-4D07-AF21-37280659F2C2}" type="slidenum">
              <a:rPr lang="nl-NL" smtClean="0"/>
              <a:pPr/>
              <a:t>‹nr.›</a:t>
            </a:fld>
            <a:endParaRPr lang="nl-NL"/>
          </a:p>
        </p:txBody>
      </p:sp>
    </p:spTree>
    <p:extLst>
      <p:ext uri="{BB962C8B-B14F-4D97-AF65-F5344CB8AC3E}">
        <p14:creationId xmlns:p14="http://schemas.microsoft.com/office/powerpoint/2010/main" val="85397019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 patroon 1">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F7725F6-2455-D311-B213-A614849C7598}"/>
              </a:ext>
            </a:extLst>
          </p:cNvPr>
          <p:cNvGraphicFramePr>
            <a:graphicFrameLocks noChangeAspect="1"/>
          </p:cNvGraphicFramePr>
          <p:nvPr>
            <p:custDataLst>
              <p:tags r:id="rId1"/>
            </p:custDataLst>
            <p:extLst>
              <p:ext uri="{D42A27DB-BD31-4B8C-83A1-F6EECF244321}">
                <p14:modId xmlns:p14="http://schemas.microsoft.com/office/powerpoint/2010/main" val="71890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6F7725F6-2455-D311-B213-A614849C75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BC1C853-0C0C-7C20-C80E-56F9D5278A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0291413B-5EFB-01A6-AA91-167C48BEBADF}"/>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57A6FA10-C1FF-3844-7D77-A6ABB737AB59}"/>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66064530"/>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e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2691" y="2159997"/>
            <a:ext cx="5760000" cy="2880000"/>
          </a:xfrm>
        </p:spPr>
        <p:txBody>
          <a:bodyPr lIns="0">
            <a:normAutofit/>
          </a:bodyPr>
          <a:lstStyle>
            <a:lvl1pPr marL="0" indent="0" algn="l">
              <a:lnSpc>
                <a:spcPts val="1700"/>
              </a:lnSpc>
              <a:spcBef>
                <a:spcPts val="0"/>
              </a:spcBef>
              <a:buNone/>
              <a:defRPr sz="16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text</a:t>
            </a:r>
            <a:endParaRPr lang="nl-NL"/>
          </a:p>
        </p:txBody>
      </p:sp>
      <p:pic>
        <p:nvPicPr>
          <p:cNvPr id="2" name="Afbeelding 1"/>
          <p:cNvPicPr>
            <a:picLocks/>
          </p:cNvPicPr>
          <p:nvPr/>
        </p:nvPicPr>
        <p:blipFill>
          <a:blip r:embed="rId2" cstate="print">
            <a:extLst>
              <a:ext uri="{28A0092B-C50C-407E-A947-70E740481C1C}">
                <a14:useLocalDpi xmlns:a14="http://schemas.microsoft.com/office/drawing/2010/main" val="0"/>
              </a:ext>
            </a:extLst>
          </a:blip>
          <a:stretch>
            <a:fillRect/>
          </a:stretch>
        </p:blipFill>
        <p:spPr>
          <a:xfrm flipH="1">
            <a:off x="-12745" y="3975733"/>
            <a:ext cx="4358400" cy="2894400"/>
          </a:xfrm>
          <a:prstGeom prst="rect">
            <a:avLst/>
          </a:prstGeom>
        </p:spPr>
      </p:pic>
    </p:spTree>
    <p:extLst>
      <p:ext uri="{BB962C8B-B14F-4D97-AF65-F5344CB8AC3E}">
        <p14:creationId xmlns:p14="http://schemas.microsoft.com/office/powerpoint/2010/main" val="11182109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kst lege di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000" y="1642776"/>
            <a:ext cx="9912000" cy="3456000"/>
          </a:xfrm>
        </p:spPr>
        <p:txBody>
          <a:bodyPr lIns="0">
            <a:noAutofit/>
          </a:bodyPr>
          <a:lstStyle>
            <a:lvl1pPr marL="0" indent="0">
              <a:lnSpc>
                <a:spcPct val="100000"/>
              </a:lnSpc>
              <a:buNone/>
              <a:defRPr sz="2133"/>
            </a:lvl1pPr>
            <a:lvl2pPr marL="457189" indent="0">
              <a:lnSpc>
                <a:spcPct val="100000"/>
              </a:lnSpc>
              <a:buNone/>
              <a:defRPr sz="2133"/>
            </a:lvl2pPr>
            <a:lvl3pPr marL="914377" indent="0">
              <a:lnSpc>
                <a:spcPct val="100000"/>
              </a:lnSpc>
              <a:buNone/>
              <a:defRPr sz="2133"/>
            </a:lvl3pPr>
            <a:lvl4pPr marL="1371566" indent="0">
              <a:lnSpc>
                <a:spcPct val="100000"/>
              </a:lnSpc>
              <a:buNone/>
              <a:defRPr sz="2133"/>
            </a:lvl4pPr>
            <a:lvl5pPr marL="1828754" indent="0">
              <a:lnSpc>
                <a:spcPct val="100000"/>
              </a:lnSpc>
              <a:buNone/>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36000" y="6356352"/>
            <a:ext cx="7392000" cy="365125"/>
          </a:xfrm>
        </p:spPr>
        <p:txBody>
          <a:bodyPr/>
          <a:lstStyle/>
          <a:p>
            <a:endParaRPr lang="nl-NL"/>
          </a:p>
        </p:txBody>
      </p:sp>
      <p:sp>
        <p:nvSpPr>
          <p:cNvPr id="4" name="Rechthoek 3">
            <a:extLst>
              <a:ext uri="{FF2B5EF4-FFF2-40B4-BE49-F238E27FC236}">
                <a16:creationId xmlns:a16="http://schemas.microsoft.com/office/drawing/2014/main" id="{EFA15E2D-55D3-42D0-A8B5-4032A0B8D637}"/>
              </a:ext>
            </a:extLst>
          </p:cNvPr>
          <p:cNvSpPr/>
          <p:nvPr/>
        </p:nvSpPr>
        <p:spPr>
          <a:xfrm>
            <a:off x="0" y="0"/>
            <a:ext cx="12182400" cy="1124704"/>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a:xfrm>
            <a:off x="1176000" y="669361"/>
            <a:ext cx="9912000" cy="740796"/>
          </a:xfrm>
        </p:spPr>
        <p:txBody>
          <a:bodyPr lIns="0" tIns="46800" bIns="46800">
            <a:normAutofit/>
          </a:bodyPr>
          <a:lstStyle>
            <a:lvl1pPr>
              <a:lnSpc>
                <a:spcPts val="4533"/>
              </a:lnSpc>
              <a:defRPr sz="4533"/>
            </a:lvl1pPr>
          </a:lstStyle>
          <a:p>
            <a:r>
              <a:rPr lang="en-US"/>
              <a:t>Click to edit Master title style</a:t>
            </a:r>
            <a:endParaRPr lang="nl-NL"/>
          </a:p>
        </p:txBody>
      </p:sp>
      <p:pic>
        <p:nvPicPr>
          <p:cNvPr id="7" name="Afbeelding 6">
            <a:extLst>
              <a:ext uri="{FF2B5EF4-FFF2-40B4-BE49-F238E27FC236}">
                <a16:creationId xmlns:a16="http://schemas.microsoft.com/office/drawing/2014/main" id="{3503D854-4388-4154-A11E-A237E8788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99" y="5902301"/>
            <a:ext cx="2160000" cy="838561"/>
          </a:xfrm>
          <a:prstGeom prst="rect">
            <a:avLst/>
          </a:prstGeom>
        </p:spPr>
      </p:pic>
    </p:spTree>
    <p:extLst>
      <p:ext uri="{BB962C8B-B14F-4D97-AF65-F5344CB8AC3E}">
        <p14:creationId xmlns:p14="http://schemas.microsoft.com/office/powerpoint/2010/main" val="196422973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en-US"/>
              <a:t>Click to edit Master title style</a:t>
            </a:r>
            <a:endParaRPr lang="nl-NL"/>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lvl1pPr rtl="0">
              <a:defRPr/>
            </a:lvl1pPr>
          </a:lstStyle>
          <a:p>
            <a:fld id="{AD7DC81C-C575-4D07-AF21-37280659F2C2}" type="slidenum">
              <a:rPr lang="nl-NL" smtClean="0"/>
              <a:pPr/>
              <a:t>‹nr.›</a:t>
            </a:fld>
            <a:endParaRPr lang="nl-NL"/>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err="1"/>
              <a:t>Subtitle</a:t>
            </a:r>
            <a:endParaRPr lang="nl-NL"/>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2068600" y="6296226"/>
            <a:ext cx="9248690" cy="250404"/>
          </a:xfrm>
        </p:spPr>
        <p:txBody>
          <a:bodyPr anchor="ctr"/>
          <a:lstStyle>
            <a:lvl1pPr marL="0" indent="0" rtl="0">
              <a:buNone/>
              <a:defRPr sz="800"/>
            </a:lvl1pPr>
          </a:lstStyle>
          <a:p>
            <a:pPr lvl="0"/>
            <a:r>
              <a:rPr lang="nl-NL" err="1"/>
              <a:t>footer</a:t>
            </a:r>
            <a:endParaRPr lang="nl-NL"/>
          </a:p>
        </p:txBody>
      </p:sp>
      <p:graphicFrame>
        <p:nvGraphicFramePr>
          <p:cNvPr id="4" name="Object 3" hidden="1">
            <a:extLst>
              <a:ext uri="{FF2B5EF4-FFF2-40B4-BE49-F238E27FC236}">
                <a16:creationId xmlns:a16="http://schemas.microsoft.com/office/drawing/2014/main" id="{8978D199-1977-D1B5-B1B8-544F707FA673}"/>
              </a:ext>
            </a:extLst>
          </p:cNvPr>
          <p:cNvGraphicFramePr>
            <a:graphicFrameLocks noChangeAspect="1"/>
          </p:cNvGraphicFramePr>
          <p:nvPr userDrawn="1">
            <p:custDataLst>
              <p:tags r:id="rId3"/>
            </p:custDataLst>
            <p:extLst>
              <p:ext uri="{D42A27DB-BD31-4B8C-83A1-F6EECF244321}">
                <p14:modId xmlns:p14="http://schemas.microsoft.com/office/powerpoint/2010/main" val="24690451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8978D199-1977-D1B5-B1B8-544F707FA673}"/>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83C6F0E-27A3-D23C-5664-DF4CF23154E5}"/>
              </a:ext>
            </a:extLst>
          </p:cNvPr>
          <p:cNvSpPr/>
          <p:nvPr userDrawn="1">
            <p:custDataLst>
              <p:tags r:id="rId4"/>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3419292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Only - White">
    <p:spTree>
      <p:nvGrpSpPr>
        <p:cNvPr id="1" name=""/>
        <p:cNvGrpSpPr/>
        <p:nvPr/>
      </p:nvGrpSpPr>
      <p:grpSpPr>
        <a:xfrm>
          <a:off x="0" y="0"/>
          <a:ext cx="0" cy="0"/>
          <a:chOff x="0" y="0"/>
          <a:chExt cx="0" cy="0"/>
        </a:xfrm>
      </p:grpSpPr>
      <p:sp>
        <p:nvSpPr>
          <p:cNvPr id="19" name="Slide Tags" hidden="1"/>
          <p:cNvSpPr txBox="1"/>
          <p:nvPr>
            <p:custDataLst>
              <p:tags r:id="rId1"/>
            </p:custDataLst>
          </p:nvPr>
        </p:nvSpPr>
        <p:spPr>
          <a:xfrm>
            <a:off x="0" y="201706"/>
            <a:ext cx="1939636" cy="241733"/>
          </a:xfrm>
          <a:prstGeom prst="rect">
            <a:avLst/>
          </a:prstGeom>
          <a:noFill/>
        </p:spPr>
        <p:txBody>
          <a:bodyPr wrap="square" rtlCol="0">
            <a:spAutoFit/>
          </a:bodyPr>
          <a:lstStyle/>
          <a:p>
            <a:r>
              <a:rPr lang="en-GB" sz="971" noProof="1"/>
              <a:t>Slide Tags</a:t>
            </a:r>
          </a:p>
        </p:txBody>
      </p:sp>
      <p:sp>
        <p:nvSpPr>
          <p:cNvPr id="21"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3/4/2022 C:\Users\osalaun001\Desktop\S&amp; Done\Picto.pptx</a:t>
            </a:r>
          </a:p>
        </p:txBody>
      </p:sp>
      <p:sp>
        <p:nvSpPr>
          <p:cNvPr id="47" name="Banner Statement"/>
          <p:cNvSpPr>
            <a:spLocks noGrp="1"/>
          </p:cNvSpPr>
          <p:nvPr>
            <p:ph type="title" hasCustomPrompt="1"/>
          </p:nvPr>
        </p:nvSpPr>
        <p:spPr>
          <a:xfrm>
            <a:off x="442913" y="384048"/>
            <a:ext cx="11306173" cy="841248"/>
          </a:xfrm>
        </p:spPr>
        <p:txBody>
          <a:bodyPr vert="horz" lIns="0" tIns="0" rIns="0" bIns="0" rtlCol="0" anchor="b" anchorCtr="0">
            <a:noAutofit/>
          </a:bodyPr>
          <a:lstStyle>
            <a:lvl1pPr algn="l" defTabSz="899010" rtl="0" eaLnBrk="1" latinLnBrk="0" hangingPunct="1">
              <a:lnSpc>
                <a:spcPct val="85000"/>
              </a:lnSpc>
              <a:spcBef>
                <a:spcPct val="0"/>
              </a:spcBef>
              <a:buNone/>
              <a:defRPr lang="en-GB" sz="3200"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a:t>[Slide title]</a:t>
            </a:r>
          </a:p>
        </p:txBody>
      </p:sp>
      <p:sp>
        <p:nvSpPr>
          <p:cNvPr id="11" name="Section Footer">
            <a:extLst>
              <a:ext uri="{FF2B5EF4-FFF2-40B4-BE49-F238E27FC236}">
                <a16:creationId xmlns:a16="http://schemas.microsoft.com/office/drawing/2014/main" id="{6AED9F8B-DBCA-4549-BD51-C3CA7C2E6F97}"/>
              </a:ext>
            </a:extLst>
          </p:cNvPr>
          <p:cNvSpPr txBox="1"/>
          <p:nvPr>
            <p:custDataLst>
              <p:tags r:id="rId3"/>
            </p:custDataLst>
          </p:nvPr>
        </p:nvSpPr>
        <p:spPr>
          <a:xfrm>
            <a:off x="442912" y="6373368"/>
            <a:ext cx="1962468" cy="118872"/>
          </a:xfrm>
          <a:prstGeom prst="rect">
            <a:avLst/>
          </a:prstGeom>
          <a:noFill/>
          <a:ln>
            <a:noFill/>
          </a:ln>
        </p:spPr>
        <p:txBody>
          <a:bodyPr wrap="square" lIns="0" tIns="0" rIns="0" bIns="0" rtlCol="0" anchor="b" anchorCtr="0">
            <a:spAutoFit/>
          </a:bodyPr>
          <a:lstStyle/>
          <a:p>
            <a:endParaRPr lang="en-GB" sz="750" noProof="1">
              <a:solidFill>
                <a:schemeClr val="tx1"/>
              </a:solidFill>
            </a:endParaRPr>
          </a:p>
        </p:txBody>
      </p:sp>
      <p:sp>
        <p:nvSpPr>
          <p:cNvPr id="12" name="Strategy&amp;">
            <a:extLst>
              <a:ext uri="{FF2B5EF4-FFF2-40B4-BE49-F238E27FC236}">
                <a16:creationId xmlns:a16="http://schemas.microsoft.com/office/drawing/2014/main" id="{0724488E-6E80-428D-A0F0-1C6EE6965B0D}"/>
              </a:ext>
            </a:extLst>
          </p:cNvPr>
          <p:cNvSpPr txBox="1"/>
          <p:nvPr/>
        </p:nvSpPr>
        <p:spPr>
          <a:xfrm>
            <a:off x="442912" y="6513984"/>
            <a:ext cx="421590" cy="115416"/>
          </a:xfrm>
          <a:prstGeom prst="rect">
            <a:avLst/>
          </a:prstGeom>
          <a:noFill/>
          <a:ln>
            <a:noFill/>
          </a:ln>
        </p:spPr>
        <p:txBody>
          <a:bodyPr wrap="none" lIns="0" tIns="0" rIns="0" bIns="0" rtlCol="0" anchor="b" anchorCtr="0">
            <a:spAutoFit/>
          </a:bodyPr>
          <a:lstStyle/>
          <a:p>
            <a:r>
              <a:rPr lang="en-GB" sz="750" noProof="0">
                <a:solidFill>
                  <a:schemeClr val="tx1"/>
                </a:solidFill>
                <a:latin typeface="+mn-lt"/>
                <a:cs typeface="Arial" pitchFamily="34" charset="0"/>
              </a:rPr>
              <a:t>Strategy&amp;</a:t>
            </a:r>
          </a:p>
        </p:txBody>
      </p:sp>
      <p:sp>
        <p:nvSpPr>
          <p:cNvPr id="14" name="Footer Text">
            <a:extLst>
              <a:ext uri="{FF2B5EF4-FFF2-40B4-BE49-F238E27FC236}">
                <a16:creationId xmlns:a16="http://schemas.microsoft.com/office/drawing/2014/main" id="{C18FC0CC-4F80-4CC1-B8EF-BA9A7C972106}"/>
              </a:ext>
            </a:extLst>
          </p:cNvPr>
          <p:cNvSpPr>
            <a:spLocks noGrp="1"/>
          </p:cNvSpPr>
          <p:nvPr>
            <p:ph type="body" sz="quarter" idx="14" hasCustomPrompt="1"/>
          </p:nvPr>
        </p:nvSpPr>
        <p:spPr>
          <a:xfrm>
            <a:off x="2590800" y="6355080"/>
            <a:ext cx="6998208" cy="274320"/>
          </a:xfrm>
        </p:spPr>
        <p:txBody>
          <a:bodyPr anchor="b">
            <a:noAutofit/>
          </a:bodyPr>
          <a:lstStyle>
            <a:lvl1pPr marL="0" indent="0">
              <a:buNone/>
              <a:defRPr sz="750"/>
            </a:lvl1pPr>
          </a:lstStyle>
          <a:p>
            <a:pPr lvl="0"/>
            <a:r>
              <a:rPr lang="en-GB"/>
              <a:t>[Optional footnotes/references]</a:t>
            </a:r>
          </a:p>
        </p:txBody>
      </p:sp>
      <p:sp>
        <p:nvSpPr>
          <p:cNvPr id="15" name="Report Date">
            <a:extLst>
              <a:ext uri="{FF2B5EF4-FFF2-40B4-BE49-F238E27FC236}">
                <a16:creationId xmlns:a16="http://schemas.microsoft.com/office/drawing/2014/main" id="{0CD3DF31-D29F-4914-83D7-B10C2E4A33C4}"/>
              </a:ext>
            </a:extLst>
          </p:cNvPr>
          <p:cNvSpPr txBox="1"/>
          <p:nvPr>
            <p:custDataLst>
              <p:tags r:id="rId4"/>
            </p:custDataLst>
          </p:nvPr>
        </p:nvSpPr>
        <p:spPr>
          <a:xfrm>
            <a:off x="11119277" y="6376824"/>
            <a:ext cx="612347" cy="115416"/>
          </a:xfrm>
          <a:prstGeom prst="rect">
            <a:avLst/>
          </a:prstGeom>
          <a:noFill/>
        </p:spPr>
        <p:txBody>
          <a:bodyPr wrap="none" lIns="0" tIns="0" rIns="0" bIns="0" rtlCol="0" anchor="b">
            <a:spAutoFit/>
          </a:bodyPr>
          <a:lstStyle/>
          <a:p>
            <a:pPr indent="-242060" algn="r">
              <a:spcAft>
                <a:spcPts val="794"/>
              </a:spcAft>
            </a:pPr>
            <a:r>
              <a:rPr lang="en-GB" sz="750" noProof="1">
                <a:solidFill>
                  <a:schemeClr val="tx1"/>
                </a:solidFill>
                <a:latin typeface="+mn-lt"/>
              </a:rPr>
              <a:t>March 2, 2022</a:t>
            </a:r>
          </a:p>
        </p:txBody>
      </p:sp>
      <p:sp>
        <p:nvSpPr>
          <p:cNvPr id="17" name="Page Number">
            <a:extLst>
              <a:ext uri="{FF2B5EF4-FFF2-40B4-BE49-F238E27FC236}">
                <a16:creationId xmlns:a16="http://schemas.microsoft.com/office/drawing/2014/main" id="{7A100B3F-03EE-4A3D-8674-E64AE54CF1AA}"/>
              </a:ext>
            </a:extLst>
          </p:cNvPr>
          <p:cNvSpPr txBox="1"/>
          <p:nvPr>
            <p:custDataLst>
              <p:tags r:id="rId5"/>
            </p:custDataLst>
          </p:nvPr>
        </p:nvSpPr>
        <p:spPr>
          <a:xfrm>
            <a:off x="11343697" y="6519672"/>
            <a:ext cx="387927" cy="109728"/>
          </a:xfrm>
          <a:prstGeom prst="rect">
            <a:avLst/>
          </a:prstGeom>
          <a:noFill/>
        </p:spPr>
        <p:txBody>
          <a:bodyPr wrap="none" lIns="0" tIns="0" rIns="0" bIns="0" rtlCol="0" anchor="b">
            <a:noAutofit/>
          </a:bodyPr>
          <a:lstStyle/>
          <a:p>
            <a:pPr algn="r">
              <a:lnSpc>
                <a:spcPts val="882"/>
              </a:lnSpc>
            </a:pPr>
            <a:endParaRPr lang="en-GB" sz="750" noProof="1">
              <a:solidFill>
                <a:schemeClr val="tx1"/>
              </a:solidFill>
            </a:endParaRPr>
          </a:p>
        </p:txBody>
      </p:sp>
      <p:sp>
        <p:nvSpPr>
          <p:cNvPr id="13" name="Subtitle">
            <a:extLst>
              <a:ext uri="{FF2B5EF4-FFF2-40B4-BE49-F238E27FC236}">
                <a16:creationId xmlns:a16="http://schemas.microsoft.com/office/drawing/2014/main" id="{A3F7C341-510E-4274-A98C-F6527D1BE533}"/>
              </a:ext>
            </a:extLst>
          </p:cNvPr>
          <p:cNvSpPr>
            <a:spLocks noGrp="1"/>
          </p:cNvSpPr>
          <p:nvPr>
            <p:ph type="body" sz="quarter" idx="15" hasCustomPrompt="1"/>
          </p:nvPr>
        </p:nvSpPr>
        <p:spPr>
          <a:xfrm>
            <a:off x="442913" y="1276212"/>
            <a:ext cx="11306173" cy="320177"/>
          </a:xfrm>
        </p:spPr>
        <p:txBody>
          <a:bodyPr>
            <a:normAutofit/>
          </a:bodyPr>
          <a:lstStyle>
            <a:lvl1pPr marL="0" indent="0">
              <a:buFontTx/>
              <a:buNone/>
              <a:defRPr sz="1800" b="1">
                <a:solidFill>
                  <a:schemeClr val="tx2"/>
                </a:solidFill>
              </a:defRPr>
            </a:lvl1pPr>
          </a:lstStyle>
          <a:p>
            <a:pPr lvl="0"/>
            <a:r>
              <a:rPr lang="en-GB"/>
              <a:t>[Optional slide subtitle]</a:t>
            </a:r>
          </a:p>
        </p:txBody>
      </p:sp>
    </p:spTree>
    <p:extLst>
      <p:ext uri="{BB962C8B-B14F-4D97-AF65-F5344CB8AC3E}">
        <p14:creationId xmlns:p14="http://schemas.microsoft.com/office/powerpoint/2010/main" val="1897408153"/>
      </p:ext>
    </p:extLst>
  </p:cSld>
  <p:clrMapOvr>
    <a:masterClrMapping/>
  </p:clrMapOvr>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 White">
    <p:spTree>
      <p:nvGrpSpPr>
        <p:cNvPr id="1" name=""/>
        <p:cNvGrpSpPr/>
        <p:nvPr/>
      </p:nvGrpSpPr>
      <p:grpSpPr>
        <a:xfrm>
          <a:off x="0" y="0"/>
          <a:ext cx="0" cy="0"/>
          <a:chOff x="0" y="0"/>
          <a:chExt cx="0" cy="0"/>
        </a:xfrm>
      </p:grpSpPr>
      <p:sp>
        <p:nvSpPr>
          <p:cNvPr id="13" name="HeaderTOCPlaceholder" hidden="1"/>
          <p:cNvSpPr txBox="1"/>
          <p:nvPr>
            <p:custDataLst>
              <p:tags r:id="rId1"/>
            </p:custDataLst>
          </p:nvPr>
        </p:nvSpPr>
        <p:spPr>
          <a:xfrm>
            <a:off x="4341093" y="621261"/>
            <a:ext cx="7204363" cy="122341"/>
          </a:xfrm>
          <a:prstGeom prst="rect">
            <a:avLst/>
          </a:prstGeom>
          <a:noFill/>
          <a:ln>
            <a:noFill/>
          </a:ln>
        </p:spPr>
        <p:txBody>
          <a:bodyPr wrap="square" lIns="0" tIns="0" rIns="0" bIns="0" rtlCol="0">
            <a:spAutoFit/>
          </a:bodyPr>
          <a:lstStyle/>
          <a:p>
            <a:endParaRPr lang="en-GB" sz="795" noProof="1">
              <a:solidFill>
                <a:schemeClr val="tx1"/>
              </a:solidFill>
              <a:latin typeface="+mn-lt"/>
              <a:cs typeface="Arial" pitchFamily="34" charset="0"/>
            </a:endParaRPr>
          </a:p>
        </p:txBody>
      </p:sp>
      <p:sp>
        <p:nvSpPr>
          <p:cNvPr id="18" name="Section Header" hidden="1"/>
          <p:cNvSpPr txBox="1"/>
          <p:nvPr>
            <p:custDataLst>
              <p:tags r:id="rId2"/>
            </p:custDataLst>
          </p:nvPr>
        </p:nvSpPr>
        <p:spPr>
          <a:xfrm>
            <a:off x="642853" y="621255"/>
            <a:ext cx="3678035" cy="121024"/>
          </a:xfrm>
          <a:prstGeom prst="rect">
            <a:avLst/>
          </a:prstGeom>
          <a:noFill/>
        </p:spPr>
        <p:txBody>
          <a:bodyPr wrap="square" lIns="0" tIns="0" rIns="0" bIns="0" rtlCol="0" anchor="b" anchorCtr="0">
            <a:noAutofit/>
          </a:bodyPr>
          <a:lstStyle/>
          <a:p>
            <a:endParaRPr lang="en-GB" sz="795" noProof="1">
              <a:solidFill>
                <a:schemeClr val="bg1"/>
              </a:solidFill>
            </a:endParaRPr>
          </a:p>
        </p:txBody>
      </p:sp>
      <p:sp>
        <p:nvSpPr>
          <p:cNvPr id="6" name="Date/Filepath" hidden="1"/>
          <p:cNvSpPr txBox="1"/>
          <p:nvPr>
            <p:custDataLst>
              <p:tags r:id="rId3"/>
            </p:custDataLst>
          </p:nvPr>
        </p:nvSpPr>
        <p:spPr>
          <a:xfrm>
            <a:off x="3999358" y="267302"/>
            <a:ext cx="7536873" cy="122341"/>
          </a:xfrm>
          <a:prstGeom prst="rect">
            <a:avLst/>
          </a:prstGeom>
          <a:noFill/>
        </p:spPr>
        <p:txBody>
          <a:bodyPr wrap="square" lIns="0" tIns="0" rIns="0" bIns="0" rtlCol="0" anchor="b" anchorCtr="0">
            <a:spAutoFit/>
          </a:bodyPr>
          <a:lstStyle/>
          <a:p>
            <a:pPr algn="r"/>
            <a:r>
              <a:rPr lang="en-GB" sz="795" noProof="1"/>
              <a:t>7/24/2019 C:\Users\osalaun001\Desktop\NEW 16x9.potx</a:t>
            </a:r>
          </a:p>
        </p:txBody>
      </p:sp>
      <p:sp>
        <p:nvSpPr>
          <p:cNvPr id="17" name="Slide Tags" hidden="1"/>
          <p:cNvSpPr txBox="1"/>
          <p:nvPr>
            <p:custDataLst>
              <p:tags r:id="rId4"/>
            </p:custDataLst>
          </p:nvPr>
        </p:nvSpPr>
        <p:spPr>
          <a:xfrm>
            <a:off x="0" y="201713"/>
            <a:ext cx="1939637" cy="241733"/>
          </a:xfrm>
          <a:prstGeom prst="rect">
            <a:avLst/>
          </a:prstGeom>
          <a:noFill/>
        </p:spPr>
        <p:txBody>
          <a:bodyPr wrap="square" rtlCol="0">
            <a:spAutoFit/>
          </a:bodyPr>
          <a:lstStyle/>
          <a:p>
            <a:r>
              <a:rPr lang="en-GB" sz="971" noProof="1"/>
              <a:t>Slide Tags</a:t>
            </a:r>
          </a:p>
        </p:txBody>
      </p:sp>
      <p:sp>
        <p:nvSpPr>
          <p:cNvPr id="11" name="Footer Placeholder">
            <a:extLst>
              <a:ext uri="{FF2B5EF4-FFF2-40B4-BE49-F238E27FC236}">
                <a16:creationId xmlns:a16="http://schemas.microsoft.com/office/drawing/2014/main" id="{F34DBB6F-259E-4273-BD86-7E9C7D1B38AB}"/>
              </a:ext>
            </a:extLst>
          </p:cNvPr>
          <p:cNvSpPr>
            <a:spLocks noGrp="1"/>
          </p:cNvSpPr>
          <p:nvPr>
            <p:ph type="ftr" sz="quarter" idx="11"/>
          </p:nvPr>
        </p:nvSpPr>
        <p:spPr>
          <a:xfrm>
            <a:off x="442912" y="6355080"/>
            <a:ext cx="1764792" cy="137160"/>
          </a:xfrm>
        </p:spPr>
        <p:txBody>
          <a:bodyPr/>
          <a:lstStyle/>
          <a:p>
            <a:r>
              <a:rPr lang="en-GB"/>
              <a:t>Title</a:t>
            </a:r>
          </a:p>
        </p:txBody>
      </p:sp>
      <p:sp>
        <p:nvSpPr>
          <p:cNvPr id="12" name="Footnotes">
            <a:extLst>
              <a:ext uri="{FF2B5EF4-FFF2-40B4-BE49-F238E27FC236}">
                <a16:creationId xmlns:a16="http://schemas.microsoft.com/office/drawing/2014/main" id="{3681E414-073D-4AB1-8B72-3AE5D835E84C}"/>
              </a:ext>
            </a:extLst>
          </p:cNvPr>
          <p:cNvSpPr>
            <a:spLocks noGrp="1"/>
          </p:cNvSpPr>
          <p:nvPr>
            <p:ph type="body" sz="quarter" idx="17" hasCustomPrompt="1"/>
          </p:nvPr>
        </p:nvSpPr>
        <p:spPr>
          <a:xfrm>
            <a:off x="2432304" y="6355077"/>
            <a:ext cx="7315200" cy="274322"/>
          </a:xfrm>
        </p:spPr>
        <p:txBody>
          <a:bodyPr anchor="b" anchorCtr="0">
            <a:noAutofit/>
          </a:bodyPr>
          <a:lstStyle>
            <a:lvl1pPr marL="0" indent="0">
              <a:spcAft>
                <a:spcPts val="0"/>
              </a:spcAft>
              <a:buFontTx/>
              <a:buNone/>
              <a:defRPr sz="750"/>
            </a:lvl1pPr>
            <a:lvl2pPr marL="0" indent="0">
              <a:spcAft>
                <a:spcPts val="0"/>
              </a:spcAft>
              <a:buFontTx/>
              <a:buNone/>
              <a:defRPr sz="750"/>
            </a:lvl2pPr>
            <a:lvl3pPr marL="0" indent="0">
              <a:spcAft>
                <a:spcPts val="0"/>
              </a:spcAft>
              <a:buFontTx/>
              <a:buNone/>
              <a:defRPr sz="750"/>
            </a:lvl3pPr>
            <a:lvl4pPr marL="0" indent="0">
              <a:spcAft>
                <a:spcPts val="0"/>
              </a:spcAft>
              <a:buFontTx/>
              <a:buNone/>
              <a:defRPr sz="750"/>
            </a:lvl4pPr>
            <a:lvl5pPr marL="0" indent="0">
              <a:spcAft>
                <a:spcPts val="0"/>
              </a:spcAft>
              <a:buFontTx/>
              <a:buNone/>
              <a:defRPr sz="750"/>
            </a:lvl5pPr>
            <a:lvl6pPr marL="0" indent="0">
              <a:spcAft>
                <a:spcPts val="0"/>
              </a:spcAft>
              <a:buFontTx/>
              <a:buNone/>
              <a:defRPr sz="750"/>
            </a:lvl6pPr>
            <a:lvl7pPr marL="0" indent="0">
              <a:spcAft>
                <a:spcPts val="0"/>
              </a:spcAft>
              <a:buFontTx/>
              <a:buNone/>
              <a:defRPr sz="750"/>
            </a:lvl7pPr>
            <a:lvl8pPr marL="0" indent="0">
              <a:spcAft>
                <a:spcPts val="0"/>
              </a:spcAft>
              <a:buFontTx/>
              <a:buNone/>
              <a:defRPr sz="750"/>
            </a:lvl8pPr>
            <a:lvl9pPr marL="0" indent="0">
              <a:spcAft>
                <a:spcPts val="0"/>
              </a:spcAft>
              <a:buFontTx/>
              <a:buNone/>
              <a:defRPr sz="750"/>
            </a:lvl9pPr>
          </a:lstStyle>
          <a:p>
            <a:pPr lvl="0"/>
            <a:r>
              <a:rPr lang="en-GB"/>
              <a:t>[Optional footnotes/references]</a:t>
            </a:r>
          </a:p>
        </p:txBody>
      </p:sp>
      <p:sp>
        <p:nvSpPr>
          <p:cNvPr id="14" name="Date Placeholder">
            <a:extLst>
              <a:ext uri="{FF2B5EF4-FFF2-40B4-BE49-F238E27FC236}">
                <a16:creationId xmlns:a16="http://schemas.microsoft.com/office/drawing/2014/main" id="{48127932-15B4-414D-8D63-FAC3488C3F49}"/>
              </a:ext>
            </a:extLst>
          </p:cNvPr>
          <p:cNvSpPr>
            <a:spLocks noGrp="1"/>
          </p:cNvSpPr>
          <p:nvPr>
            <p:ph type="dt" sz="half" idx="10"/>
          </p:nvPr>
        </p:nvSpPr>
        <p:spPr>
          <a:xfrm>
            <a:off x="9984296" y="6355080"/>
            <a:ext cx="1764792" cy="137160"/>
          </a:xfrm>
        </p:spPr>
        <p:txBody>
          <a:bodyPr/>
          <a:lstStyle>
            <a:lvl1pPr algn="r">
              <a:defRPr/>
            </a:lvl1pPr>
          </a:lstStyle>
          <a:p>
            <a:fld id="{75DBA17C-0C6A-44B7-AE08-94FF21C8FCFF}" type="datetime1">
              <a:rPr lang="nl-NL" smtClean="0"/>
              <a:pPr/>
              <a:t>30-4-2025</a:t>
            </a:fld>
            <a:endParaRPr lang="nl-NL"/>
          </a:p>
        </p:txBody>
      </p:sp>
      <p:sp>
        <p:nvSpPr>
          <p:cNvPr id="15" name="Slide Number Placeholder">
            <a:extLst>
              <a:ext uri="{FF2B5EF4-FFF2-40B4-BE49-F238E27FC236}">
                <a16:creationId xmlns:a16="http://schemas.microsoft.com/office/drawing/2014/main" id="{A969B31B-B223-4164-AF1A-92B494C77111}"/>
              </a:ext>
            </a:extLst>
          </p:cNvPr>
          <p:cNvSpPr>
            <a:spLocks noGrp="1"/>
          </p:cNvSpPr>
          <p:nvPr>
            <p:ph type="sldNum" sz="quarter" idx="12"/>
          </p:nvPr>
        </p:nvSpPr>
        <p:spPr>
          <a:xfrm>
            <a:off x="9984296" y="6492240"/>
            <a:ext cx="1764792" cy="137160"/>
          </a:xfrm>
        </p:spPr>
        <p:txBody>
          <a:bodyPr/>
          <a:lstStyle>
            <a:lvl1pPr algn="r">
              <a:defRPr/>
            </a:lvl1pPr>
          </a:lstStyle>
          <a:p>
            <a:fld id="{AD7DC81C-C575-4D07-AF21-37280659F2C2}" type="slidenum">
              <a:rPr lang="nl-NL" smtClean="0"/>
              <a:pPr/>
              <a:t>‹nr.›</a:t>
            </a:fld>
            <a:endParaRPr lang="nl-NL"/>
          </a:p>
        </p:txBody>
      </p:sp>
      <p:sp>
        <p:nvSpPr>
          <p:cNvPr id="16" name="TextBox 15">
            <a:extLst>
              <a:ext uri="{FF2B5EF4-FFF2-40B4-BE49-F238E27FC236}">
                <a16:creationId xmlns:a16="http://schemas.microsoft.com/office/drawing/2014/main" id="{82601946-A40A-4D34-BD6D-96202F12B249}"/>
              </a:ext>
            </a:extLst>
          </p:cNvPr>
          <p:cNvSpPr txBox="1"/>
          <p:nvPr/>
        </p:nvSpPr>
        <p:spPr>
          <a:xfrm>
            <a:off x="442912" y="6519672"/>
            <a:ext cx="435977" cy="109728"/>
          </a:xfrm>
          <a:prstGeom prst="rect">
            <a:avLst/>
          </a:prstGeom>
          <a:noFill/>
          <a:ln>
            <a:noFill/>
          </a:ln>
        </p:spPr>
        <p:txBody>
          <a:bodyPr wrap="square" lIns="0" tIns="0" rIns="0" bIns="0" rtlCol="0" anchor="b" anchorCtr="0">
            <a:noAutofit/>
          </a:bodyPr>
          <a:lstStyle>
            <a:defPPr>
              <a:defRPr lang="en-US"/>
            </a:defPPr>
            <a:lvl1pPr lvl="0">
              <a:defRPr sz="750">
                <a:cs typeface="Arial" pitchFamily="34" charset="0"/>
              </a:defRPr>
            </a:lvl1pPr>
          </a:lstStyle>
          <a:p>
            <a:pPr lvl="0"/>
            <a:r>
              <a:rPr lang="en-GB" noProof="0"/>
              <a:t>Strategy&amp;</a:t>
            </a:r>
          </a:p>
        </p:txBody>
      </p:sp>
    </p:spTree>
    <p:extLst>
      <p:ext uri="{BB962C8B-B14F-4D97-AF65-F5344CB8AC3E}">
        <p14:creationId xmlns:p14="http://schemas.microsoft.com/office/powerpoint/2010/main" val="315879298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Image">
    <p:bg bwMode="gray">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B5397E-3A25-4820-AF6E-553B1749A481}"/>
              </a:ext>
            </a:extLst>
          </p:cNvPr>
          <p:cNvGraphicFramePr>
            <a:graphicFrameLocks noChangeAspect="1"/>
          </p:cNvGraphicFramePr>
          <p:nvPr userDrawn="1">
            <p:custDataLst>
              <p:tags r:id="rId1"/>
            </p:custDataLst>
            <p:extLst>
              <p:ext uri="{D42A27DB-BD31-4B8C-83A1-F6EECF244321}">
                <p14:modId xmlns:p14="http://schemas.microsoft.com/office/powerpoint/2010/main" val="28258279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FEB5397E-3A25-4820-AF6E-553B1749A481}"/>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BD5DB6B-5CC9-421C-81F6-8A1B5598A277}"/>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333" b="1" i="0" baseline="0">
              <a:latin typeface="Arial" panose="020B0604020202020204" pitchFamily="34" charset="0"/>
              <a:ea typeface="+mj-ea"/>
              <a:cs typeface="+mj-cs"/>
              <a:sym typeface="Arial" panose="020B0604020202020204" pitchFamily="34" charset="0"/>
            </a:endParaRPr>
          </a:p>
        </p:txBody>
      </p:sp>
      <p:grpSp>
        <p:nvGrpSpPr>
          <p:cNvPr id="14" name="Group 13"/>
          <p:cNvGrpSpPr/>
          <p:nvPr userDrawn="1"/>
        </p:nvGrpSpPr>
        <p:grpSpPr bwMode="gray">
          <a:xfrm>
            <a:off x="5545986" y="3465094"/>
            <a:ext cx="6646015" cy="2492444"/>
            <a:chOff x="771308" y="2392565"/>
            <a:chExt cx="8375073" cy="1869333"/>
          </a:xfrm>
        </p:grpSpPr>
        <p:sp>
          <p:nvSpPr>
            <p:cNvPr id="15" name="Rectangle 14"/>
            <p:cNvSpPr/>
            <p:nvPr userDrawn="1"/>
          </p:nvSpPr>
          <p:spPr bwMode="gray">
            <a:xfrm>
              <a:off x="771308" y="2392565"/>
              <a:ext cx="8375073" cy="1638000"/>
            </a:xfrm>
            <a:prstGeom prst="rect">
              <a:avLst/>
            </a:prstGeom>
            <a:solidFill>
              <a:schemeClr val="accent3">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6" name="Rectangle 15"/>
            <p:cNvSpPr/>
            <p:nvPr userDrawn="1"/>
          </p:nvSpPr>
          <p:spPr bwMode="gray">
            <a:xfrm>
              <a:off x="771308" y="4029740"/>
              <a:ext cx="8375073" cy="118800"/>
            </a:xfrm>
            <a:prstGeom prst="rect">
              <a:avLst/>
            </a:prstGeom>
            <a:solidFill>
              <a:schemeClr val="tx2">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7" name="Rectangle 16"/>
            <p:cNvSpPr/>
            <p:nvPr userDrawn="1"/>
          </p:nvSpPr>
          <p:spPr bwMode="gray">
            <a:xfrm>
              <a:off x="771308" y="4146698"/>
              <a:ext cx="8375073" cy="115200"/>
            </a:xfrm>
            <a:prstGeom prst="rect">
              <a:avLst/>
            </a:prstGeom>
            <a:solidFill>
              <a:schemeClr val="accent1">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grpSp>
      <p:sp>
        <p:nvSpPr>
          <p:cNvPr id="11" name="Rectangle 10"/>
          <p:cNvSpPr/>
          <p:nvPr userDrawn="1"/>
        </p:nvSpPr>
        <p:spPr bwMode="gray">
          <a:xfrm>
            <a:off x="0" y="1"/>
            <a:ext cx="12192000" cy="167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2" name="Title 1"/>
          <p:cNvSpPr>
            <a:spLocks noGrp="1"/>
          </p:cNvSpPr>
          <p:nvPr>
            <p:ph type="ctrTitle"/>
          </p:nvPr>
        </p:nvSpPr>
        <p:spPr bwMode="gray">
          <a:xfrm>
            <a:off x="5872893" y="4097612"/>
            <a:ext cx="5949331" cy="1061205"/>
          </a:xfrm>
        </p:spPr>
        <p:txBody>
          <a:bodyPr vert="horz"/>
          <a:lstStyle>
            <a:lvl1pPr algn="l" rtl="0">
              <a:defRPr sz="3333">
                <a:solidFill>
                  <a:schemeClr val="bg1"/>
                </a:solidFill>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Subtitle 2"/>
          <p:cNvSpPr>
            <a:spLocks noGrp="1"/>
          </p:cNvSpPr>
          <p:nvPr>
            <p:ph type="subTitle" idx="1"/>
          </p:nvPr>
        </p:nvSpPr>
        <p:spPr bwMode="gray">
          <a:xfrm>
            <a:off x="5875024" y="5151234"/>
            <a:ext cx="5947200" cy="403919"/>
          </a:xfrm>
        </p:spPr>
        <p:txBody>
          <a:bodyPr>
            <a:normAutofit/>
          </a:bodyPr>
          <a:lstStyle>
            <a:lvl1pPr marL="0" indent="0" algn="l" rtl="0">
              <a:buNone/>
              <a:defRPr sz="1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Click to </a:t>
            </a:r>
            <a:r>
              <a:rPr lang="nl-NL" err="1"/>
              <a:t>edit</a:t>
            </a:r>
            <a:r>
              <a:rPr lang="nl-NL"/>
              <a:t> Master </a:t>
            </a:r>
            <a:r>
              <a:rPr lang="nl-NL" err="1"/>
              <a:t>subtitle</a:t>
            </a:r>
            <a:r>
              <a:rPr lang="nl-NL"/>
              <a:t> </a:t>
            </a:r>
            <a:r>
              <a:rPr lang="nl-NL" err="1"/>
              <a:t>style</a:t>
            </a:r>
            <a:endParaRPr lang="nl-NL"/>
          </a:p>
        </p:txBody>
      </p:sp>
      <p:pic>
        <p:nvPicPr>
          <p:cNvPr id="10" name="Content Placeholder 5"/>
          <p:cNvPicPr>
            <a:picLocks/>
          </p:cNvPicPr>
          <p:nvPr/>
        </p:nvPicPr>
        <p:blipFill>
          <a:blip r:embed="rId7" cstate="print">
            <a:extLst>
              <a:ext uri="{28A0092B-C50C-407E-A947-70E740481C1C}">
                <a14:useLocalDpi xmlns:a14="http://schemas.microsoft.com/office/drawing/2010/main" val="0"/>
              </a:ext>
            </a:extLst>
          </a:blip>
          <a:stretch>
            <a:fillRect/>
          </a:stretch>
        </p:blipFill>
        <p:spPr bwMode="gray">
          <a:xfrm>
            <a:off x="972800" y="671140"/>
            <a:ext cx="1863533" cy="718003"/>
          </a:xfrm>
          <a:prstGeom prst="rect">
            <a:avLst/>
          </a:prstGeom>
        </p:spPr>
      </p:pic>
      <p:sp>
        <p:nvSpPr>
          <p:cNvPr id="13" name="Text Placeholder 11"/>
          <p:cNvSpPr>
            <a:spLocks noGrp="1"/>
          </p:cNvSpPr>
          <p:nvPr>
            <p:ph type="body" sz="quarter" idx="10" hasCustomPrompt="1"/>
          </p:nvPr>
        </p:nvSpPr>
        <p:spPr bwMode="gray">
          <a:xfrm>
            <a:off x="5875024" y="3758357"/>
            <a:ext cx="5947200" cy="327077"/>
          </a:xfrm>
        </p:spPr>
        <p:txBody>
          <a:bodyPr>
            <a:spAutoFit/>
          </a:bodyPr>
          <a:lstStyle>
            <a:lvl1pPr marL="0" indent="0" rtl="0">
              <a:buNone/>
              <a:defRPr sz="14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a:t>Datum en plaats</a:t>
            </a:r>
          </a:p>
        </p:txBody>
      </p:sp>
    </p:spTree>
    <p:extLst>
      <p:ext uri="{BB962C8B-B14F-4D97-AF65-F5344CB8AC3E}">
        <p14:creationId xmlns:p14="http://schemas.microsoft.com/office/powerpoint/2010/main" val="3374779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8F148F7-39A1-4F61-94C3-C1C626F261AB}"/>
              </a:ext>
            </a:extLst>
          </p:cNvPr>
          <p:cNvGraphicFramePr>
            <a:graphicFrameLocks noChangeAspect="1"/>
          </p:cNvGraphicFramePr>
          <p:nvPr userDrawn="1">
            <p:custDataLst>
              <p:tags r:id="rId1"/>
            </p:custDataLst>
            <p:extLst>
              <p:ext uri="{D42A27DB-BD31-4B8C-83A1-F6EECF244321}">
                <p14:modId xmlns:p14="http://schemas.microsoft.com/office/powerpoint/2010/main" val="101963218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48F148F7-39A1-4F61-94C3-C1C626F261A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FC5FB31-D1B1-49E5-A177-701FDACC4912}"/>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bwMode="gray"/>
        <p:txBody>
          <a:bodyPr vert="horz"/>
          <a:lstStyle>
            <a:lvl1pPr rtl="0">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Date Placeholder 2"/>
          <p:cNvSpPr>
            <a:spLocks noGrp="1"/>
          </p:cNvSpPr>
          <p:nvPr>
            <p:ph type="dt" sz="half" idx="10"/>
          </p:nvPr>
        </p:nvSpPr>
        <p:spPr/>
        <p:txBody>
          <a:bodyPr/>
          <a:lstStyle>
            <a:lvl1pPr rtl="0">
              <a:defRPr/>
            </a:lvl1pPr>
          </a:lstStyle>
          <a:p>
            <a:fld id="{0666DA12-5CC0-4301-A10B-88908B9896D7}" type="datetime1">
              <a:rPr lang="nl-NL" smtClean="0"/>
              <a:pPr/>
              <a:t>30-4-2025</a:t>
            </a:fld>
            <a:endParaRPr lang="nl-NL"/>
          </a:p>
        </p:txBody>
      </p:sp>
      <p:sp>
        <p:nvSpPr>
          <p:cNvPr id="4" name="Footer Placeholder 3"/>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a:p>
        </p:txBody>
      </p:sp>
      <p:sp>
        <p:nvSpPr>
          <p:cNvPr id="5" name="Slide Number Placeholder 4"/>
          <p:cNvSpPr>
            <a:spLocks noGrp="1"/>
          </p:cNvSpPr>
          <p:nvPr>
            <p:ph type="sldNum" sz="quarter" idx="12"/>
          </p:nvPr>
        </p:nvSpPr>
        <p:spPr/>
        <p:txBody>
          <a:bodyPr/>
          <a:lstStyle>
            <a:lvl1pPr rtl="0">
              <a:defRPr/>
            </a:lvl1pPr>
          </a:lstStyle>
          <a:p>
            <a:fld id="{AD7DC81C-C575-4D07-AF21-37280659F2C2}" type="slidenum">
              <a:rPr lang="nl-NL" smtClean="0"/>
              <a:pPr/>
              <a:t>‹nr.›</a:t>
            </a:fld>
            <a:endParaRPr lang="nl-NL"/>
          </a:p>
        </p:txBody>
      </p:sp>
    </p:spTree>
    <p:extLst>
      <p:ext uri="{BB962C8B-B14F-4D97-AF65-F5344CB8AC3E}">
        <p14:creationId xmlns:p14="http://schemas.microsoft.com/office/powerpoint/2010/main" val="3826100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Green">
    <p:bg bwMode="gray">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00159B-5A37-4F3E-B5A7-825AFA7D9DD5}"/>
              </a:ext>
            </a:extLst>
          </p:cNvPr>
          <p:cNvGraphicFramePr>
            <a:graphicFrameLocks noChangeAspect="1"/>
          </p:cNvGraphicFramePr>
          <p:nvPr userDrawn="1">
            <p:custDataLst>
              <p:tags r:id="rId1"/>
            </p:custDataLst>
            <p:extLst>
              <p:ext uri="{D42A27DB-BD31-4B8C-83A1-F6EECF244321}">
                <p14:modId xmlns:p14="http://schemas.microsoft.com/office/powerpoint/2010/main" val="78505365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4300159B-5A37-4F3E-B5A7-825AFA7D9DD5}"/>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C01930-F466-4268-A71D-9A1656288AAA}"/>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333" b="1" i="0" baseline="0">
              <a:latin typeface="Arial" panose="020B0604020202020204" pitchFamily="34" charset="0"/>
              <a:ea typeface="+mj-ea"/>
              <a:cs typeface="+mj-cs"/>
              <a:sym typeface="Arial" panose="020B0604020202020204" pitchFamily="34" charset="0"/>
            </a:endParaRPr>
          </a:p>
        </p:txBody>
      </p:sp>
      <p:grpSp>
        <p:nvGrpSpPr>
          <p:cNvPr id="13" name="Group 12"/>
          <p:cNvGrpSpPr/>
          <p:nvPr userDrawn="1"/>
        </p:nvGrpSpPr>
        <p:grpSpPr bwMode="gray">
          <a:xfrm>
            <a:off x="5545986" y="3465094"/>
            <a:ext cx="6646015" cy="2492444"/>
            <a:chOff x="771308" y="2392565"/>
            <a:chExt cx="8375073" cy="1869333"/>
          </a:xfrm>
        </p:grpSpPr>
        <p:sp>
          <p:nvSpPr>
            <p:cNvPr id="14" name="Rectangle 13"/>
            <p:cNvSpPr/>
            <p:nvPr userDrawn="1"/>
          </p:nvSpPr>
          <p:spPr bwMode="gray">
            <a:xfrm>
              <a:off x="771308" y="2392565"/>
              <a:ext cx="8375073" cy="1638000"/>
            </a:xfrm>
            <a:prstGeom prst="rect">
              <a:avLst/>
            </a:prstGeom>
            <a:solidFill>
              <a:srgbClr val="1BB26B">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5" name="Rectangle 14"/>
            <p:cNvSpPr/>
            <p:nvPr userDrawn="1"/>
          </p:nvSpPr>
          <p:spPr bwMode="gray">
            <a:xfrm>
              <a:off x="771308" y="4029740"/>
              <a:ext cx="8375073" cy="118800"/>
            </a:xfrm>
            <a:prstGeom prst="rect">
              <a:avLst/>
            </a:prstGeom>
            <a:solidFill>
              <a:srgbClr val="4F7441">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6" name="Rectangle 15"/>
            <p:cNvSpPr/>
            <p:nvPr userDrawn="1"/>
          </p:nvSpPr>
          <p:spPr bwMode="gray">
            <a:xfrm>
              <a:off x="771308" y="4146698"/>
              <a:ext cx="8375073" cy="115200"/>
            </a:xfrm>
            <a:prstGeom prst="rect">
              <a:avLst/>
            </a:prstGeom>
            <a:solidFill>
              <a:schemeClr val="accent4">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grpSp>
      <p:sp>
        <p:nvSpPr>
          <p:cNvPr id="11" name="Rectangle 10"/>
          <p:cNvSpPr/>
          <p:nvPr userDrawn="1"/>
        </p:nvSpPr>
        <p:spPr bwMode="gray">
          <a:xfrm>
            <a:off x="0" y="1"/>
            <a:ext cx="12192000" cy="167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2" name="Title 1"/>
          <p:cNvSpPr>
            <a:spLocks noGrp="1"/>
          </p:cNvSpPr>
          <p:nvPr>
            <p:ph type="ctrTitle"/>
          </p:nvPr>
        </p:nvSpPr>
        <p:spPr bwMode="gray">
          <a:xfrm>
            <a:off x="5872893" y="4097612"/>
            <a:ext cx="5949331" cy="1061205"/>
          </a:xfrm>
        </p:spPr>
        <p:txBody>
          <a:bodyPr vert="horz"/>
          <a:lstStyle>
            <a:lvl1pPr algn="l" rtl="0">
              <a:defRPr sz="3333">
                <a:solidFill>
                  <a:schemeClr val="bg1"/>
                </a:solidFill>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Subtitle 2"/>
          <p:cNvSpPr>
            <a:spLocks noGrp="1"/>
          </p:cNvSpPr>
          <p:nvPr>
            <p:ph type="subTitle" idx="1"/>
          </p:nvPr>
        </p:nvSpPr>
        <p:spPr bwMode="gray">
          <a:xfrm>
            <a:off x="5875024" y="5151234"/>
            <a:ext cx="5947200" cy="403919"/>
          </a:xfrm>
        </p:spPr>
        <p:txBody>
          <a:bodyPr>
            <a:normAutofit/>
          </a:bodyPr>
          <a:lstStyle>
            <a:lvl1pPr marL="0" indent="0" algn="l" rtl="0">
              <a:buNone/>
              <a:defRPr sz="1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Click to </a:t>
            </a:r>
            <a:r>
              <a:rPr lang="nl-NL" err="1"/>
              <a:t>edit</a:t>
            </a:r>
            <a:r>
              <a:rPr lang="nl-NL"/>
              <a:t> Master </a:t>
            </a:r>
            <a:r>
              <a:rPr lang="nl-NL" err="1"/>
              <a:t>subtitle</a:t>
            </a:r>
            <a:r>
              <a:rPr lang="nl-NL"/>
              <a:t> </a:t>
            </a:r>
            <a:r>
              <a:rPr lang="nl-NL" err="1"/>
              <a:t>style</a:t>
            </a:r>
            <a:endParaRPr lang="nl-NL"/>
          </a:p>
        </p:txBody>
      </p:sp>
      <p:pic>
        <p:nvPicPr>
          <p:cNvPr id="10" name="Content Placeholder 5"/>
          <p:cNvPicPr>
            <a:picLocks/>
          </p:cNvPicPr>
          <p:nvPr/>
        </p:nvPicPr>
        <p:blipFill>
          <a:blip r:embed="rId7" cstate="print">
            <a:extLst>
              <a:ext uri="{28A0092B-C50C-407E-A947-70E740481C1C}">
                <a14:useLocalDpi xmlns:a14="http://schemas.microsoft.com/office/drawing/2010/main" val="0"/>
              </a:ext>
            </a:extLst>
          </a:blip>
          <a:stretch>
            <a:fillRect/>
          </a:stretch>
        </p:blipFill>
        <p:spPr bwMode="gray">
          <a:xfrm>
            <a:off x="972800" y="671140"/>
            <a:ext cx="1863533" cy="718003"/>
          </a:xfrm>
          <a:prstGeom prst="rect">
            <a:avLst/>
          </a:prstGeom>
        </p:spPr>
      </p:pic>
      <p:sp>
        <p:nvSpPr>
          <p:cNvPr id="12" name="Text Placeholder 11"/>
          <p:cNvSpPr>
            <a:spLocks noGrp="1"/>
          </p:cNvSpPr>
          <p:nvPr>
            <p:ph type="body" sz="quarter" idx="10" hasCustomPrompt="1"/>
          </p:nvPr>
        </p:nvSpPr>
        <p:spPr bwMode="gray">
          <a:xfrm>
            <a:off x="5875024" y="3758357"/>
            <a:ext cx="5947200" cy="327077"/>
          </a:xfrm>
        </p:spPr>
        <p:txBody>
          <a:bodyPr>
            <a:spAutoFit/>
          </a:bodyPr>
          <a:lstStyle>
            <a:lvl1pPr marL="0" indent="0" rtl="0">
              <a:buNone/>
              <a:defRPr sz="14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a:t>Datum en plaats</a:t>
            </a:r>
          </a:p>
        </p:txBody>
      </p:sp>
    </p:spTree>
    <p:extLst>
      <p:ext uri="{BB962C8B-B14F-4D97-AF65-F5344CB8AC3E}">
        <p14:creationId xmlns:p14="http://schemas.microsoft.com/office/powerpoint/2010/main" val="6773374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Green 2">
    <p:bg bwMode="gray">
      <p:bgPr>
        <a:blipFill dpi="0" rotWithShape="1">
          <a:blip r:embed="rId4">
            <a:lum/>
          </a:blip>
          <a:srcRect/>
          <a:stretch>
            <a:fillRect b="-18000"/>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B18B6A-45D7-480A-8452-73FE8F7C8C29}"/>
              </a:ext>
            </a:extLst>
          </p:cNvPr>
          <p:cNvGraphicFramePr>
            <a:graphicFrameLocks noChangeAspect="1"/>
          </p:cNvGraphicFramePr>
          <p:nvPr userDrawn="1">
            <p:custDataLst>
              <p:tags r:id="rId1"/>
            </p:custDataLst>
            <p:extLst>
              <p:ext uri="{D42A27DB-BD31-4B8C-83A1-F6EECF244321}">
                <p14:modId xmlns:p14="http://schemas.microsoft.com/office/powerpoint/2010/main" val="29576496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04B18B6A-45D7-480A-8452-73FE8F7C8C2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FF0C741-C1FB-48D2-AD93-598662DA16D4}"/>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333" b="1" i="0" baseline="0">
              <a:latin typeface="Arial" panose="020B0604020202020204" pitchFamily="34" charset="0"/>
              <a:ea typeface="+mj-ea"/>
              <a:cs typeface="+mj-cs"/>
              <a:sym typeface="Arial" panose="020B0604020202020204" pitchFamily="34" charset="0"/>
            </a:endParaRPr>
          </a:p>
        </p:txBody>
      </p:sp>
      <p:grpSp>
        <p:nvGrpSpPr>
          <p:cNvPr id="13" name="Group 12"/>
          <p:cNvGrpSpPr/>
          <p:nvPr userDrawn="1"/>
        </p:nvGrpSpPr>
        <p:grpSpPr bwMode="gray">
          <a:xfrm>
            <a:off x="5545986" y="3465094"/>
            <a:ext cx="6646015" cy="2492444"/>
            <a:chOff x="771308" y="2392565"/>
            <a:chExt cx="8375073" cy="1869333"/>
          </a:xfrm>
        </p:grpSpPr>
        <p:sp>
          <p:nvSpPr>
            <p:cNvPr id="14" name="Rectangle 13"/>
            <p:cNvSpPr/>
            <p:nvPr userDrawn="1"/>
          </p:nvSpPr>
          <p:spPr bwMode="gray">
            <a:xfrm>
              <a:off x="771308" y="2392565"/>
              <a:ext cx="8375073" cy="1638000"/>
            </a:xfrm>
            <a:prstGeom prst="rect">
              <a:avLst/>
            </a:prstGeom>
            <a:solidFill>
              <a:srgbClr val="1BB26B">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5" name="Rectangle 14"/>
            <p:cNvSpPr/>
            <p:nvPr userDrawn="1"/>
          </p:nvSpPr>
          <p:spPr bwMode="gray">
            <a:xfrm>
              <a:off x="771308" y="4029740"/>
              <a:ext cx="8375073" cy="118800"/>
            </a:xfrm>
            <a:prstGeom prst="rect">
              <a:avLst/>
            </a:prstGeom>
            <a:solidFill>
              <a:srgbClr val="4F7441">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6" name="Rectangle 15"/>
            <p:cNvSpPr/>
            <p:nvPr userDrawn="1"/>
          </p:nvSpPr>
          <p:spPr bwMode="gray">
            <a:xfrm>
              <a:off x="771308" y="4146698"/>
              <a:ext cx="8375073" cy="115200"/>
            </a:xfrm>
            <a:prstGeom prst="rect">
              <a:avLst/>
            </a:prstGeom>
            <a:solidFill>
              <a:schemeClr val="accent4">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grpSp>
      <p:sp>
        <p:nvSpPr>
          <p:cNvPr id="11" name="Rectangle 10"/>
          <p:cNvSpPr/>
          <p:nvPr userDrawn="1"/>
        </p:nvSpPr>
        <p:spPr bwMode="gray">
          <a:xfrm>
            <a:off x="0" y="1"/>
            <a:ext cx="12192000" cy="167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2" name="Title 1"/>
          <p:cNvSpPr>
            <a:spLocks noGrp="1"/>
          </p:cNvSpPr>
          <p:nvPr>
            <p:ph type="ctrTitle"/>
          </p:nvPr>
        </p:nvSpPr>
        <p:spPr bwMode="gray">
          <a:xfrm>
            <a:off x="5872893" y="4097612"/>
            <a:ext cx="5949331" cy="1061205"/>
          </a:xfrm>
        </p:spPr>
        <p:txBody>
          <a:bodyPr vert="horz"/>
          <a:lstStyle>
            <a:lvl1pPr algn="l" rtl="0">
              <a:defRPr sz="3333">
                <a:solidFill>
                  <a:schemeClr val="bg1"/>
                </a:solidFill>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Subtitle 2"/>
          <p:cNvSpPr>
            <a:spLocks noGrp="1"/>
          </p:cNvSpPr>
          <p:nvPr>
            <p:ph type="subTitle" idx="1"/>
          </p:nvPr>
        </p:nvSpPr>
        <p:spPr bwMode="gray">
          <a:xfrm>
            <a:off x="5875024" y="5151234"/>
            <a:ext cx="5947200" cy="403919"/>
          </a:xfrm>
        </p:spPr>
        <p:txBody>
          <a:bodyPr>
            <a:normAutofit/>
          </a:bodyPr>
          <a:lstStyle>
            <a:lvl1pPr marL="0" indent="0" algn="l" rtl="0">
              <a:buNone/>
              <a:defRPr sz="1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Click to </a:t>
            </a:r>
            <a:r>
              <a:rPr lang="nl-NL" err="1"/>
              <a:t>edit</a:t>
            </a:r>
            <a:r>
              <a:rPr lang="nl-NL"/>
              <a:t> Master </a:t>
            </a:r>
            <a:r>
              <a:rPr lang="nl-NL" err="1"/>
              <a:t>subtitle</a:t>
            </a:r>
            <a:r>
              <a:rPr lang="nl-NL"/>
              <a:t> </a:t>
            </a:r>
            <a:r>
              <a:rPr lang="nl-NL" err="1"/>
              <a:t>style</a:t>
            </a:r>
            <a:endParaRPr lang="nl-NL"/>
          </a:p>
        </p:txBody>
      </p:sp>
      <p:pic>
        <p:nvPicPr>
          <p:cNvPr id="10" name="Content Placeholder 5"/>
          <p:cNvPicPr>
            <a:picLocks/>
          </p:cNvPicPr>
          <p:nvPr/>
        </p:nvPicPr>
        <p:blipFill>
          <a:blip r:embed="rId7" cstate="print">
            <a:extLst>
              <a:ext uri="{28A0092B-C50C-407E-A947-70E740481C1C}">
                <a14:useLocalDpi xmlns:a14="http://schemas.microsoft.com/office/drawing/2010/main" val="0"/>
              </a:ext>
            </a:extLst>
          </a:blip>
          <a:stretch>
            <a:fillRect/>
          </a:stretch>
        </p:blipFill>
        <p:spPr bwMode="gray">
          <a:xfrm>
            <a:off x="972800" y="671140"/>
            <a:ext cx="1863533" cy="718003"/>
          </a:xfrm>
          <a:prstGeom prst="rect">
            <a:avLst/>
          </a:prstGeom>
        </p:spPr>
      </p:pic>
      <p:sp>
        <p:nvSpPr>
          <p:cNvPr id="12" name="Text Placeholder 11"/>
          <p:cNvSpPr>
            <a:spLocks noGrp="1"/>
          </p:cNvSpPr>
          <p:nvPr>
            <p:ph type="body" sz="quarter" idx="10" hasCustomPrompt="1"/>
          </p:nvPr>
        </p:nvSpPr>
        <p:spPr bwMode="gray">
          <a:xfrm>
            <a:off x="5875024" y="3758357"/>
            <a:ext cx="5947200" cy="327077"/>
          </a:xfrm>
        </p:spPr>
        <p:txBody>
          <a:bodyPr>
            <a:spAutoFit/>
          </a:bodyPr>
          <a:lstStyle>
            <a:lvl1pPr marL="0" indent="0" rtl="0">
              <a:buNone/>
              <a:defRPr sz="14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a:t>Datum en plaats</a:t>
            </a:r>
          </a:p>
        </p:txBody>
      </p:sp>
    </p:spTree>
    <p:extLst>
      <p:ext uri="{BB962C8B-B14F-4D97-AF65-F5344CB8AC3E}">
        <p14:creationId xmlns:p14="http://schemas.microsoft.com/office/powerpoint/2010/main" val="27457055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EEB187-4F3F-499C-B325-BF1F40D73367}"/>
              </a:ext>
            </a:extLst>
          </p:cNvPr>
          <p:cNvGraphicFramePr>
            <a:graphicFrameLocks noChangeAspect="1"/>
          </p:cNvGraphicFramePr>
          <p:nvPr userDrawn="1">
            <p:custDataLst>
              <p:tags r:id="rId1"/>
            </p:custDataLst>
            <p:extLst>
              <p:ext uri="{D42A27DB-BD31-4B8C-83A1-F6EECF244321}">
                <p14:modId xmlns:p14="http://schemas.microsoft.com/office/powerpoint/2010/main" val="207457828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A3EEB187-4F3F-499C-B325-BF1F40D7336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5D79A4F-C64A-4F2D-9331-589E1B4F3BE5}"/>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867" b="1" i="0" baseline="0">
              <a:latin typeface="Arial" panose="020B0604020202020204" pitchFamily="34" charset="0"/>
              <a:ea typeface="+mj-ea"/>
              <a:cs typeface="+mj-cs"/>
              <a:sym typeface="Arial" panose="020B0604020202020204" pitchFamily="34" charset="0"/>
            </a:endParaRPr>
          </a:p>
        </p:txBody>
      </p:sp>
      <p:grpSp>
        <p:nvGrpSpPr>
          <p:cNvPr id="6" name="Group 5"/>
          <p:cNvGrpSpPr/>
          <p:nvPr userDrawn="1"/>
        </p:nvGrpSpPr>
        <p:grpSpPr bwMode="gray">
          <a:xfrm>
            <a:off x="1028411" y="2475631"/>
            <a:ext cx="11166764" cy="3206900"/>
            <a:chOff x="771308" y="1856723"/>
            <a:chExt cx="8375073" cy="2405175"/>
          </a:xfrm>
        </p:grpSpPr>
        <p:sp>
          <p:nvSpPr>
            <p:cNvPr id="14" name="Rectangle 13"/>
            <p:cNvSpPr/>
            <p:nvPr userDrawn="1"/>
          </p:nvSpPr>
          <p:spPr bwMode="gray">
            <a:xfrm>
              <a:off x="771308" y="1856723"/>
              <a:ext cx="8375073" cy="2178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6" name="Rectangle 15"/>
            <p:cNvSpPr/>
            <p:nvPr userDrawn="1"/>
          </p:nvSpPr>
          <p:spPr bwMode="gray">
            <a:xfrm>
              <a:off x="771308" y="4029740"/>
              <a:ext cx="8375073" cy="1188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5" name="Rectangle 14"/>
            <p:cNvSpPr/>
            <p:nvPr userDrawn="1"/>
          </p:nvSpPr>
          <p:spPr bwMode="gray">
            <a:xfrm>
              <a:off x="771308" y="4146698"/>
              <a:ext cx="8375073" cy="1152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grpSp>
      <p:sp>
        <p:nvSpPr>
          <p:cNvPr id="2" name="Title 1"/>
          <p:cNvSpPr>
            <a:spLocks noGrp="1"/>
          </p:cNvSpPr>
          <p:nvPr>
            <p:ph type="ctrTitle"/>
          </p:nvPr>
        </p:nvSpPr>
        <p:spPr bwMode="gray">
          <a:xfrm>
            <a:off x="1475269" y="3501760"/>
            <a:ext cx="7224135" cy="1061205"/>
          </a:xfrm>
        </p:spPr>
        <p:txBody>
          <a:bodyPr vert="horz"/>
          <a:lstStyle>
            <a:lvl1pPr algn="l" rtl="0">
              <a:defRPr sz="3867">
                <a:solidFill>
                  <a:schemeClr val="bg1"/>
                </a:solidFill>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Subtitle 2"/>
          <p:cNvSpPr>
            <a:spLocks noGrp="1"/>
          </p:cNvSpPr>
          <p:nvPr>
            <p:ph type="subTitle" idx="1"/>
          </p:nvPr>
        </p:nvSpPr>
        <p:spPr bwMode="gray">
          <a:xfrm>
            <a:off x="1477399" y="4564549"/>
            <a:ext cx="7221548" cy="403919"/>
          </a:xfrm>
        </p:spPr>
        <p:txBody>
          <a:bodyPr>
            <a:noAutofit/>
          </a:bodyPr>
          <a:lstStyle>
            <a:lvl1pPr marL="0" indent="0" algn="l" rtl="0">
              <a:buNone/>
              <a:defRPr sz="16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Click to </a:t>
            </a:r>
            <a:r>
              <a:rPr lang="nl-NL" err="1"/>
              <a:t>edit</a:t>
            </a:r>
            <a:r>
              <a:rPr lang="nl-NL"/>
              <a:t> Master </a:t>
            </a:r>
            <a:r>
              <a:rPr lang="nl-NL" err="1"/>
              <a:t>subtitle</a:t>
            </a:r>
            <a:r>
              <a:rPr lang="nl-NL"/>
              <a:t> </a:t>
            </a:r>
            <a:r>
              <a:rPr lang="nl-NL" err="1"/>
              <a:t>style</a:t>
            </a:r>
            <a:endParaRPr lang="nl-NL"/>
          </a:p>
        </p:txBody>
      </p:sp>
      <p:pic>
        <p:nvPicPr>
          <p:cNvPr id="10" name="Content Placeholder 5"/>
          <p:cNvPicPr>
            <a:picLocks/>
          </p:cNvPicPr>
          <p:nvPr/>
        </p:nvPicPr>
        <p:blipFill>
          <a:blip r:embed="rId6" cstate="print">
            <a:extLst>
              <a:ext uri="{28A0092B-C50C-407E-A947-70E740481C1C}">
                <a14:useLocalDpi xmlns:a14="http://schemas.microsoft.com/office/drawing/2010/main" val="0"/>
              </a:ext>
            </a:extLst>
          </a:blip>
          <a:stretch>
            <a:fillRect/>
          </a:stretch>
        </p:blipFill>
        <p:spPr bwMode="gray">
          <a:xfrm>
            <a:off x="1055300" y="927812"/>
            <a:ext cx="1863533" cy="718003"/>
          </a:xfrm>
          <a:prstGeom prst="rect">
            <a:avLst/>
          </a:prstGeom>
        </p:spPr>
      </p:pic>
      <p:sp>
        <p:nvSpPr>
          <p:cNvPr id="12" name="Text Placeholder 11"/>
          <p:cNvSpPr>
            <a:spLocks noGrp="1"/>
          </p:cNvSpPr>
          <p:nvPr>
            <p:ph type="body" sz="quarter" idx="10" hasCustomPrompt="1"/>
          </p:nvPr>
        </p:nvSpPr>
        <p:spPr bwMode="gray">
          <a:xfrm>
            <a:off x="1477399" y="2997505"/>
            <a:ext cx="7221548" cy="360612"/>
          </a:xfrm>
        </p:spPr>
        <p:txBody>
          <a:bodyPr wrap="square">
            <a:spAutoFit/>
          </a:bodyPr>
          <a:lstStyle>
            <a:lvl1pPr marL="0" indent="0" rtl="0">
              <a:buNone/>
              <a:defRPr sz="16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a:t>Datum en plaats</a:t>
            </a:r>
          </a:p>
        </p:txBody>
      </p:sp>
      <p:sp>
        <p:nvSpPr>
          <p:cNvPr id="13" name="Slide Number Placeholder 5">
            <a:extLst>
              <a:ext uri="{FF2B5EF4-FFF2-40B4-BE49-F238E27FC236}">
                <a16:creationId xmlns:a16="http://schemas.microsoft.com/office/drawing/2014/main" id="{B73C7DE3-E1B4-47E3-B414-18D265967FB1}"/>
              </a:ext>
            </a:extLst>
          </p:cNvPr>
          <p:cNvSpPr>
            <a:spLocks noGrp="1"/>
          </p:cNvSpPr>
          <p:nvPr>
            <p:ph type="sldNum" sz="quarter" idx="12"/>
          </p:nvPr>
        </p:nvSpPr>
        <p:spPr>
          <a:xfrm>
            <a:off x="11635636" y="6341509"/>
            <a:ext cx="472096" cy="205121"/>
          </a:xfrm>
          <a:prstGeom prst="rect">
            <a:avLst/>
          </a:prstGeom>
        </p:spPr>
        <p:txBody>
          <a:bodyPr/>
          <a:lstStyle>
            <a:lvl1pPr rtl="0">
              <a:defRPr/>
            </a:lvl1pPr>
          </a:lstStyle>
          <a:p>
            <a:fld id="{AD7DC81C-C575-4D07-AF21-37280659F2C2}" type="slidenum">
              <a:rPr lang="nl-NL" smtClean="0"/>
              <a:pPr/>
              <a:t>‹nr.›</a:t>
            </a:fld>
            <a:endParaRPr lang="nl-NL"/>
          </a:p>
        </p:txBody>
      </p:sp>
    </p:spTree>
    <p:extLst>
      <p:ext uri="{BB962C8B-B14F-4D97-AF65-F5344CB8AC3E}">
        <p14:creationId xmlns:p14="http://schemas.microsoft.com/office/powerpoint/2010/main" val="39858415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patroon 2">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FFF4C6-8FE2-1DEC-2E63-C9934ACA83BD}"/>
              </a:ext>
            </a:extLst>
          </p:cNvPr>
          <p:cNvGraphicFramePr>
            <a:graphicFrameLocks noChangeAspect="1"/>
          </p:cNvGraphicFramePr>
          <p:nvPr>
            <p:custDataLst>
              <p:tags r:id="rId1"/>
            </p:custDataLst>
            <p:extLst>
              <p:ext uri="{D42A27DB-BD31-4B8C-83A1-F6EECF244321}">
                <p14:modId xmlns:p14="http://schemas.microsoft.com/office/powerpoint/2010/main" val="2764641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0FFF4C6-8FE2-1DEC-2E63-C9934ACA8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844ACD-3D3B-A784-16D1-933086B2A04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4C78E241-3161-82EF-6B04-EEECB8C4AE15}"/>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DD659875-E5BB-FFA1-587B-CE1FC04DD2AC}"/>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40288190"/>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55E0221-CB21-4554-A718-3FA7F0D45ABE}"/>
              </a:ext>
            </a:extLst>
          </p:cNvPr>
          <p:cNvGraphicFramePr>
            <a:graphicFrameLocks noChangeAspect="1"/>
          </p:cNvGraphicFramePr>
          <p:nvPr userDrawn="1">
            <p:custDataLst>
              <p:tags r:id="rId1"/>
            </p:custDataLst>
            <p:extLst>
              <p:ext uri="{D42A27DB-BD31-4B8C-83A1-F6EECF244321}">
                <p14:modId xmlns:p14="http://schemas.microsoft.com/office/powerpoint/2010/main" val="5683742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A55E0221-CB21-4554-A718-3FA7F0D45AB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777AA4D-304A-4CDB-B86E-A67E5B85694B}"/>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867" b="1" i="0" baseline="0">
              <a:latin typeface="Arial" panose="020B0604020202020204" pitchFamily="34" charset="0"/>
              <a:ea typeface="+mj-ea"/>
              <a:cs typeface="+mj-cs"/>
              <a:sym typeface="Arial" panose="020B0604020202020204" pitchFamily="34" charset="0"/>
            </a:endParaRPr>
          </a:p>
        </p:txBody>
      </p:sp>
      <p:grpSp>
        <p:nvGrpSpPr>
          <p:cNvPr id="6" name="Group 5"/>
          <p:cNvGrpSpPr/>
          <p:nvPr userDrawn="1"/>
        </p:nvGrpSpPr>
        <p:grpSpPr bwMode="gray">
          <a:xfrm>
            <a:off x="1028411" y="2475631"/>
            <a:ext cx="11166764" cy="3206900"/>
            <a:chOff x="771308" y="1856723"/>
            <a:chExt cx="8375073" cy="2405175"/>
          </a:xfrm>
        </p:grpSpPr>
        <p:sp>
          <p:nvSpPr>
            <p:cNvPr id="14" name="Rectangle 13"/>
            <p:cNvSpPr/>
            <p:nvPr userDrawn="1"/>
          </p:nvSpPr>
          <p:spPr bwMode="gray">
            <a:xfrm>
              <a:off x="771308" y="1856723"/>
              <a:ext cx="8375073" cy="2178000"/>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6" name="Rectangle 15"/>
            <p:cNvSpPr/>
            <p:nvPr userDrawn="1"/>
          </p:nvSpPr>
          <p:spPr bwMode="gray">
            <a:xfrm>
              <a:off x="771308" y="4029740"/>
              <a:ext cx="8375073" cy="118800"/>
            </a:xfrm>
            <a:prstGeom prst="rect">
              <a:avLst/>
            </a:prstGeom>
            <a:solidFill>
              <a:srgbClr val="06AE4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5" name="Rectangle 14"/>
            <p:cNvSpPr/>
            <p:nvPr userDrawn="1"/>
          </p:nvSpPr>
          <p:spPr bwMode="gray">
            <a:xfrm>
              <a:off x="771308" y="4146698"/>
              <a:ext cx="8375073" cy="1152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grpSp>
      <p:sp>
        <p:nvSpPr>
          <p:cNvPr id="2" name="Title 1"/>
          <p:cNvSpPr>
            <a:spLocks noGrp="1"/>
          </p:cNvSpPr>
          <p:nvPr>
            <p:ph type="ctrTitle"/>
          </p:nvPr>
        </p:nvSpPr>
        <p:spPr bwMode="gray">
          <a:xfrm>
            <a:off x="1475269" y="3501760"/>
            <a:ext cx="7224135" cy="1061205"/>
          </a:xfrm>
        </p:spPr>
        <p:txBody>
          <a:bodyPr vert="horz"/>
          <a:lstStyle>
            <a:lvl1pPr algn="l" rtl="0">
              <a:defRPr sz="3867">
                <a:solidFill>
                  <a:schemeClr val="bg1"/>
                </a:solidFill>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Subtitle 2"/>
          <p:cNvSpPr>
            <a:spLocks noGrp="1"/>
          </p:cNvSpPr>
          <p:nvPr>
            <p:ph type="subTitle" idx="1"/>
          </p:nvPr>
        </p:nvSpPr>
        <p:spPr bwMode="gray">
          <a:xfrm>
            <a:off x="1477399" y="4564549"/>
            <a:ext cx="7221548" cy="403919"/>
          </a:xfrm>
        </p:spPr>
        <p:txBody>
          <a:bodyPr>
            <a:noAutofit/>
          </a:bodyPr>
          <a:lstStyle>
            <a:lvl1pPr marL="0" indent="0" algn="l" rtl="0">
              <a:buNone/>
              <a:defRPr sz="16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Click to </a:t>
            </a:r>
            <a:r>
              <a:rPr lang="nl-NL" err="1"/>
              <a:t>edit</a:t>
            </a:r>
            <a:r>
              <a:rPr lang="nl-NL"/>
              <a:t> Master </a:t>
            </a:r>
            <a:r>
              <a:rPr lang="nl-NL" err="1"/>
              <a:t>subtitle</a:t>
            </a:r>
            <a:r>
              <a:rPr lang="nl-NL"/>
              <a:t> </a:t>
            </a:r>
            <a:r>
              <a:rPr lang="nl-NL" err="1"/>
              <a:t>style</a:t>
            </a:r>
            <a:endParaRPr lang="nl-NL"/>
          </a:p>
        </p:txBody>
      </p:sp>
      <p:pic>
        <p:nvPicPr>
          <p:cNvPr id="10" name="Content Placeholder 5"/>
          <p:cNvPicPr>
            <a:picLocks/>
          </p:cNvPicPr>
          <p:nvPr/>
        </p:nvPicPr>
        <p:blipFill>
          <a:blip r:embed="rId6" cstate="print">
            <a:extLst>
              <a:ext uri="{28A0092B-C50C-407E-A947-70E740481C1C}">
                <a14:useLocalDpi xmlns:a14="http://schemas.microsoft.com/office/drawing/2010/main" val="0"/>
              </a:ext>
            </a:extLst>
          </a:blip>
          <a:stretch>
            <a:fillRect/>
          </a:stretch>
        </p:blipFill>
        <p:spPr bwMode="gray">
          <a:xfrm>
            <a:off x="1055300" y="927812"/>
            <a:ext cx="1863533" cy="718003"/>
          </a:xfrm>
          <a:prstGeom prst="rect">
            <a:avLst/>
          </a:prstGeom>
        </p:spPr>
      </p:pic>
      <p:sp>
        <p:nvSpPr>
          <p:cNvPr id="12" name="Text Placeholder 11"/>
          <p:cNvSpPr>
            <a:spLocks noGrp="1"/>
          </p:cNvSpPr>
          <p:nvPr>
            <p:ph type="body" sz="quarter" idx="10" hasCustomPrompt="1"/>
          </p:nvPr>
        </p:nvSpPr>
        <p:spPr bwMode="gray">
          <a:xfrm>
            <a:off x="1477399" y="2997505"/>
            <a:ext cx="7221548" cy="360612"/>
          </a:xfrm>
        </p:spPr>
        <p:txBody>
          <a:bodyPr wrap="square">
            <a:spAutoFit/>
          </a:bodyPr>
          <a:lstStyle>
            <a:lvl1pPr marL="0" indent="0" rtl="0">
              <a:buNone/>
              <a:defRPr sz="16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a:t>Datum en plaats</a:t>
            </a:r>
          </a:p>
        </p:txBody>
      </p:sp>
      <p:sp>
        <p:nvSpPr>
          <p:cNvPr id="13" name="Slide Number Placeholder 5">
            <a:extLst>
              <a:ext uri="{FF2B5EF4-FFF2-40B4-BE49-F238E27FC236}">
                <a16:creationId xmlns:a16="http://schemas.microsoft.com/office/drawing/2014/main" id="{3AE435AC-0C19-45AD-842D-20A12BE9FD5C}"/>
              </a:ext>
            </a:extLst>
          </p:cNvPr>
          <p:cNvSpPr>
            <a:spLocks noGrp="1"/>
          </p:cNvSpPr>
          <p:nvPr>
            <p:ph type="sldNum" sz="quarter" idx="12"/>
          </p:nvPr>
        </p:nvSpPr>
        <p:spPr>
          <a:xfrm>
            <a:off x="11635636" y="6341509"/>
            <a:ext cx="472096" cy="205121"/>
          </a:xfrm>
          <a:prstGeom prst="rect">
            <a:avLst/>
          </a:prstGeom>
        </p:spPr>
        <p:txBody>
          <a:bodyPr/>
          <a:lstStyle>
            <a:lvl1pPr rtl="0">
              <a:defRPr/>
            </a:lvl1pPr>
          </a:lstStyle>
          <a:p>
            <a:fld id="{AD7DC81C-C575-4D07-AF21-37280659F2C2}" type="slidenum">
              <a:rPr lang="nl-NL" smtClean="0"/>
              <a:pPr/>
              <a:t>‹nr.›</a:t>
            </a:fld>
            <a:endParaRPr lang="nl-NL"/>
          </a:p>
        </p:txBody>
      </p:sp>
    </p:spTree>
    <p:extLst>
      <p:ext uri="{BB962C8B-B14F-4D97-AF65-F5344CB8AC3E}">
        <p14:creationId xmlns:p14="http://schemas.microsoft.com/office/powerpoint/2010/main" val="19754423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12897CE-CB99-4A88-9167-04CDCCCACC73}"/>
              </a:ext>
            </a:extLst>
          </p:cNvPr>
          <p:cNvGraphicFramePr>
            <a:graphicFrameLocks noChangeAspect="1"/>
          </p:cNvGraphicFramePr>
          <p:nvPr userDrawn="1">
            <p:custDataLst>
              <p:tags r:id="rId1"/>
            </p:custDataLst>
            <p:extLst>
              <p:ext uri="{D42A27DB-BD31-4B8C-83A1-F6EECF244321}">
                <p14:modId xmlns:p14="http://schemas.microsoft.com/office/powerpoint/2010/main" val="293126045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D12897CE-CB99-4A88-9167-04CDCCCACC73}"/>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3118187-3AD7-425F-953A-3D9B5DEBD79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733" b="1" i="0" baseline="0">
              <a:latin typeface="Arial" panose="020B0604020202020204" pitchFamily="34" charset="0"/>
              <a:ea typeface="+mj-ea"/>
              <a:cs typeface="+mj-cs"/>
              <a:sym typeface="Arial" panose="020B0604020202020204" pitchFamily="34" charset="0"/>
            </a:endParaRPr>
          </a:p>
        </p:txBody>
      </p:sp>
      <p:sp>
        <p:nvSpPr>
          <p:cNvPr id="5" name="Date Placeholder 4"/>
          <p:cNvSpPr>
            <a:spLocks noGrp="1"/>
          </p:cNvSpPr>
          <p:nvPr>
            <p:ph type="dt" sz="half" idx="10"/>
          </p:nvPr>
        </p:nvSpPr>
        <p:spPr>
          <a:xfrm>
            <a:off x="2727157" y="6341509"/>
            <a:ext cx="2844800" cy="205121"/>
          </a:xfrm>
          <a:prstGeom prst="rect">
            <a:avLst/>
          </a:prstGeom>
        </p:spPr>
        <p:txBody>
          <a:bodyPr/>
          <a:lstStyle>
            <a:lvl1pPr rtl="0">
              <a:defRPr/>
            </a:lvl1pPr>
          </a:lstStyle>
          <a:p>
            <a:fld id="{0093213B-2E80-4F95-803D-5B02132C62AE}" type="datetime1">
              <a:rPr lang="nl-NL" smtClean="0"/>
              <a:pPr/>
              <a:t>30-4-2025</a:t>
            </a:fld>
            <a:endParaRPr lang="nl-NL"/>
          </a:p>
        </p:txBody>
      </p:sp>
      <p:sp>
        <p:nvSpPr>
          <p:cNvPr id="6" name="Footer Placeholder 5"/>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a:p>
        </p:txBody>
      </p:sp>
      <p:sp>
        <p:nvSpPr>
          <p:cNvPr id="7" name="Slide Number Placeholder 6"/>
          <p:cNvSpPr>
            <a:spLocks noGrp="1"/>
          </p:cNvSpPr>
          <p:nvPr>
            <p:ph type="sldNum" sz="quarter" idx="12"/>
          </p:nvPr>
        </p:nvSpPr>
        <p:spPr>
          <a:xfrm>
            <a:off x="11635636" y="6341509"/>
            <a:ext cx="472096" cy="205121"/>
          </a:xfrm>
          <a:prstGeom prst="rect">
            <a:avLst/>
          </a:prstGeom>
        </p:spPr>
        <p:txBody>
          <a:bodyPr/>
          <a:lstStyle>
            <a:lvl1pPr rtl="0">
              <a:defRPr/>
            </a:lvl1pPr>
          </a:lstStyle>
          <a:p>
            <a:fld id="{AD7DC81C-C575-4D07-AF21-37280659F2C2}" type="slidenum">
              <a:rPr lang="nl-NL" smtClean="0"/>
              <a:pPr/>
              <a:t>‹nr.›</a:t>
            </a:fld>
            <a:endParaRPr lang="nl-NL"/>
          </a:p>
        </p:txBody>
      </p:sp>
      <p:sp>
        <p:nvSpPr>
          <p:cNvPr id="12" name="Content Placeholder 3"/>
          <p:cNvSpPr>
            <a:spLocks noGrp="1"/>
          </p:cNvSpPr>
          <p:nvPr>
            <p:ph sz="half" idx="2"/>
          </p:nvPr>
        </p:nvSpPr>
        <p:spPr>
          <a:xfrm>
            <a:off x="874756" y="1447800"/>
            <a:ext cx="4972800" cy="4458659"/>
          </a:xfrm>
        </p:spPr>
        <p:txBody>
          <a:bodyPr/>
          <a:lstStyle>
            <a:lvl1pPr rtl="0">
              <a:lnSpc>
                <a:spcPct val="180000"/>
              </a:lnSpc>
              <a:buClr>
                <a:schemeClr val="accent5"/>
              </a:buClr>
              <a:tabLst>
                <a:tab pos="4665017" algn="r"/>
              </a:tabLst>
              <a:defRPr sz="1867">
                <a:solidFill>
                  <a:schemeClr val="tx2"/>
                </a:solidFill>
              </a:defRPr>
            </a:lvl1pPr>
            <a:lvl2pPr rtl="0">
              <a:lnSpc>
                <a:spcPct val="180000"/>
              </a:lnSpc>
              <a:buClr>
                <a:schemeClr val="accent5"/>
              </a:buClr>
              <a:defRPr sz="1867">
                <a:solidFill>
                  <a:schemeClr val="tx2"/>
                </a:solidFill>
              </a:defRPr>
            </a:lvl2pPr>
            <a:lvl3pPr rtl="0">
              <a:lnSpc>
                <a:spcPct val="180000"/>
              </a:lnSpc>
              <a:buClr>
                <a:schemeClr val="accent5"/>
              </a:buClr>
              <a:defRPr sz="1867">
                <a:solidFill>
                  <a:schemeClr val="tx2"/>
                </a:solidFill>
              </a:defRPr>
            </a:lvl3pPr>
            <a:lvl4pPr rtl="0">
              <a:lnSpc>
                <a:spcPct val="180000"/>
              </a:lnSpc>
              <a:buClr>
                <a:schemeClr val="accent5"/>
              </a:buClr>
              <a:defRPr sz="1867">
                <a:solidFill>
                  <a:schemeClr val="tx2"/>
                </a:solidFill>
              </a:defRPr>
            </a:lvl4pPr>
            <a:lvl5pPr rtl="0">
              <a:lnSpc>
                <a:spcPct val="180000"/>
              </a:lnSpc>
              <a:buClr>
                <a:schemeClr val="accent5"/>
              </a:buClr>
              <a:defRPr sz="1867">
                <a:solidFill>
                  <a:schemeClr val="tx2"/>
                </a:solidFill>
              </a:defRPr>
            </a:lvl5pPr>
            <a:lvl6pPr>
              <a:defRPr sz="2400"/>
            </a:lvl6pPr>
            <a:lvl7pPr>
              <a:defRPr sz="2400"/>
            </a:lvl7pPr>
            <a:lvl8pPr>
              <a:defRPr sz="2400"/>
            </a:lvl8pPr>
            <a:lvl9pPr>
              <a:defRPr sz="2400"/>
            </a:lvl9pPr>
          </a:lstStyle>
          <a:p>
            <a:pPr lvl="0"/>
            <a:r>
              <a:rPr lang="nl-NL"/>
              <a:t>Click to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13" name="Content Placeholder 3"/>
          <p:cNvSpPr>
            <a:spLocks noGrp="1"/>
          </p:cNvSpPr>
          <p:nvPr>
            <p:ph sz="half" idx="14"/>
          </p:nvPr>
        </p:nvSpPr>
        <p:spPr>
          <a:xfrm>
            <a:off x="6349251" y="1447800"/>
            <a:ext cx="4972800" cy="4458659"/>
          </a:xfrm>
        </p:spPr>
        <p:txBody>
          <a:bodyPr/>
          <a:lstStyle>
            <a:lvl1pPr rtl="0">
              <a:lnSpc>
                <a:spcPct val="180000"/>
              </a:lnSpc>
              <a:buClr>
                <a:schemeClr val="accent5"/>
              </a:buClr>
              <a:tabLst>
                <a:tab pos="4665017" algn="r"/>
              </a:tabLst>
              <a:defRPr sz="1867">
                <a:solidFill>
                  <a:schemeClr val="tx2"/>
                </a:solidFill>
              </a:defRPr>
            </a:lvl1pPr>
            <a:lvl2pPr rtl="0">
              <a:lnSpc>
                <a:spcPct val="180000"/>
              </a:lnSpc>
              <a:buClr>
                <a:schemeClr val="accent5"/>
              </a:buClr>
              <a:defRPr sz="1867">
                <a:solidFill>
                  <a:schemeClr val="tx2"/>
                </a:solidFill>
              </a:defRPr>
            </a:lvl2pPr>
            <a:lvl3pPr rtl="0">
              <a:lnSpc>
                <a:spcPct val="180000"/>
              </a:lnSpc>
              <a:buClr>
                <a:schemeClr val="accent5"/>
              </a:buClr>
              <a:defRPr sz="1867">
                <a:solidFill>
                  <a:schemeClr val="tx2"/>
                </a:solidFill>
              </a:defRPr>
            </a:lvl3pPr>
            <a:lvl4pPr rtl="0">
              <a:lnSpc>
                <a:spcPct val="180000"/>
              </a:lnSpc>
              <a:buClr>
                <a:schemeClr val="accent5"/>
              </a:buClr>
              <a:defRPr sz="1867">
                <a:solidFill>
                  <a:schemeClr val="tx2"/>
                </a:solidFill>
              </a:defRPr>
            </a:lvl4pPr>
            <a:lvl5pPr rtl="0">
              <a:lnSpc>
                <a:spcPct val="180000"/>
              </a:lnSpc>
              <a:buClr>
                <a:schemeClr val="accent5"/>
              </a:buClr>
              <a:defRPr sz="1867">
                <a:solidFill>
                  <a:schemeClr val="tx2"/>
                </a:solidFill>
              </a:defRPr>
            </a:lvl5pPr>
            <a:lvl6pPr>
              <a:defRPr sz="2400"/>
            </a:lvl6pPr>
            <a:lvl7pPr>
              <a:defRPr sz="2400"/>
            </a:lvl7pPr>
            <a:lvl8pPr>
              <a:defRPr sz="2400"/>
            </a:lvl8pPr>
            <a:lvl9pPr>
              <a:defRPr sz="2400"/>
            </a:lvl9pPr>
          </a:lstStyle>
          <a:p>
            <a:pPr lvl="0"/>
            <a:r>
              <a:rPr lang="nl-NL"/>
              <a:t>Click to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4" name="Title 3"/>
          <p:cNvSpPr>
            <a:spLocks noGrp="1"/>
          </p:cNvSpPr>
          <p:nvPr>
            <p:ph type="title"/>
          </p:nvPr>
        </p:nvSpPr>
        <p:spPr>
          <a:xfrm>
            <a:off x="847255" y="152400"/>
            <a:ext cx="10474796" cy="1143000"/>
          </a:xfrm>
        </p:spPr>
        <p:txBody>
          <a:bodyPr vert="horz"/>
          <a:lstStyle>
            <a:lvl1pPr rtl="0">
              <a:defRPr sz="3733">
                <a:solidFill>
                  <a:schemeClr val="tx2"/>
                </a:solidFill>
              </a:defRPr>
            </a:lvl1pPr>
          </a:lstStyle>
          <a:p>
            <a:r>
              <a:rPr lang="nl-NL"/>
              <a:t>Click to </a:t>
            </a:r>
            <a:r>
              <a:rPr lang="nl-NL" err="1"/>
              <a:t>edit</a:t>
            </a:r>
            <a:r>
              <a:rPr lang="nl-NL"/>
              <a:t> Master </a:t>
            </a:r>
            <a:r>
              <a:rPr lang="nl-NL" err="1"/>
              <a:t>title</a:t>
            </a:r>
            <a:r>
              <a:rPr lang="nl-NL"/>
              <a:t> </a:t>
            </a:r>
            <a:r>
              <a:rPr lang="nl-NL" err="1"/>
              <a:t>style</a:t>
            </a:r>
            <a:endParaRPr lang="nl-NL"/>
          </a:p>
        </p:txBody>
      </p:sp>
    </p:spTree>
    <p:extLst>
      <p:ext uri="{BB962C8B-B14F-4D97-AF65-F5344CB8AC3E}">
        <p14:creationId xmlns:p14="http://schemas.microsoft.com/office/powerpoint/2010/main" val="1871701388"/>
      </p:ext>
    </p:extLst>
  </p:cSld>
  <p:clrMapOvr>
    <a:masterClrMapping/>
  </p:clrMapOvr>
  <p:transition>
    <p:fade/>
  </p:transition>
  <p:extLst>
    <p:ext uri="{DCECCB84-F9BA-43D5-87BE-67443E8EF086}">
      <p15:sldGuideLst xmlns:p15="http://schemas.microsoft.com/office/powerpoint/2012/main">
        <p15:guide id="1" pos="528" userDrawn="1">
          <p15:clr>
            <a:srgbClr val="FBAE40"/>
          </p15:clr>
        </p15:guide>
        <p15:guide id="2" pos="7152" userDrawn="1">
          <p15:clr>
            <a:srgbClr val="FBAE40"/>
          </p15:clr>
        </p15:guide>
        <p15:guide id="3" orient="horz" pos="388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userDrawn="1">
            <p:custDataLst>
              <p:tags r:id="rId1"/>
            </p:custDataLst>
            <p:extLst>
              <p:ext uri="{D42A27DB-BD31-4B8C-83A1-F6EECF244321}">
                <p14:modId xmlns:p14="http://schemas.microsoft.com/office/powerpoint/2010/main" val="24690451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nl-NL"/>
              <a:t>Click to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4" name="Date Placeholder 3"/>
          <p:cNvSpPr>
            <a:spLocks noGrp="1"/>
          </p:cNvSpPr>
          <p:nvPr>
            <p:ph type="dt" sz="half" idx="10"/>
          </p:nvPr>
        </p:nvSpPr>
        <p:spPr>
          <a:xfrm>
            <a:off x="2727157" y="6341509"/>
            <a:ext cx="2844800" cy="205121"/>
          </a:xfrm>
          <a:prstGeom prst="rect">
            <a:avLst/>
          </a:prstGeom>
        </p:spPr>
        <p:txBody>
          <a:bodyPr/>
          <a:lstStyle>
            <a:lvl1pPr rtl="0">
              <a:defRPr/>
            </a:lvl1pPr>
          </a:lstStyle>
          <a:p>
            <a:fld id="{30CBD2A2-15E8-4D44-BEB1-8B8D249CF8D5}" type="datetime1">
              <a:rPr lang="nl-NL" smtClean="0"/>
              <a:pPr/>
              <a:t>30-4-2025</a:t>
            </a:fld>
            <a:endParaRPr lang="nl-NL"/>
          </a:p>
        </p:txBody>
      </p:sp>
      <p:sp>
        <p:nvSpPr>
          <p:cNvPr id="6" name="Slide Number Placeholder 5"/>
          <p:cNvSpPr>
            <a:spLocks noGrp="1"/>
          </p:cNvSpPr>
          <p:nvPr>
            <p:ph type="sldNum" sz="quarter" idx="12"/>
          </p:nvPr>
        </p:nvSpPr>
        <p:spPr>
          <a:xfrm>
            <a:off x="11635636" y="6341509"/>
            <a:ext cx="472096" cy="205121"/>
          </a:xfrm>
          <a:prstGeom prst="rect">
            <a:avLst/>
          </a:prstGeom>
        </p:spPr>
        <p:txBody>
          <a:bodyPr/>
          <a:lstStyle>
            <a:lvl1pPr rtl="0">
              <a:defRPr/>
            </a:lvl1pPr>
          </a:lstStyle>
          <a:p>
            <a:fld id="{AD7DC81C-C575-4D07-AF21-37280659F2C2}" type="slidenum">
              <a:rPr lang="nl-NL" smtClean="0"/>
              <a:pPr/>
              <a:t>‹nr.›</a:t>
            </a:fld>
            <a:endParaRPr lang="nl-NL"/>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err="1"/>
              <a:t>Subtitle</a:t>
            </a:r>
            <a:endParaRPr lang="nl-NL"/>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788439" y="6102350"/>
            <a:ext cx="10442575" cy="98425"/>
          </a:xfrm>
        </p:spPr>
        <p:txBody>
          <a:bodyPr anchor="ctr"/>
          <a:lstStyle>
            <a:lvl1pPr marL="0" indent="0" rtl="0">
              <a:buNone/>
              <a:defRPr sz="600"/>
            </a:lvl1pPr>
          </a:lstStyle>
          <a:p>
            <a:pPr lvl="0"/>
            <a:r>
              <a:rPr lang="nl-NL" err="1"/>
              <a:t>footer</a:t>
            </a:r>
            <a:endParaRPr lang="nl-NL"/>
          </a:p>
        </p:txBody>
      </p:sp>
    </p:spTree>
    <p:extLst>
      <p:ext uri="{BB962C8B-B14F-4D97-AF65-F5344CB8AC3E}">
        <p14:creationId xmlns:p14="http://schemas.microsoft.com/office/powerpoint/2010/main" val="9805018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B2CCF37-2A66-49BD-810F-983E93AC4D48}"/>
              </a:ext>
            </a:extLst>
          </p:cNvPr>
          <p:cNvGraphicFramePr>
            <a:graphicFrameLocks noChangeAspect="1"/>
          </p:cNvGraphicFramePr>
          <p:nvPr userDrawn="1">
            <p:custDataLst>
              <p:tags r:id="rId1"/>
            </p:custDataLst>
            <p:extLst>
              <p:ext uri="{D42A27DB-BD31-4B8C-83A1-F6EECF244321}">
                <p14:modId xmlns:p14="http://schemas.microsoft.com/office/powerpoint/2010/main" val="275875905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0B2CCF37-2A66-49BD-810F-983E93AC4D4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BC51C8-4C41-4756-A5F6-E4CC822949F0}"/>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3" name="Picture Placeholder 2"/>
          <p:cNvSpPr>
            <a:spLocks noGrp="1"/>
          </p:cNvSpPr>
          <p:nvPr>
            <p:ph type="pic" idx="1"/>
          </p:nvPr>
        </p:nvSpPr>
        <p:spPr>
          <a:xfrm>
            <a:off x="7488768" y="0"/>
            <a:ext cx="4703233" cy="5985933"/>
          </a:xfrm>
          <a:blipFill>
            <a:blip r:embed="rId6"/>
            <a:stretch>
              <a:fillRect/>
            </a:stretch>
          </a:blipFill>
        </p:spPr>
        <p:txBody>
          <a:bodyPr/>
          <a:lstStyle>
            <a:lvl1pPr marL="0" indent="0" algn="ctr">
              <a:buNone/>
              <a:defRPr sz="1600">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a:p>
        </p:txBody>
      </p:sp>
      <p:sp>
        <p:nvSpPr>
          <p:cNvPr id="5" name="Date Placeholder 4"/>
          <p:cNvSpPr>
            <a:spLocks noGrp="1"/>
          </p:cNvSpPr>
          <p:nvPr>
            <p:ph type="dt" sz="half" idx="10"/>
          </p:nvPr>
        </p:nvSpPr>
        <p:spPr>
          <a:xfrm>
            <a:off x="2727157" y="6341509"/>
            <a:ext cx="2844800" cy="205121"/>
          </a:xfrm>
          <a:prstGeom prst="rect">
            <a:avLst/>
          </a:prstGeom>
        </p:spPr>
        <p:txBody>
          <a:bodyPr/>
          <a:lstStyle>
            <a:lvl1pPr rtl="0">
              <a:defRPr/>
            </a:lvl1pPr>
          </a:lstStyle>
          <a:p>
            <a:fld id="{C4929B0D-C371-4E38-8823-167476B5E616}" type="datetime1">
              <a:rPr lang="nl-NL" smtClean="0"/>
              <a:pPr/>
              <a:t>30-4-2025</a:t>
            </a:fld>
            <a:endParaRPr lang="nl-NL"/>
          </a:p>
        </p:txBody>
      </p:sp>
      <p:sp>
        <p:nvSpPr>
          <p:cNvPr id="6" name="Footer Placeholder 5"/>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a:p>
        </p:txBody>
      </p:sp>
      <p:sp>
        <p:nvSpPr>
          <p:cNvPr id="7" name="Slide Number Placeholder 6"/>
          <p:cNvSpPr>
            <a:spLocks noGrp="1"/>
          </p:cNvSpPr>
          <p:nvPr>
            <p:ph type="sldNum" sz="quarter" idx="12"/>
          </p:nvPr>
        </p:nvSpPr>
        <p:spPr>
          <a:xfrm>
            <a:off x="11635636" y="6341509"/>
            <a:ext cx="472096" cy="205121"/>
          </a:xfrm>
          <a:prstGeom prst="rect">
            <a:avLst/>
          </a:prstGeom>
        </p:spPr>
        <p:txBody>
          <a:bodyPr/>
          <a:lstStyle>
            <a:lvl1pPr rtl="0">
              <a:defRPr/>
            </a:lvl1pPr>
          </a:lstStyle>
          <a:p>
            <a:fld id="{AD7DC81C-C575-4D07-AF21-37280659F2C2}" type="slidenum">
              <a:rPr lang="nl-NL" smtClean="0"/>
              <a:pPr/>
              <a:t>‹nr.›</a:t>
            </a:fld>
            <a:endParaRPr lang="nl-NL"/>
          </a:p>
        </p:txBody>
      </p:sp>
      <p:sp>
        <p:nvSpPr>
          <p:cNvPr id="4" name="Title 3"/>
          <p:cNvSpPr>
            <a:spLocks noGrp="1"/>
          </p:cNvSpPr>
          <p:nvPr>
            <p:ph type="title"/>
          </p:nvPr>
        </p:nvSpPr>
        <p:spPr>
          <a:xfrm>
            <a:off x="874756" y="710717"/>
            <a:ext cx="6209728" cy="1143000"/>
          </a:xfrm>
        </p:spPr>
        <p:txBody>
          <a:bodyPr vert="horz"/>
          <a:lstStyle>
            <a:lvl1pPr rtl="0">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14" name="Content Placeholder 2"/>
          <p:cNvSpPr>
            <a:spLocks noGrp="1"/>
          </p:cNvSpPr>
          <p:nvPr>
            <p:ph sz="half" idx="13"/>
          </p:nvPr>
        </p:nvSpPr>
        <p:spPr bwMode="gray">
          <a:xfrm>
            <a:off x="874757" y="2090060"/>
            <a:ext cx="6211200" cy="3926400"/>
          </a:xfrm>
        </p:spPr>
        <p:txBody>
          <a:bodyPr/>
          <a:lstStyle>
            <a:lvl1pPr rtl="0">
              <a:defRPr sz="1867"/>
            </a:lvl1pPr>
            <a:lvl2pPr rtl="0">
              <a:defRPr sz="1867"/>
            </a:lvl2pPr>
            <a:lvl3pPr rtl="0">
              <a:defRPr sz="1867"/>
            </a:lvl3pPr>
            <a:lvl4pPr rtl="0">
              <a:defRPr sz="1867"/>
            </a:lvl4pPr>
            <a:lvl5pPr rtl="0">
              <a:defRPr sz="1867"/>
            </a:lvl5pPr>
            <a:lvl6pPr>
              <a:defRPr sz="2400"/>
            </a:lvl6pPr>
            <a:lvl7pPr>
              <a:defRPr sz="2400"/>
            </a:lvl7pPr>
            <a:lvl8pPr>
              <a:defRPr sz="2400"/>
            </a:lvl8pPr>
            <a:lvl9pPr>
              <a:defRPr sz="2400"/>
            </a:lvl9pPr>
          </a:lstStyle>
          <a:p>
            <a:pPr lvl="0"/>
            <a:r>
              <a:rPr lang="nl-NL"/>
              <a:t>Click to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Tree>
    <p:extLst>
      <p:ext uri="{BB962C8B-B14F-4D97-AF65-F5344CB8AC3E}">
        <p14:creationId xmlns:p14="http://schemas.microsoft.com/office/powerpoint/2010/main" val="259163078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Picture Pup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5649C7-2B19-4B03-847C-DFC81886B74A}"/>
              </a:ext>
            </a:extLst>
          </p:cNvPr>
          <p:cNvGraphicFramePr>
            <a:graphicFrameLocks noChangeAspect="1"/>
          </p:cNvGraphicFramePr>
          <p:nvPr userDrawn="1">
            <p:custDataLst>
              <p:tags r:id="rId1"/>
            </p:custDataLst>
            <p:extLst>
              <p:ext uri="{D42A27DB-BD31-4B8C-83A1-F6EECF244321}">
                <p14:modId xmlns:p14="http://schemas.microsoft.com/office/powerpoint/2010/main" val="199442169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F15649C7-2B19-4B03-847C-DFC81886B74A}"/>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7082FB-77DE-47B2-9EAA-39CCA50901CC}"/>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10" name="Rectangle 9"/>
          <p:cNvSpPr/>
          <p:nvPr userDrawn="1"/>
        </p:nvSpPr>
        <p:spPr>
          <a:xfrm>
            <a:off x="0" y="1907111"/>
            <a:ext cx="12192000" cy="4079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a:p>
        </p:txBody>
      </p:sp>
      <p:sp>
        <p:nvSpPr>
          <p:cNvPr id="14" name="Content Placeholder 2"/>
          <p:cNvSpPr>
            <a:spLocks noGrp="1"/>
          </p:cNvSpPr>
          <p:nvPr>
            <p:ph sz="half" idx="14"/>
          </p:nvPr>
        </p:nvSpPr>
        <p:spPr bwMode="gray">
          <a:xfrm>
            <a:off x="874756" y="2163397"/>
            <a:ext cx="6211200" cy="3538428"/>
          </a:xfrm>
        </p:spPr>
        <p:txBody>
          <a:bodyPr/>
          <a:lstStyle>
            <a:lvl1pPr rtl="0">
              <a:buClr>
                <a:schemeClr val="bg1"/>
              </a:buClr>
              <a:defRPr sz="1867">
                <a:solidFill>
                  <a:schemeClr val="bg1"/>
                </a:solidFill>
              </a:defRPr>
            </a:lvl1pPr>
            <a:lvl2pPr rtl="0">
              <a:buClr>
                <a:schemeClr val="bg1"/>
              </a:buClr>
              <a:defRPr sz="1867">
                <a:solidFill>
                  <a:schemeClr val="bg1"/>
                </a:solidFill>
              </a:defRPr>
            </a:lvl2pPr>
            <a:lvl3pPr rtl="0">
              <a:buClr>
                <a:schemeClr val="bg1"/>
              </a:buClr>
              <a:defRPr sz="1867">
                <a:solidFill>
                  <a:schemeClr val="bg1"/>
                </a:solidFill>
              </a:defRPr>
            </a:lvl3pPr>
            <a:lvl4pPr rtl="0">
              <a:buClr>
                <a:schemeClr val="bg1"/>
              </a:buClr>
              <a:defRPr sz="1867">
                <a:solidFill>
                  <a:schemeClr val="bg1"/>
                </a:solidFill>
              </a:defRPr>
            </a:lvl4pPr>
            <a:lvl5pPr rtl="0">
              <a:buClr>
                <a:schemeClr val="bg1"/>
              </a:buClr>
              <a:defRPr sz="1867">
                <a:solidFill>
                  <a:schemeClr val="bg1"/>
                </a:solidFill>
              </a:defRPr>
            </a:lvl5pPr>
            <a:lvl6pPr>
              <a:defRPr sz="2400"/>
            </a:lvl6pPr>
            <a:lvl7pPr>
              <a:defRPr sz="2400"/>
            </a:lvl7pPr>
            <a:lvl8pPr>
              <a:defRPr sz="2400"/>
            </a:lvl8pPr>
            <a:lvl9pPr>
              <a:defRPr sz="2400"/>
            </a:lvl9pPr>
          </a:lstStyle>
          <a:p>
            <a:pPr lvl="0"/>
            <a:r>
              <a:rPr lang="nl-NL"/>
              <a:t>Click to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3" name="Picture Placeholder 2"/>
          <p:cNvSpPr>
            <a:spLocks noGrp="1"/>
          </p:cNvSpPr>
          <p:nvPr>
            <p:ph type="pic" idx="1"/>
          </p:nvPr>
        </p:nvSpPr>
        <p:spPr>
          <a:xfrm>
            <a:off x="7488768" y="1906717"/>
            <a:ext cx="4703233" cy="4080000"/>
          </a:xfrm>
          <a:blipFill>
            <a:blip r:embed="rId6">
              <a:extLst>
                <a:ext uri="{28A0092B-C50C-407E-A947-70E740481C1C}">
                  <a14:useLocalDpi xmlns:a14="http://schemas.microsoft.com/office/drawing/2010/main" val="0"/>
                </a:ext>
              </a:extLst>
            </a:blip>
            <a:stretch>
              <a:fillRect/>
            </a:stretch>
          </a:blipFill>
        </p:spPr>
        <p:txBody>
          <a:bodyPr/>
          <a:lstStyle>
            <a:lvl1pPr marL="0" indent="0" algn="ctr">
              <a:buNone/>
              <a:defRPr sz="1600">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a:p>
        </p:txBody>
      </p:sp>
      <p:sp>
        <p:nvSpPr>
          <p:cNvPr id="5" name="Date Placeholder 4"/>
          <p:cNvSpPr>
            <a:spLocks noGrp="1"/>
          </p:cNvSpPr>
          <p:nvPr>
            <p:ph type="dt" sz="half" idx="10"/>
          </p:nvPr>
        </p:nvSpPr>
        <p:spPr>
          <a:xfrm>
            <a:off x="2727157" y="6341509"/>
            <a:ext cx="2844800" cy="205121"/>
          </a:xfrm>
          <a:prstGeom prst="rect">
            <a:avLst/>
          </a:prstGeom>
        </p:spPr>
        <p:txBody>
          <a:bodyPr/>
          <a:lstStyle>
            <a:lvl1pPr rtl="0">
              <a:defRPr/>
            </a:lvl1pPr>
          </a:lstStyle>
          <a:p>
            <a:fld id="{E0CCBDB1-A74C-4CFA-8235-9B8C0ED7460B}" type="datetime1">
              <a:rPr lang="nl-NL" smtClean="0"/>
              <a:pPr/>
              <a:t>30-4-2025</a:t>
            </a:fld>
            <a:endParaRPr lang="nl-NL"/>
          </a:p>
        </p:txBody>
      </p:sp>
      <p:sp>
        <p:nvSpPr>
          <p:cNvPr id="6" name="Footer Placeholder 5"/>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a:p>
        </p:txBody>
      </p:sp>
      <p:sp>
        <p:nvSpPr>
          <p:cNvPr id="7" name="Slide Number Placeholder 6"/>
          <p:cNvSpPr>
            <a:spLocks noGrp="1"/>
          </p:cNvSpPr>
          <p:nvPr>
            <p:ph type="sldNum" sz="quarter" idx="12"/>
          </p:nvPr>
        </p:nvSpPr>
        <p:spPr>
          <a:xfrm>
            <a:off x="11635636" y="6341509"/>
            <a:ext cx="472096" cy="205121"/>
          </a:xfrm>
          <a:prstGeom prst="rect">
            <a:avLst/>
          </a:prstGeom>
        </p:spPr>
        <p:txBody>
          <a:bodyPr/>
          <a:lstStyle>
            <a:lvl1pPr rtl="0">
              <a:defRPr/>
            </a:lvl1pPr>
          </a:lstStyle>
          <a:p>
            <a:fld id="{AD7DC81C-C575-4D07-AF21-37280659F2C2}" type="slidenum">
              <a:rPr lang="nl-NL" smtClean="0"/>
              <a:pPr/>
              <a:t>‹nr.›</a:t>
            </a:fld>
            <a:endParaRPr lang="nl-NL"/>
          </a:p>
        </p:txBody>
      </p:sp>
      <p:sp>
        <p:nvSpPr>
          <p:cNvPr id="8" name="Title 7"/>
          <p:cNvSpPr>
            <a:spLocks noGrp="1"/>
          </p:cNvSpPr>
          <p:nvPr>
            <p:ph type="title"/>
          </p:nvPr>
        </p:nvSpPr>
        <p:spPr bwMode="gray">
          <a:xfrm>
            <a:off x="874756" y="710717"/>
            <a:ext cx="10435200" cy="1143000"/>
          </a:xfrm>
        </p:spPr>
        <p:txBody>
          <a:bodyPr vert="horz"/>
          <a:lstStyle>
            <a:lvl1pPr rtl="0">
              <a:defRPr/>
            </a:lvl1pPr>
          </a:lstStyle>
          <a:p>
            <a:r>
              <a:rPr lang="nl-NL"/>
              <a:t>Click to </a:t>
            </a:r>
            <a:r>
              <a:rPr lang="nl-NL" err="1"/>
              <a:t>edit</a:t>
            </a:r>
            <a:r>
              <a:rPr lang="nl-NL"/>
              <a:t> Master </a:t>
            </a:r>
            <a:r>
              <a:rPr lang="nl-NL" err="1"/>
              <a:t>title</a:t>
            </a:r>
            <a:r>
              <a:rPr lang="nl-NL"/>
              <a:t> </a:t>
            </a:r>
            <a:r>
              <a:rPr lang="nl-NL" err="1"/>
              <a:t>style</a:t>
            </a:r>
            <a:endParaRPr lang="nl-NL"/>
          </a:p>
        </p:txBody>
      </p:sp>
    </p:spTree>
    <p:extLst>
      <p:ext uri="{BB962C8B-B14F-4D97-AF65-F5344CB8AC3E}">
        <p14:creationId xmlns:p14="http://schemas.microsoft.com/office/powerpoint/2010/main" val="42098695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0FBFFF8-7A59-40BC-96B1-C8A5A665704D}"/>
              </a:ext>
            </a:extLst>
          </p:cNvPr>
          <p:cNvGraphicFramePr>
            <a:graphicFrameLocks noChangeAspect="1"/>
          </p:cNvGraphicFramePr>
          <p:nvPr userDrawn="1">
            <p:custDataLst>
              <p:tags r:id="rId1"/>
            </p:custDataLst>
            <p:extLst>
              <p:ext uri="{D42A27DB-BD31-4B8C-83A1-F6EECF244321}">
                <p14:modId xmlns:p14="http://schemas.microsoft.com/office/powerpoint/2010/main" val="39232283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60FBFFF8-7A59-40BC-96B1-C8A5A665704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F3FDB85-E10D-47AF-90A9-993943E4DA8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200" b="1" i="0" baseline="0">
              <a:latin typeface="Arial" panose="020B0604020202020204" pitchFamily="34" charset="0"/>
              <a:ea typeface="+mj-ea"/>
              <a:cs typeface="+mj-cs"/>
              <a:sym typeface="Arial" panose="020B0604020202020204" pitchFamily="34" charset="0"/>
            </a:endParaRPr>
          </a:p>
        </p:txBody>
      </p:sp>
      <p:sp>
        <p:nvSpPr>
          <p:cNvPr id="8" name="Picture Placeholder 2"/>
          <p:cNvSpPr>
            <a:spLocks noGrp="1"/>
          </p:cNvSpPr>
          <p:nvPr>
            <p:ph type="pic" idx="13"/>
          </p:nvPr>
        </p:nvSpPr>
        <p:spPr>
          <a:xfrm>
            <a:off x="1" y="0"/>
            <a:ext cx="12192000" cy="5985933"/>
          </a:xfrm>
          <a:blipFill>
            <a:blip r:embed="rId6">
              <a:extLst>
                <a:ext uri="{28A0092B-C50C-407E-A947-70E740481C1C}">
                  <a14:useLocalDpi xmlns:a14="http://schemas.microsoft.com/office/drawing/2010/main" val="0"/>
                </a:ext>
              </a:extLst>
            </a:blip>
            <a:stretch>
              <a:fillRect/>
            </a:stretch>
          </a:blipFill>
        </p:spPr>
        <p:txBody>
          <a:bodyPr/>
          <a:lstStyle>
            <a:lvl1pPr marL="0" indent="0" algn="ctr">
              <a:buNone/>
              <a:defRPr sz="1600">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a:p>
        </p:txBody>
      </p:sp>
      <p:sp>
        <p:nvSpPr>
          <p:cNvPr id="2" name="Title 1"/>
          <p:cNvSpPr>
            <a:spLocks noGrp="1"/>
          </p:cNvSpPr>
          <p:nvPr>
            <p:ph type="title" hasCustomPrompt="1"/>
          </p:nvPr>
        </p:nvSpPr>
        <p:spPr>
          <a:xfrm>
            <a:off x="1027052" y="2716584"/>
            <a:ext cx="4876800" cy="2741243"/>
          </a:xfrm>
          <a:prstGeom prst="roundRect">
            <a:avLst>
              <a:gd name="adj" fmla="val 5141"/>
            </a:avLst>
          </a:prstGeom>
          <a:solidFill>
            <a:schemeClr val="accent3"/>
          </a:solidFill>
          <a:ln w="3175">
            <a:noFill/>
          </a:ln>
        </p:spPr>
        <p:txBody>
          <a:bodyPr vert="horz" tIns="108000" anchor="ctr" anchorCtr="0"/>
          <a:lstStyle>
            <a:lvl1pPr algn="ctr" rtl="0">
              <a:lnSpc>
                <a:spcPct val="95000"/>
              </a:lnSpc>
              <a:defRPr sz="3200" b="1" cap="none" baseline="0">
                <a:solidFill>
                  <a:schemeClr val="bg1"/>
                </a:solidFill>
              </a:defRPr>
            </a:lvl1pPr>
          </a:lstStyle>
          <a:p>
            <a:r>
              <a:rPr lang="nl-NL"/>
              <a:t>“Klik hier om een quote toe te voegen.”</a:t>
            </a:r>
          </a:p>
        </p:txBody>
      </p:sp>
      <p:sp>
        <p:nvSpPr>
          <p:cNvPr id="4" name="Date Placeholder 3"/>
          <p:cNvSpPr>
            <a:spLocks noGrp="1"/>
          </p:cNvSpPr>
          <p:nvPr>
            <p:ph type="dt" sz="half" idx="10"/>
          </p:nvPr>
        </p:nvSpPr>
        <p:spPr>
          <a:xfrm>
            <a:off x="2727157" y="6341509"/>
            <a:ext cx="2844800" cy="205121"/>
          </a:xfrm>
          <a:prstGeom prst="rect">
            <a:avLst/>
          </a:prstGeom>
        </p:spPr>
        <p:txBody>
          <a:bodyPr/>
          <a:lstStyle>
            <a:lvl1pPr rtl="0">
              <a:defRPr/>
            </a:lvl1pPr>
          </a:lstStyle>
          <a:p>
            <a:fld id="{BC268664-F6A1-4FD2-B6CE-79B0751C1B36}" type="datetime1">
              <a:rPr lang="nl-NL" smtClean="0"/>
              <a:pPr/>
              <a:t>30-4-2025</a:t>
            </a:fld>
            <a:endParaRPr lang="nl-NL"/>
          </a:p>
        </p:txBody>
      </p:sp>
      <p:sp>
        <p:nvSpPr>
          <p:cNvPr id="5" name="Footer Placeholder 4"/>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a:p>
        </p:txBody>
      </p:sp>
      <p:sp>
        <p:nvSpPr>
          <p:cNvPr id="6" name="Slide Number Placeholder 5"/>
          <p:cNvSpPr>
            <a:spLocks noGrp="1"/>
          </p:cNvSpPr>
          <p:nvPr>
            <p:ph type="sldNum" sz="quarter" idx="12"/>
          </p:nvPr>
        </p:nvSpPr>
        <p:spPr>
          <a:xfrm>
            <a:off x="11635636" y="6341509"/>
            <a:ext cx="472096" cy="205121"/>
          </a:xfrm>
          <a:prstGeom prst="rect">
            <a:avLst/>
          </a:prstGeom>
        </p:spPr>
        <p:txBody>
          <a:bodyPr/>
          <a:lstStyle>
            <a:lvl1pPr rtl="0">
              <a:defRPr/>
            </a:lvl1pPr>
          </a:lstStyle>
          <a:p>
            <a:fld id="{AD7DC81C-C575-4D07-AF21-37280659F2C2}" type="slidenum">
              <a:rPr lang="nl-NL" smtClean="0"/>
              <a:pPr/>
              <a:t>‹nr.›</a:t>
            </a:fld>
            <a:endParaRPr lang="nl-NL"/>
          </a:p>
        </p:txBody>
      </p:sp>
    </p:spTree>
    <p:extLst>
      <p:ext uri="{BB962C8B-B14F-4D97-AF65-F5344CB8AC3E}">
        <p14:creationId xmlns:p14="http://schemas.microsoft.com/office/powerpoint/2010/main" val="13316450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a:defRPr sz="1200">
                <a:solidFill>
                  <a:schemeClr val="bg1"/>
                </a:solidFill>
              </a:defRPr>
            </a:lvl1pPr>
          </a:lstStyle>
          <a:p>
            <a:r>
              <a:rPr lang="en-US" noProof="0" err="1"/>
              <a:t>Voeg</a:t>
            </a:r>
            <a:r>
              <a:rPr lang="en-US" noProof="0"/>
              <a:t> </a:t>
            </a:r>
            <a:r>
              <a:rPr lang="en-US" noProof="0" err="1"/>
              <a:t>een</a:t>
            </a:r>
            <a:r>
              <a:rPr lang="en-US" noProof="0"/>
              <a:t> </a:t>
            </a:r>
            <a:r>
              <a:rPr lang="en-US" noProof="0" err="1"/>
              <a:t>foto</a:t>
            </a:r>
            <a:r>
              <a:rPr lang="en-US" noProof="0"/>
              <a:t> toe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nl-NL" noProof="0"/>
              <a:t>Klik om de titel aan te passen</a:t>
            </a:r>
            <a:endParaRPr lang="en-US" noProof="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501651" y="6151359"/>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 om de subtitel stijl aan te passen</a:t>
            </a:r>
          </a:p>
        </p:txBody>
      </p:sp>
      <p:pic>
        <p:nvPicPr>
          <p:cNvPr id="2" name="Picture 1">
            <a:extLst>
              <a:ext uri="{FF2B5EF4-FFF2-40B4-BE49-F238E27FC236}">
                <a16:creationId xmlns:a16="http://schemas.microsoft.com/office/drawing/2014/main" id="{D9CEF99A-F8DA-E009-86D2-98FF5F2FDB0C}"/>
              </a:ext>
            </a:extLst>
          </p:cNvPr>
          <p:cNvPicPr>
            <a:picLocks noChangeAspect="1"/>
          </p:cNvPicPr>
          <p:nvPr/>
        </p:nvPicPr>
        <p:blipFill>
          <a:blip r:embed="rId2"/>
          <a:stretch>
            <a:fillRect/>
          </a:stretch>
        </p:blipFill>
        <p:spPr>
          <a:xfrm>
            <a:off x="495300" y="647700"/>
            <a:ext cx="4657494" cy="1371600"/>
          </a:xfrm>
          <a:prstGeom prst="rect">
            <a:avLst/>
          </a:prstGeom>
        </p:spPr>
      </p:pic>
      <p:sp>
        <p:nvSpPr>
          <p:cNvPr id="3" name="TextBox 2">
            <a:extLst>
              <a:ext uri="{FF2B5EF4-FFF2-40B4-BE49-F238E27FC236}">
                <a16:creationId xmlns:a16="http://schemas.microsoft.com/office/drawing/2014/main" id="{AA50C04B-043C-8924-A7E1-6C0B7D484ADC}"/>
              </a:ext>
            </a:extLst>
          </p:cNvPr>
          <p:cNvSpPr txBox="1"/>
          <p:nvPr/>
        </p:nvSpPr>
        <p:spPr>
          <a:xfrm>
            <a:off x="-3711599" y="0"/>
            <a:ext cx="3420000" cy="6339428"/>
          </a:xfrm>
          <a:prstGeom prst="rect">
            <a:avLst/>
          </a:prstGeom>
          <a:solidFill>
            <a:schemeClr val="accent5"/>
          </a:solidFill>
        </p:spPr>
        <p:txBody>
          <a:bodyPr vert="horz" wrap="square" lIns="76200" tIns="76200" rIns="76200" bIns="76200" rtlCol="0" anchor="t" anchorCtr="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nl-NL" sz="1000" b="1" i="0" u="none" strike="noStrike" kern="1200" cap="none" spc="0" normalizeH="0" baseline="0" noProof="0">
                <a:ln>
                  <a:noFill/>
                </a:ln>
                <a:solidFill>
                  <a:srgbClr val="333333"/>
                </a:solidFill>
                <a:effectLst/>
                <a:uLnTx/>
                <a:uFillTx/>
                <a:latin typeface="Calibri"/>
                <a:ea typeface="+mn-ea"/>
                <a:cs typeface="+mn-cs"/>
              </a:rPr>
              <a:t>Toelichting presentaties in PowerPoint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nl-NL" sz="1000" b="0" i="0" u="none" strike="noStrike" kern="1200" cap="none" spc="0" normalizeH="0" baseline="0" noProof="0">
                <a:ln>
                  <a:noFill/>
                </a:ln>
                <a:solidFill>
                  <a:srgbClr val="333333"/>
                </a:solidFill>
                <a:effectLst/>
                <a:uLnTx/>
                <a:uFillTx/>
                <a:latin typeface="Calibri"/>
                <a:ea typeface="+mn-ea"/>
                <a:cs typeface="+mn-cs"/>
              </a:rPr>
              <a:t>Deze PowerPoint sjablonen bieden uitgebreide mogelijkheden om een presentatie te maken in de huisstijl van Zorg bij jou.  Er zijn verschillende typen slides, elk met hun eigen functie:</a:t>
            </a:r>
          </a:p>
          <a:p>
            <a:pPr marL="108000" marR="0" lvl="0" indent="-108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333333"/>
                </a:solidFill>
                <a:effectLst/>
                <a:uLnTx/>
                <a:uFillTx/>
                <a:latin typeface="Calibri"/>
                <a:ea typeface="+mn-ea"/>
                <a:cs typeface="+mn-cs"/>
              </a:rPr>
              <a:t>Titel lay-out als start van een presentatie</a:t>
            </a:r>
          </a:p>
          <a:p>
            <a:pPr marL="108000" marR="0" lvl="0" indent="-108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333333"/>
                </a:solidFill>
                <a:effectLst/>
                <a:uLnTx/>
                <a:uFillTx/>
                <a:latin typeface="Calibri"/>
                <a:ea typeface="+mn-ea"/>
                <a:cs typeface="+mn-cs"/>
              </a:rPr>
              <a:t>Content lay-outs voor tekst, foto’s, grafieken en tabellen</a:t>
            </a:r>
          </a:p>
          <a:p>
            <a:pPr marL="108000" marR="0" lvl="0" indent="-108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333333"/>
                </a:solidFill>
                <a:effectLst/>
                <a:uLnTx/>
                <a:uFillTx/>
                <a:latin typeface="Calibri"/>
                <a:ea typeface="+mn-ea"/>
                <a:cs typeface="+mn-cs"/>
              </a:rPr>
              <a:t>Verschillende </a:t>
            </a:r>
            <a:r>
              <a:rPr kumimoji="0" lang="nl-NL" sz="1000" b="0" i="0" u="none" strike="noStrike" kern="1200" cap="none" spc="0" normalizeH="0" baseline="0" noProof="0" err="1">
                <a:ln>
                  <a:noFill/>
                </a:ln>
                <a:solidFill>
                  <a:srgbClr val="333333"/>
                </a:solidFill>
                <a:effectLst/>
                <a:uLnTx/>
                <a:uFillTx/>
                <a:latin typeface="Calibri"/>
                <a:ea typeface="+mn-ea"/>
                <a:cs typeface="+mn-cs"/>
              </a:rPr>
              <a:t>dividers</a:t>
            </a:r>
            <a:r>
              <a:rPr kumimoji="0" lang="nl-NL" sz="1000" b="0" i="0" u="none" strike="noStrike" kern="1200" cap="none" spc="0" normalizeH="0" baseline="0" noProof="0">
                <a:ln>
                  <a:noFill/>
                </a:ln>
                <a:solidFill>
                  <a:srgbClr val="333333"/>
                </a:solidFill>
                <a:effectLst/>
                <a:uLnTx/>
                <a:uFillTx/>
                <a:latin typeface="Calibri"/>
                <a:ea typeface="+mn-ea"/>
                <a:cs typeface="+mn-cs"/>
              </a:rPr>
              <a:t> om een nieuw onderdeel van de presentatie aan te geven</a:t>
            </a:r>
          </a:p>
          <a:p>
            <a:pPr marL="108000" marR="0" lvl="0" indent="-1080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333333"/>
                </a:solidFill>
                <a:effectLst/>
                <a:uLnTx/>
                <a:uFillTx/>
                <a:latin typeface="Calibri"/>
                <a:ea typeface="+mn-ea"/>
                <a:cs typeface="+mn-cs"/>
              </a:rPr>
              <a:t>Verschillende quote lay-outs om een persoonlijk element toe te voegen</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0" lang="nl-NL" sz="1000" b="0" i="0" u="none" strike="noStrike" kern="1200" cap="none" spc="0" normalizeH="0" baseline="0" noProof="0">
              <a:ln>
                <a:noFill/>
              </a:ln>
              <a:solidFill>
                <a:srgbClr val="333333"/>
              </a:solidFill>
              <a:effectLst/>
              <a:uLnTx/>
              <a:uFillTx/>
              <a:latin typeface="Calibri"/>
              <a:ea typeface="+mn-ea"/>
              <a:cs typeface="+mn-cs"/>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333333"/>
                </a:solidFill>
                <a:effectLst/>
                <a:uLnTx/>
                <a:uFillTx/>
                <a:latin typeface="Calibri"/>
                <a:ea typeface="+mn-ea"/>
                <a:cs typeface="+mn-cs"/>
              </a:rPr>
              <a:t>Deze verschillende slides vind je bij ‘Invoegen’, ‘Nieuwe dia’.</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0" lang="nl-NL" sz="1000" b="0" i="0" u="none" strike="noStrike" kern="1200" cap="none" spc="0" normalizeH="0" baseline="0" noProof="0">
              <a:ln>
                <a:noFill/>
              </a:ln>
              <a:solidFill>
                <a:srgbClr val="333333"/>
              </a:solidFill>
              <a:effectLst/>
              <a:uLnTx/>
              <a:uFillTx/>
              <a:latin typeface="Calibri"/>
              <a:ea typeface="+mn-ea"/>
              <a:cs typeface="+mn-cs"/>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nl-NL" sz="1000" b="1" i="0" u="none" strike="noStrike" kern="1200" cap="none" spc="0" normalizeH="0" baseline="0" noProof="0">
                <a:ln>
                  <a:noFill/>
                </a:ln>
                <a:solidFill>
                  <a:srgbClr val="333333"/>
                </a:solidFill>
                <a:effectLst/>
                <a:uLnTx/>
                <a:uFillTx/>
                <a:latin typeface="Calibri"/>
                <a:ea typeface="+mn-ea"/>
                <a:cs typeface="+mn-cs"/>
              </a:rPr>
              <a:t>Het is belangrijk om keuzes te maken die passen bij het doel en de doelgroep van de presentatie.</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333333"/>
                </a:solidFill>
                <a:effectLst/>
                <a:uLnTx/>
                <a:uFillTx/>
                <a:latin typeface="Calibri"/>
                <a:ea typeface="+mn-ea"/>
                <a:cs typeface="+mn-cs"/>
              </a:rPr>
              <a:t>Communiceer op manier die past bij de </a:t>
            </a:r>
            <a:r>
              <a:rPr kumimoji="0" lang="nl-NL" sz="1000" b="0" i="0" u="none" strike="noStrike" kern="1200" cap="none" spc="0" normalizeH="0" baseline="0" noProof="0" err="1">
                <a:ln>
                  <a:noFill/>
                </a:ln>
                <a:solidFill>
                  <a:srgbClr val="333333"/>
                </a:solidFill>
                <a:effectLst/>
                <a:uLnTx/>
                <a:uFillTx/>
                <a:latin typeface="Calibri"/>
                <a:ea typeface="+mn-ea"/>
                <a:cs typeface="+mn-cs"/>
              </a:rPr>
              <a:t>tone</a:t>
            </a:r>
            <a:r>
              <a:rPr kumimoji="0" lang="nl-NL" sz="1000" b="0" i="0" u="none" strike="noStrike" kern="1200" cap="none" spc="0" normalizeH="0" baseline="0" noProof="0">
                <a:ln>
                  <a:noFill/>
                </a:ln>
                <a:solidFill>
                  <a:srgbClr val="333333"/>
                </a:solidFill>
                <a:effectLst/>
                <a:uLnTx/>
                <a:uFillTx/>
                <a:latin typeface="Calibri"/>
                <a:ea typeface="+mn-ea"/>
                <a:cs typeface="+mn-cs"/>
              </a:rPr>
              <a:t>-of-</a:t>
            </a:r>
            <a:r>
              <a:rPr kumimoji="0" lang="nl-NL" sz="1000" b="0" i="0" u="none" strike="noStrike" kern="1200" cap="none" spc="0" normalizeH="0" baseline="0" noProof="0" err="1">
                <a:ln>
                  <a:noFill/>
                </a:ln>
                <a:solidFill>
                  <a:srgbClr val="333333"/>
                </a:solidFill>
                <a:effectLst/>
                <a:uLnTx/>
                <a:uFillTx/>
                <a:latin typeface="Calibri"/>
                <a:ea typeface="+mn-ea"/>
                <a:cs typeface="+mn-cs"/>
              </a:rPr>
              <a:t>voice</a:t>
            </a:r>
            <a:r>
              <a:rPr kumimoji="0" lang="nl-NL" sz="1000" b="0" i="0" u="none" strike="noStrike" kern="1200" cap="none" spc="0" normalizeH="0" baseline="0" noProof="0">
                <a:ln>
                  <a:noFill/>
                </a:ln>
                <a:solidFill>
                  <a:srgbClr val="333333"/>
                </a:solidFill>
                <a:effectLst/>
                <a:uLnTx/>
                <a:uFillTx/>
                <a:latin typeface="Calibri"/>
                <a:ea typeface="+mn-ea"/>
                <a:cs typeface="+mn-cs"/>
              </a:rPr>
              <a:t>: We geloven dat waardevolle zorg voortkomt uit verbinding. Zorg bij jou is dan ook geen ivoren toren: het merk is makkelijk te benaderen en ongecompliceerd. We besteden graag persoonlijke aandacht aan mensen, zijn oprecht geïnteresseerd en nemen graag initiatief. Het welzijn van iedereen – patiënten en cliënten, medewerkers en andere betrokkenen – is ons dierbaar. </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0" lang="nl-NL" sz="1000" b="0" i="0" u="none" strike="noStrike" kern="1200" cap="none" spc="0" normalizeH="0" baseline="0" noProof="0">
              <a:ln>
                <a:noFill/>
              </a:ln>
              <a:solidFill>
                <a:srgbClr val="333333"/>
              </a:solidFill>
              <a:effectLst/>
              <a:uLnTx/>
              <a:uFillTx/>
              <a:latin typeface="Calibri"/>
              <a:ea typeface="+mn-ea"/>
              <a:cs typeface="+mn-cs"/>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nl-NL" sz="1000" b="0" i="0" u="none" strike="noStrike" kern="1200" cap="none" spc="0" normalizeH="0" baseline="0" noProof="0">
                <a:ln>
                  <a:noFill/>
                </a:ln>
                <a:solidFill>
                  <a:srgbClr val="3B3B3B"/>
                </a:solidFill>
                <a:effectLst/>
                <a:uLnTx/>
                <a:uFillTx/>
                <a:latin typeface="Calibri"/>
                <a:ea typeface="+mn-ea"/>
                <a:cs typeface="+mn-cs"/>
              </a:rPr>
              <a:t>We willen iedereen in staat stellen om verbinding te maken — en dan bedoelen we ook echt iedereen. Door uit te zoeken waar mensen behoefte aan hebben, waar ze tegenaan lopen en dan de drempels weg te nemen. Door de inzichten en de middelen aan te reiken waarmee ze zelf aan de slag kunnen. Om de regie te nemen over de eigen gezondheid — of diepgang en voldoening te vinden in het werk. </a:t>
            </a:r>
            <a:endParaRPr kumimoji="0" lang="nl-NL" sz="1000" b="0" i="0" u="none" strike="noStrike" kern="1200" cap="none" spc="0" normalizeH="0" baseline="0" noProof="0">
              <a:ln>
                <a:noFill/>
              </a:ln>
              <a:solidFill>
                <a:srgbClr val="333333"/>
              </a:solidFill>
              <a:effectLst/>
              <a:uLnTx/>
              <a:uFillTx/>
              <a:latin typeface="Calibri"/>
              <a:ea typeface="+mn-ea"/>
              <a:cs typeface="+mn-cs"/>
            </a:endParaRPr>
          </a:p>
        </p:txBody>
      </p:sp>
    </p:spTree>
    <p:extLst>
      <p:ext uri="{BB962C8B-B14F-4D97-AF65-F5344CB8AC3E}">
        <p14:creationId xmlns:p14="http://schemas.microsoft.com/office/powerpoint/2010/main" val="384851824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 patroon 1">
    <p:bg bwMode="gray">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1C853-0C0C-7C20-C80E-56F9D5278A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endParaRPr lang="en-US" noProof="0"/>
          </a:p>
        </p:txBody>
      </p:sp>
      <p:sp>
        <p:nvSpPr>
          <p:cNvPr id="2" name="Copyright">
            <a:extLst>
              <a:ext uri="{FF2B5EF4-FFF2-40B4-BE49-F238E27FC236}">
                <a16:creationId xmlns:a16="http://schemas.microsoft.com/office/drawing/2014/main" id="{0291413B-5EFB-01A6-AA91-167C48BEBADF}"/>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57A6FA10-C1FF-3844-7D77-A6ABB737AB59}"/>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24719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der - patroon 2">
    <p:bg bwMode="gray">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844ACD-3D3B-A784-16D1-933086B2A04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endParaRPr lang="en-US" noProof="0"/>
          </a:p>
        </p:txBody>
      </p:sp>
      <p:sp>
        <p:nvSpPr>
          <p:cNvPr id="2" name="Copyright">
            <a:extLst>
              <a:ext uri="{FF2B5EF4-FFF2-40B4-BE49-F238E27FC236}">
                <a16:creationId xmlns:a16="http://schemas.microsoft.com/office/drawing/2014/main" id="{4C78E241-3161-82EF-6B04-EEECB8C4AE15}"/>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DD659875-E5BB-FFA1-587B-CE1FC04DD2AC}"/>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662856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 patroon 3">
    <p:bg bwMode="gray">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6B199C-18A6-8973-EF8E-1620D9E981F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endParaRPr lang="en-US" noProof="0"/>
          </a:p>
        </p:txBody>
      </p:sp>
      <p:sp>
        <p:nvSpPr>
          <p:cNvPr id="2" name="Copyright">
            <a:extLst>
              <a:ext uri="{FF2B5EF4-FFF2-40B4-BE49-F238E27FC236}">
                <a16:creationId xmlns:a16="http://schemas.microsoft.com/office/drawing/2014/main" id="{F14815CE-728B-BFA0-BE33-403DD1ADEB04}"/>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11CE7C8-FD56-0BE4-0F79-49761C0E2F49}"/>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636451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 patroon 3">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46A024C-4783-BBEE-79F4-4E4E3CBDC705}"/>
              </a:ext>
            </a:extLst>
          </p:cNvPr>
          <p:cNvGraphicFramePr>
            <a:graphicFrameLocks noChangeAspect="1"/>
          </p:cNvGraphicFramePr>
          <p:nvPr>
            <p:custDataLst>
              <p:tags r:id="rId1"/>
            </p:custDataLst>
            <p:extLst>
              <p:ext uri="{D42A27DB-BD31-4B8C-83A1-F6EECF244321}">
                <p14:modId xmlns:p14="http://schemas.microsoft.com/office/powerpoint/2010/main" val="364509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846A024C-4783-BBEE-79F4-4E4E3CBDC7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96B199C-18A6-8973-EF8E-1620D9E981F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14815CE-728B-BFA0-BE33-403DD1ADEB04}"/>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11CE7C8-FD56-0BE4-0F79-49761C0E2F49}"/>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61273384"/>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 patroon 4">
    <p:bg bwMode="gray">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BF6906-C4DC-133D-E163-2172AFBFB3B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endParaRPr lang="en-US" noProof="0"/>
          </a:p>
        </p:txBody>
      </p:sp>
      <p:sp>
        <p:nvSpPr>
          <p:cNvPr id="2" name="Copyright">
            <a:extLst>
              <a:ext uri="{FF2B5EF4-FFF2-40B4-BE49-F238E27FC236}">
                <a16:creationId xmlns:a16="http://schemas.microsoft.com/office/drawing/2014/main" id="{FE058D81-DEB1-5FD3-4CED-FA5D5643B36B}"/>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en-US"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550919A1-9171-53CD-EF40-3666B74FB4CC}"/>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en-US"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98963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 patroon 5">
    <p:bg bwMode="gray">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5FA298-018E-F3D7-FB99-91A30156003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endParaRPr lang="en-US" noProof="0"/>
          </a:p>
        </p:txBody>
      </p:sp>
      <p:sp>
        <p:nvSpPr>
          <p:cNvPr id="2" name="Copyright">
            <a:extLst>
              <a:ext uri="{FF2B5EF4-FFF2-40B4-BE49-F238E27FC236}">
                <a16:creationId xmlns:a16="http://schemas.microsoft.com/office/drawing/2014/main" id="{79C41872-56D2-968D-049F-946C4D787B00}"/>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CBD6597-9230-AF4C-6066-84BB83799148}"/>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208455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 foto">
    <p:bg bwMode="gray">
      <p:bgPr>
        <a:solidFill>
          <a:schemeClr val="bg2"/>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C5E69CB-04B1-0F34-C106-4CBEA20E3BB6}"/>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a:defRPr sz="1200">
                <a:solidFill>
                  <a:schemeClr val="bg1"/>
                </a:solidFill>
              </a:defRPr>
            </a:lvl1pPr>
          </a:lstStyle>
          <a:p>
            <a:r>
              <a:rPr lang="en-US" noProof="0" err="1"/>
              <a:t>Voeg</a:t>
            </a:r>
            <a:r>
              <a:rPr lang="en-US" noProof="0"/>
              <a:t> </a:t>
            </a:r>
            <a:r>
              <a:rPr lang="en-US" noProof="0" err="1"/>
              <a:t>een</a:t>
            </a:r>
            <a:r>
              <a:rPr lang="en-US" noProof="0"/>
              <a:t> </a:t>
            </a:r>
            <a:r>
              <a:rPr lang="en-US" noProof="0" err="1"/>
              <a:t>foto</a:t>
            </a:r>
            <a:r>
              <a:rPr lang="en-US" noProof="0"/>
              <a:t> toe</a:t>
            </a:r>
          </a:p>
        </p:txBody>
      </p:sp>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endParaRPr lang="en-US" noProof="0"/>
          </a:p>
        </p:txBody>
      </p:sp>
      <p:sp>
        <p:nvSpPr>
          <p:cNvPr id="3" name="Copyright">
            <a:extLst>
              <a:ext uri="{FF2B5EF4-FFF2-40B4-BE49-F238E27FC236}">
                <a16:creationId xmlns:a16="http://schemas.microsoft.com/office/drawing/2014/main" id="{2FA37416-5777-6456-5DD3-13EB4B14AB3B}"/>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AD111345-E8C1-69FF-C08B-A20E3F50D8D0}"/>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132930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392D45-D8B6-01D4-C671-50C97602219F}"/>
              </a:ext>
            </a:extLst>
          </p:cNvPr>
          <p:cNvGraphicFramePr>
            <a:graphicFrameLocks noChangeAspect="1"/>
          </p:cNvGraphicFramePr>
          <p:nvPr>
            <p:custDataLst>
              <p:tags r:id="rId1"/>
            </p:custDataLst>
            <p:extLst>
              <p:ext uri="{D42A27DB-BD31-4B8C-83A1-F6EECF244321}">
                <p14:modId xmlns:p14="http://schemas.microsoft.com/office/powerpoint/2010/main" val="3772724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8392D45-D8B6-01D4-C671-50C9760221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1031926"/>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nl-NL" noProof="0"/>
              <a:t>Klik om de titel aan te passen</a:t>
            </a:r>
            <a:br>
              <a:rPr lang="nl-NL" noProof="0"/>
            </a:br>
            <a:endParaRPr lang="en-US"/>
          </a:p>
        </p:txBody>
      </p:sp>
    </p:spTree>
    <p:extLst>
      <p:ext uri="{BB962C8B-B14F-4D97-AF65-F5344CB8AC3E}">
        <p14:creationId xmlns:p14="http://schemas.microsoft.com/office/powerpoint/2010/main" val="2947143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nl-NL" noProof="0"/>
              <a:t>Klik om de titel aan te passen</a:t>
            </a:r>
            <a:endParaRPr lang="en-US"/>
          </a:p>
        </p:txBody>
      </p:sp>
    </p:spTree>
    <p:extLst>
      <p:ext uri="{BB962C8B-B14F-4D97-AF65-F5344CB8AC3E}">
        <p14:creationId xmlns:p14="http://schemas.microsoft.com/office/powerpoint/2010/main" val="247407454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17204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el &amp; 1 column tekst">
    <p:spTree>
      <p:nvGrpSpPr>
        <p:cNvPr id="1" name=""/>
        <p:cNvGrpSpPr/>
        <p:nvPr/>
      </p:nvGrpSpPr>
      <p:grpSpPr>
        <a:xfrm>
          <a:off x="0" y="0"/>
          <a:ext cx="0" cy="0"/>
          <a:chOff x="0" y="0"/>
          <a:chExt cx="0" cy="0"/>
        </a:xfrm>
      </p:grpSpPr>
      <p:sp>
        <p:nvSpPr>
          <p:cNvPr id="14" name="Text Placeholder 18"/>
          <p:cNvSpPr>
            <a:spLocks noGrp="1"/>
          </p:cNvSpPr>
          <p:nvPr>
            <p:ph idx="1" hasCustomPrompt="1"/>
          </p:nvPr>
        </p:nvSpPr>
        <p:spPr>
          <a:xfrm>
            <a:off x="501651" y="1676400"/>
            <a:ext cx="11165416" cy="4705352"/>
          </a:xfrm>
          <a:prstGeom prst="rect">
            <a:avLst/>
          </a:prstGeom>
        </p:spPr>
        <p:txBody>
          <a:bodyPr vert="horz" lIns="0" tIns="0" rIns="0" bIns="0" rtlCol="0">
            <a:noAutofit/>
          </a:bodyPr>
          <a:lstStyle>
            <a:lvl1pPr marL="0" indent="0" algn="l">
              <a:buFontTx/>
              <a:buNone/>
              <a:defRPr>
                <a:latin typeface="+mn-lt"/>
              </a:defRPr>
            </a:lvl1pPr>
            <a:lvl2pPr marL="139700" indent="-139700" algn="l">
              <a:buClrTx/>
              <a:buSzPct val="100000"/>
              <a:buFont typeface="Arial" panose="020B0604020202020204" pitchFamily="34" charset="0"/>
              <a:buChar char="•"/>
              <a:defRPr>
                <a:latin typeface="+mj-lt"/>
              </a:defRPr>
            </a:lvl2pPr>
            <a:lvl3pPr marL="304800" indent="-139700" algn="l">
              <a:buClrTx/>
              <a:buSzPct val="100000"/>
              <a:buFont typeface="Arial" panose="020B0604020202020204" pitchFamily="34" charset="0"/>
              <a:buChar char="−"/>
              <a:defRPr>
                <a:latin typeface="+mn-lt"/>
              </a:defRPr>
            </a:lvl3pPr>
            <a:lvl4pPr marL="469900" indent="-139700" algn="l">
              <a:buClrTx/>
              <a:buSzPct val="100000"/>
              <a:buFont typeface="Arial" panose="020B0604020202020204" pitchFamily="34" charset="0"/>
              <a:buChar char="◦"/>
              <a:defRPr>
                <a:latin typeface="+mn-lt"/>
              </a:defRPr>
            </a:lvl4pPr>
            <a:lvl5pPr marL="635000" indent="-139700" algn="l">
              <a:buClrTx/>
              <a:buSzPct val="100000"/>
              <a:buFont typeface="Arial" panose="020B0604020202020204" pitchFamily="34" charset="0"/>
              <a:buChar char="−"/>
              <a:defRPr>
                <a:latin typeface="+mn-lt"/>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nl-NL" noProof="0"/>
              <a:t>Klik om de titel aan te passen</a:t>
            </a:r>
          </a:p>
        </p:txBody>
      </p:sp>
    </p:spTree>
    <p:extLst>
      <p:ext uri="{BB962C8B-B14F-4D97-AF65-F5344CB8AC3E}">
        <p14:creationId xmlns:p14="http://schemas.microsoft.com/office/powerpoint/2010/main" val="234328630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el, subtitel &amp; grafiek">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906469"/>
            <a:ext cx="11188700" cy="757255"/>
          </a:xfrm>
          <a:prstGeom prst="rect">
            <a:avLst/>
          </a:prstGeom>
        </p:spPr>
        <p:txBody>
          <a:bodyPr lIns="0" tIns="0" rIns="0" bIns="0">
            <a:noAutofit/>
          </a:bodyPr>
          <a:lstStyle>
            <a:lvl1pPr marL="0" indent="0">
              <a:buNone/>
              <a:defRPr sz="1800" b="0">
                <a:solidFill>
                  <a:schemeClr val="tx1"/>
                </a:solidFill>
              </a:defRPr>
            </a:lvl1pPr>
          </a:lstStyle>
          <a:p>
            <a:pPr lvl="0"/>
            <a:r>
              <a:rPr lang="nl-NL" noProof="0"/>
              <a:t>Klik om de subtitel aan te passen</a:t>
            </a:r>
          </a:p>
        </p:txBody>
      </p:sp>
      <p:sp>
        <p:nvSpPr>
          <p:cNvPr id="17" name="Chart Placeholder 3"/>
          <p:cNvSpPr>
            <a:spLocks noGrp="1"/>
          </p:cNvSpPr>
          <p:nvPr>
            <p:ph type="chart" sz="quarter" idx="15" hasCustomPrompt="1"/>
          </p:nvPr>
        </p:nvSpPr>
        <p:spPr>
          <a:xfrm>
            <a:off x="501652" y="2052000"/>
            <a:ext cx="11188699" cy="4069013"/>
          </a:xfrm>
          <a:prstGeom prst="rect">
            <a:avLst/>
          </a:prstGeom>
        </p:spPr>
        <p:txBody>
          <a:bodyPr>
            <a:noAutofit/>
          </a:bodyPr>
          <a:lstStyle>
            <a:lvl1pPr>
              <a:defRPr>
                <a:solidFill>
                  <a:schemeClr val="tx1"/>
                </a:solidFill>
              </a:defRPr>
            </a:lvl1pPr>
          </a:lstStyle>
          <a:p>
            <a:r>
              <a:rPr lang="nl-NL" noProof="0"/>
              <a:t>Voeg een tekst, beeld of grafiek toe…</a:t>
            </a:r>
          </a:p>
        </p:txBody>
      </p:sp>
      <p:sp>
        <p:nvSpPr>
          <p:cNvPr id="18" name="Text Placeholder 8"/>
          <p:cNvSpPr>
            <a:spLocks noGrp="1"/>
          </p:cNvSpPr>
          <p:nvPr>
            <p:ph type="body" sz="quarter" idx="18" hasCustomPrompt="1"/>
          </p:nvPr>
        </p:nvSpPr>
        <p:spPr>
          <a:xfrm>
            <a:off x="501652" y="1674087"/>
            <a:ext cx="11188699" cy="357187"/>
          </a:xfrm>
        </p:spPr>
        <p:txBody>
          <a:bodyPr>
            <a:noAutofit/>
          </a:bodyPr>
          <a:lstStyle>
            <a:lvl1pPr>
              <a:defRPr b="1">
                <a:solidFill>
                  <a:schemeClr val="tx1"/>
                </a:solidFill>
              </a:defRPr>
            </a:lvl1pPr>
          </a:lstStyle>
          <a:p>
            <a:pPr lvl="0"/>
            <a:r>
              <a:rPr lang="nl-NL" noProof="0"/>
              <a:t>Klik om de kop aan te passen</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solidFill>
                  <a:schemeClr val="tx1"/>
                </a:solidFill>
                <a:latin typeface="+mj-lt"/>
              </a:defRPr>
            </a:lvl1pPr>
          </a:lstStyle>
          <a:p>
            <a:r>
              <a:rPr lang="nl-NL" noProof="0"/>
              <a:t>Klik om de titel aan te passen</a:t>
            </a:r>
          </a:p>
        </p:txBody>
      </p:sp>
    </p:spTree>
    <p:extLst>
      <p:ext uri="{BB962C8B-B14F-4D97-AF65-F5344CB8AC3E}">
        <p14:creationId xmlns:p14="http://schemas.microsoft.com/office/powerpoint/2010/main" val="92024556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501651" y="1676400"/>
            <a:ext cx="9277349" cy="4705352"/>
          </a:xfrm>
          <a:prstGeom prst="rect">
            <a:avLst/>
          </a:prstGeom>
        </p:spPr>
        <p:txBody>
          <a:bodyPr>
            <a:noAutofit/>
          </a:bodyPr>
          <a:lstStyle>
            <a:lvl1pPr marL="0" indent="0" algn="l">
              <a:buFontTx/>
              <a:buNone/>
              <a:tabLst>
                <a:tab pos="6729413" algn="r"/>
              </a:tabLst>
              <a:defRPr>
                <a:latin typeface="+mn-lt"/>
              </a:defRPr>
            </a:lvl1pPr>
            <a:lvl2pPr marL="139700" indent="-139700" algn="l">
              <a:buClrTx/>
              <a:buSzPct val="100000"/>
              <a:buFont typeface="Arial" panose="020B0604020202020204" pitchFamily="34" charset="0"/>
              <a:buChar char="•"/>
              <a:tabLst>
                <a:tab pos="6729413" algn="r"/>
              </a:tabLst>
              <a:defRPr>
                <a:latin typeface="+mj-lt"/>
              </a:defRPr>
            </a:lvl2pPr>
            <a:lvl3pPr marL="304800" indent="-139700" algn="l">
              <a:buClrTx/>
              <a:buSzPct val="100000"/>
              <a:buFont typeface="Arial" panose="020B0604020202020204" pitchFamily="34" charset="0"/>
              <a:buChar char="−"/>
              <a:tabLst>
                <a:tab pos="6729413" algn="r"/>
              </a:tabLst>
              <a:defRPr>
                <a:latin typeface="+mn-lt"/>
              </a:defRPr>
            </a:lvl3pPr>
            <a:lvl4pPr marL="469900" indent="-139700" algn="l">
              <a:buClrTx/>
              <a:buSzPct val="100000"/>
              <a:buFont typeface="Arial" panose="020B0604020202020204" pitchFamily="34" charset="0"/>
              <a:buChar char="◦"/>
              <a:tabLst>
                <a:tab pos="6729413"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nl-NL" noProof="0"/>
              <a:t>Klik om de titel aan te passen</a:t>
            </a:r>
            <a:endParaRPr lang="en-US"/>
          </a:p>
        </p:txBody>
      </p:sp>
    </p:spTree>
    <p:extLst>
      <p:ext uri="{BB962C8B-B14F-4D97-AF65-F5344CB8AC3E}">
        <p14:creationId xmlns:p14="http://schemas.microsoft.com/office/powerpoint/2010/main" val="51769057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el, subtitel &amp; 2 kolommen">
    <p:spTree>
      <p:nvGrpSpPr>
        <p:cNvPr id="1" name=""/>
        <p:cNvGrpSpPr/>
        <p:nvPr/>
      </p:nvGrpSpPr>
      <p:grpSpPr>
        <a:xfrm>
          <a:off x="0" y="0"/>
          <a:ext cx="0" cy="0"/>
          <a:chOff x="0" y="0"/>
          <a:chExt cx="0" cy="0"/>
        </a:xfrm>
      </p:grpSpPr>
      <p:sp>
        <p:nvSpPr>
          <p:cNvPr id="13" name="Content Placeholder 3"/>
          <p:cNvSpPr>
            <a:spLocks noGrp="1"/>
          </p:cNvSpPr>
          <p:nvPr>
            <p:ph sz="quarter" idx="10" hasCustomPrompt="1"/>
          </p:nvPr>
        </p:nvSpPr>
        <p:spPr>
          <a:xfrm>
            <a:off x="501651" y="1676400"/>
            <a:ext cx="5305579" cy="4705350"/>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5" name="Content Placeholder 3"/>
          <p:cNvSpPr>
            <a:spLocks noGrp="1"/>
          </p:cNvSpPr>
          <p:nvPr>
            <p:ph sz="quarter" idx="20" hasCustomPrompt="1"/>
          </p:nvPr>
        </p:nvSpPr>
        <p:spPr>
          <a:xfrm>
            <a:off x="6381539" y="1676400"/>
            <a:ext cx="5322781" cy="4705350"/>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0" y="903802"/>
            <a:ext cx="11188700" cy="757255"/>
          </a:xfrm>
          <a:prstGeom prst="rect">
            <a:avLst/>
          </a:prstGeom>
        </p:spPr>
        <p:txBody>
          <a:bodyPr lIns="0" tIns="0" rIns="0" bIns="0">
            <a:noAutofit/>
          </a:bodyPr>
          <a:lstStyle>
            <a:lvl1pPr marL="0" indent="0">
              <a:buNone/>
              <a:defRPr sz="1800" b="0">
                <a:solidFill>
                  <a:schemeClr val="tx2"/>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nl-NL" noProof="0"/>
              <a:t>Klik om de titel aan te passen</a:t>
            </a:r>
            <a:endParaRPr lang="en-US"/>
          </a:p>
        </p:txBody>
      </p:sp>
    </p:spTree>
    <p:extLst>
      <p:ext uri="{BB962C8B-B14F-4D97-AF65-F5344CB8AC3E}">
        <p14:creationId xmlns:p14="http://schemas.microsoft.com/office/powerpoint/2010/main" val="22075561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patroon 4">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4F3F41-F59A-F263-EC81-88C65EFD718A}"/>
              </a:ext>
            </a:extLst>
          </p:cNvPr>
          <p:cNvGraphicFramePr>
            <a:graphicFrameLocks noChangeAspect="1"/>
          </p:cNvGraphicFramePr>
          <p:nvPr>
            <p:custDataLst>
              <p:tags r:id="rId1"/>
            </p:custDataLst>
            <p:extLst>
              <p:ext uri="{D42A27DB-BD31-4B8C-83A1-F6EECF244321}">
                <p14:modId xmlns:p14="http://schemas.microsoft.com/office/powerpoint/2010/main" val="2790184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74F3F41-F59A-F263-EC81-88C65EFD71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1BF6906-C4DC-133D-E163-2172AFBFB3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E058D81-DEB1-5FD3-4CED-FA5D5643B36B}"/>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550919A1-9171-53CD-EF40-3666B74FB4CC}"/>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34156820"/>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sp>
        <p:nvSpPr>
          <p:cNvPr id="10" name="Content Placeholder 3"/>
          <p:cNvSpPr>
            <a:spLocks noGrp="1"/>
          </p:cNvSpPr>
          <p:nvPr>
            <p:ph sz="quarter" idx="10" hasCustomPrompt="1"/>
          </p:nvPr>
        </p:nvSpPr>
        <p:spPr>
          <a:xfrm>
            <a:off x="501652" y="1676400"/>
            <a:ext cx="5355165" cy="4444614"/>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3" name="Chart Placeholder 2"/>
          <p:cNvSpPr>
            <a:spLocks noGrp="1"/>
          </p:cNvSpPr>
          <p:nvPr>
            <p:ph type="chart" sz="quarter" idx="21" hasCustomPrompt="1"/>
          </p:nvPr>
        </p:nvSpPr>
        <p:spPr>
          <a:xfrm>
            <a:off x="6341223" y="2125013"/>
            <a:ext cx="5349128" cy="3996000"/>
          </a:xfrm>
        </p:spPr>
        <p:txBody>
          <a:bodyPr>
            <a:noAutofit/>
          </a:bodyPr>
          <a:lstStyle/>
          <a:p>
            <a:r>
              <a:rPr lang="nl-NL" noProof="0"/>
              <a:t>Voeg een grafiek toe</a:t>
            </a:r>
          </a:p>
        </p:txBody>
      </p:sp>
      <p:sp>
        <p:nvSpPr>
          <p:cNvPr id="6" name="Text Placeholder 5"/>
          <p:cNvSpPr>
            <a:spLocks noGrp="1"/>
          </p:cNvSpPr>
          <p:nvPr>
            <p:ph type="body" sz="quarter" idx="22" hasCustomPrompt="1"/>
          </p:nvPr>
        </p:nvSpPr>
        <p:spPr>
          <a:xfrm>
            <a:off x="6341223" y="1676400"/>
            <a:ext cx="5349128" cy="409575"/>
          </a:xfrm>
        </p:spPr>
        <p:txBody>
          <a:bodyPr>
            <a:noAutofit/>
          </a:bodyPr>
          <a:lstStyle/>
          <a:p>
            <a:pPr lvl="0"/>
            <a:r>
              <a:rPr lang="nl-NL" noProof="0"/>
              <a:t>Klik om de tekst aan te passen</a:t>
            </a:r>
          </a:p>
        </p:txBody>
      </p:sp>
      <p:sp>
        <p:nvSpPr>
          <p:cNvPr id="15" name="Text Placeholder 7"/>
          <p:cNvSpPr>
            <a:spLocks noGrp="1"/>
          </p:cNvSpPr>
          <p:nvPr>
            <p:ph type="body" sz="quarter" idx="23" hasCustomPrompt="1"/>
          </p:nvPr>
        </p:nvSpPr>
        <p:spPr>
          <a:xfrm>
            <a:off x="501650" y="6121014"/>
            <a:ext cx="11188700" cy="260737"/>
          </a:xfrm>
        </p:spPr>
        <p:txBody>
          <a:bodyPr>
            <a:noAutofit/>
          </a:bodyPr>
          <a:lstStyle>
            <a:lvl1pPr>
              <a:spcAft>
                <a:spcPts val="0"/>
              </a:spcAft>
              <a:defRPr sz="1000"/>
            </a:lvl1pPr>
          </a:lstStyle>
          <a:p>
            <a:pPr lvl="0"/>
            <a:r>
              <a:rPr lang="nl-NL" noProof="0"/>
              <a:t>Klik om de tekst aan te passen</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899626"/>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nl-NL" noProof="0"/>
              <a:t>Klik om de titel aan te passen</a:t>
            </a:r>
            <a:endParaRPr lang="en-US"/>
          </a:p>
        </p:txBody>
      </p:sp>
    </p:spTree>
    <p:extLst>
      <p:ext uri="{BB962C8B-B14F-4D97-AF65-F5344CB8AC3E}">
        <p14:creationId xmlns:p14="http://schemas.microsoft.com/office/powerpoint/2010/main" val="35851522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el, subtitel &amp; 3 grafieken">
    <p:spTree>
      <p:nvGrpSpPr>
        <p:cNvPr id="1" name=""/>
        <p:cNvGrpSpPr/>
        <p:nvPr/>
      </p:nvGrpSpPr>
      <p:grpSpPr>
        <a:xfrm>
          <a:off x="0" y="0"/>
          <a:ext cx="0" cy="0"/>
          <a:chOff x="0" y="0"/>
          <a:chExt cx="0" cy="0"/>
        </a:xfrm>
      </p:grpSpPr>
      <p:sp>
        <p:nvSpPr>
          <p:cNvPr id="17" name="Chart Placeholder 3"/>
          <p:cNvSpPr>
            <a:spLocks noGrp="1"/>
          </p:cNvSpPr>
          <p:nvPr>
            <p:ph type="chart" sz="quarter" idx="15" hasCustomPrompt="1"/>
          </p:nvPr>
        </p:nvSpPr>
        <p:spPr>
          <a:xfrm>
            <a:off x="507007" y="2083528"/>
            <a:ext cx="2924184" cy="3930791"/>
          </a:xfrm>
          <a:prstGeom prst="rect">
            <a:avLst/>
          </a:prstGeom>
        </p:spPr>
        <p:txBody>
          <a:bodyPr/>
          <a:lstStyle/>
          <a:p>
            <a:r>
              <a:rPr lang="nl-NL" noProof="0"/>
              <a:t>Voeg een grafiek toe</a:t>
            </a:r>
          </a:p>
        </p:txBody>
      </p:sp>
      <p:sp>
        <p:nvSpPr>
          <p:cNvPr id="18" name="Text Placeholder 8"/>
          <p:cNvSpPr>
            <a:spLocks noGrp="1"/>
          </p:cNvSpPr>
          <p:nvPr>
            <p:ph type="body" sz="quarter" idx="18" hasCustomPrompt="1"/>
          </p:nvPr>
        </p:nvSpPr>
        <p:spPr>
          <a:xfrm>
            <a:off x="507007" y="1690675"/>
            <a:ext cx="2924184" cy="373803"/>
          </a:xfrm>
        </p:spPr>
        <p:txBody>
          <a:bodyPr/>
          <a:lstStyle/>
          <a:p>
            <a:pPr lvl="0"/>
            <a:r>
              <a:rPr lang="nl-NL" noProof="0"/>
              <a:t>Klik om de tekst aan te passen</a:t>
            </a:r>
          </a:p>
        </p:txBody>
      </p:sp>
      <p:sp>
        <p:nvSpPr>
          <p:cNvPr id="7" name="Chart Placeholder 3"/>
          <p:cNvSpPr>
            <a:spLocks noGrp="1"/>
          </p:cNvSpPr>
          <p:nvPr>
            <p:ph type="chart" sz="quarter" idx="19" hasCustomPrompt="1"/>
          </p:nvPr>
        </p:nvSpPr>
        <p:spPr>
          <a:xfrm>
            <a:off x="3636674" y="2083528"/>
            <a:ext cx="2919701" cy="3930791"/>
          </a:xfrm>
          <a:prstGeom prst="rect">
            <a:avLst/>
          </a:prstGeom>
        </p:spPr>
        <p:txBody>
          <a:bodyPr/>
          <a:lstStyle/>
          <a:p>
            <a:r>
              <a:rPr lang="nl-NL" noProof="0"/>
              <a:t>Voeg een grafiek toe</a:t>
            </a:r>
          </a:p>
        </p:txBody>
      </p:sp>
      <p:sp>
        <p:nvSpPr>
          <p:cNvPr id="8" name="Text Placeholder 8"/>
          <p:cNvSpPr>
            <a:spLocks noGrp="1"/>
          </p:cNvSpPr>
          <p:nvPr>
            <p:ph type="body" sz="quarter" idx="20" hasCustomPrompt="1"/>
          </p:nvPr>
        </p:nvSpPr>
        <p:spPr>
          <a:xfrm>
            <a:off x="3636674" y="1690675"/>
            <a:ext cx="2919701" cy="373803"/>
          </a:xfrm>
        </p:spPr>
        <p:txBody>
          <a:bodyPr/>
          <a:lstStyle/>
          <a:p>
            <a:pPr lvl="0"/>
            <a:r>
              <a:rPr lang="nl-NL" noProof="0"/>
              <a:t>Klik om de tekst aan te passen</a:t>
            </a:r>
          </a:p>
        </p:txBody>
      </p:sp>
      <p:sp>
        <p:nvSpPr>
          <p:cNvPr id="9" name="Chart Placeholder 3"/>
          <p:cNvSpPr>
            <a:spLocks noGrp="1"/>
          </p:cNvSpPr>
          <p:nvPr>
            <p:ph type="chart" sz="quarter" idx="21" hasCustomPrompt="1"/>
          </p:nvPr>
        </p:nvSpPr>
        <p:spPr>
          <a:xfrm>
            <a:off x="6754669" y="2083528"/>
            <a:ext cx="2916382" cy="3930791"/>
          </a:xfrm>
          <a:prstGeom prst="rect">
            <a:avLst/>
          </a:prstGeom>
        </p:spPr>
        <p:txBody>
          <a:bodyPr/>
          <a:lstStyle/>
          <a:p>
            <a:r>
              <a:rPr lang="nl-NL" noProof="0"/>
              <a:t>Voeg een grafiek toe</a:t>
            </a:r>
          </a:p>
        </p:txBody>
      </p:sp>
      <p:sp>
        <p:nvSpPr>
          <p:cNvPr id="10" name="Text Placeholder 8"/>
          <p:cNvSpPr>
            <a:spLocks noGrp="1"/>
          </p:cNvSpPr>
          <p:nvPr>
            <p:ph type="body" sz="quarter" idx="22" hasCustomPrompt="1"/>
          </p:nvPr>
        </p:nvSpPr>
        <p:spPr>
          <a:xfrm>
            <a:off x="6754669" y="1690675"/>
            <a:ext cx="2916382" cy="379660"/>
          </a:xfrm>
        </p:spPr>
        <p:txBody>
          <a:bodyPr/>
          <a:lstStyle/>
          <a:p>
            <a:pPr lvl="0"/>
            <a:r>
              <a:rPr lang="nl-NL" noProof="0"/>
              <a:t>Klik om de tekst aan te passen</a:t>
            </a:r>
          </a:p>
        </p:txBody>
      </p:sp>
      <p:sp>
        <p:nvSpPr>
          <p:cNvPr id="11" name="Text Placeholder 7"/>
          <p:cNvSpPr>
            <a:spLocks noGrp="1"/>
          </p:cNvSpPr>
          <p:nvPr>
            <p:ph type="body" sz="quarter" idx="23" hasCustomPrompt="1"/>
          </p:nvPr>
        </p:nvSpPr>
        <p:spPr>
          <a:xfrm>
            <a:off x="502920" y="6056362"/>
            <a:ext cx="9164950" cy="316411"/>
          </a:xfrm>
        </p:spPr>
        <p:txBody>
          <a:bodyPr>
            <a:noAutofit/>
          </a:bodyPr>
          <a:lstStyle>
            <a:lvl1pPr>
              <a:spcAft>
                <a:spcPts val="0"/>
              </a:spcAft>
              <a:defRPr sz="1000"/>
            </a:lvl1pPr>
          </a:lstStyle>
          <a:p>
            <a:pPr lvl="0"/>
            <a:r>
              <a:rPr lang="nl-NL" noProof="0"/>
              <a:t>Klik om de tekst aan te passen</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0" y="90031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nl-NL" noProof="0"/>
              <a:t>Klik om de subtitel aan te passen</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nl-NL" noProof="0"/>
              <a:t>Klik om de titel aan te passen</a:t>
            </a:r>
            <a:endParaRPr lang="en-US"/>
          </a:p>
        </p:txBody>
      </p:sp>
    </p:spTree>
    <p:extLst>
      <p:ext uri="{BB962C8B-B14F-4D97-AF65-F5344CB8AC3E}">
        <p14:creationId xmlns:p14="http://schemas.microsoft.com/office/powerpoint/2010/main" val="97131486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sp>
        <p:nvSpPr>
          <p:cNvPr id="4" name="Picture Placeholder 6"/>
          <p:cNvSpPr>
            <a:spLocks noGrp="1"/>
          </p:cNvSpPr>
          <p:nvPr>
            <p:ph type="pic" sz="quarter" idx="13" hasCustomPrompt="1"/>
          </p:nvPr>
        </p:nvSpPr>
        <p:spPr>
          <a:xfrm>
            <a:off x="501649" y="1693964"/>
            <a:ext cx="2712000" cy="1260000"/>
          </a:xfrm>
        </p:spPr>
        <p:txBody>
          <a:bodyPr lIns="0" tIns="0" rIns="0" bIns="0">
            <a:noAutofit/>
          </a:bodyPr>
          <a:lstStyle/>
          <a:p>
            <a:r>
              <a:rPr lang="nl-NL" noProof="0"/>
              <a:t>Voeg een icon toe</a:t>
            </a:r>
          </a:p>
        </p:txBody>
      </p:sp>
      <p:sp>
        <p:nvSpPr>
          <p:cNvPr id="5" name="Picture Placeholder 6"/>
          <p:cNvSpPr>
            <a:spLocks noGrp="1"/>
          </p:cNvSpPr>
          <p:nvPr>
            <p:ph type="pic" sz="quarter" idx="14" hasCustomPrompt="1"/>
          </p:nvPr>
        </p:nvSpPr>
        <p:spPr>
          <a:xfrm>
            <a:off x="3327216" y="1693964"/>
            <a:ext cx="2712000" cy="1260000"/>
          </a:xfrm>
        </p:spPr>
        <p:txBody>
          <a:bodyPr lIns="0" tIns="0" rIns="0" bIns="0">
            <a:noAutofit/>
          </a:bodyPr>
          <a:lstStyle/>
          <a:p>
            <a:r>
              <a:rPr lang="nl-NL" noProof="0"/>
              <a:t>Voeg een icon toe</a:t>
            </a:r>
          </a:p>
        </p:txBody>
      </p:sp>
      <p:sp>
        <p:nvSpPr>
          <p:cNvPr id="6" name="Picture Placeholder 6"/>
          <p:cNvSpPr>
            <a:spLocks noGrp="1"/>
          </p:cNvSpPr>
          <p:nvPr>
            <p:ph type="pic" sz="quarter" idx="15" hasCustomPrompt="1"/>
          </p:nvPr>
        </p:nvSpPr>
        <p:spPr>
          <a:xfrm>
            <a:off x="6152783" y="1693964"/>
            <a:ext cx="2712000" cy="1260000"/>
          </a:xfrm>
        </p:spPr>
        <p:txBody>
          <a:bodyPr lIns="0" tIns="0" rIns="0" bIns="0">
            <a:noAutofit/>
          </a:bodyPr>
          <a:lstStyle/>
          <a:p>
            <a:r>
              <a:rPr lang="nl-NL" noProof="0"/>
              <a:t>Voeg een icon toe</a:t>
            </a:r>
          </a:p>
        </p:txBody>
      </p:sp>
      <p:sp>
        <p:nvSpPr>
          <p:cNvPr id="7" name="Picture Placeholder 6"/>
          <p:cNvSpPr>
            <a:spLocks noGrp="1"/>
          </p:cNvSpPr>
          <p:nvPr>
            <p:ph type="pic" sz="quarter" idx="16" hasCustomPrompt="1"/>
          </p:nvPr>
        </p:nvSpPr>
        <p:spPr>
          <a:xfrm>
            <a:off x="8978351" y="1693964"/>
            <a:ext cx="2712000" cy="1260000"/>
          </a:xfrm>
        </p:spPr>
        <p:txBody>
          <a:bodyPr lIns="0" tIns="0" rIns="0" bIns="0">
            <a:noAutofit/>
          </a:bodyPr>
          <a:lstStyle/>
          <a:p>
            <a:r>
              <a:rPr lang="nl-NL" noProof="0"/>
              <a:t>Voeg een icon toe</a:t>
            </a:r>
          </a:p>
        </p:txBody>
      </p:sp>
      <p:sp>
        <p:nvSpPr>
          <p:cNvPr id="9" name="Text Placeholder 8"/>
          <p:cNvSpPr>
            <a:spLocks noGrp="1"/>
          </p:cNvSpPr>
          <p:nvPr>
            <p:ph type="body" sz="quarter" idx="17" hasCustomPrompt="1"/>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err="1"/>
              <a:t>Klik</a:t>
            </a:r>
            <a:r>
              <a:rPr lang="en-US" noProof="0"/>
              <a:t> op de </a:t>
            </a:r>
            <a:r>
              <a:rPr lang="en-US" noProof="0" err="1"/>
              <a:t>tekst</a:t>
            </a:r>
            <a:r>
              <a:rPr lang="en-US" noProof="0"/>
              <a:t> </a:t>
            </a:r>
            <a:r>
              <a:rPr lang="en-US" noProof="0" err="1"/>
              <a:t>aan</a:t>
            </a:r>
            <a:r>
              <a:rPr lang="en-US" noProof="0"/>
              <a:t> </a:t>
            </a:r>
            <a:r>
              <a:rPr lang="en-US" noProof="0" err="1"/>
              <a:t>te</a:t>
            </a:r>
            <a:r>
              <a:rPr lang="en-US" noProof="0"/>
              <a:t> </a:t>
            </a:r>
            <a:r>
              <a:rPr lang="en-US" noProof="0" err="1"/>
              <a:t>passen</a:t>
            </a:r>
            <a:endParaRPr lang="en-US" noProof="0"/>
          </a:p>
          <a:p>
            <a:pPr lvl="1"/>
            <a:r>
              <a:rPr lang="en-US" noProof="0" err="1"/>
              <a:t>Eerste</a:t>
            </a:r>
            <a:r>
              <a:rPr lang="en-US" noProof="0"/>
              <a:t> level</a:t>
            </a:r>
          </a:p>
          <a:p>
            <a:pPr lvl="2"/>
            <a:r>
              <a:rPr lang="en-US" noProof="0" err="1"/>
              <a:t>Tweede</a:t>
            </a:r>
            <a:r>
              <a:rPr lang="en-US" noProof="0"/>
              <a:t> level</a:t>
            </a:r>
          </a:p>
          <a:p>
            <a:pPr lvl="3"/>
            <a:r>
              <a:rPr lang="en-US" noProof="0" err="1"/>
              <a:t>Derde</a:t>
            </a:r>
            <a:r>
              <a:rPr lang="en-US" noProof="0"/>
              <a:t> level</a:t>
            </a:r>
          </a:p>
          <a:p>
            <a:pPr lvl="4"/>
            <a:r>
              <a:rPr lang="en-US" noProof="0" err="1"/>
              <a:t>Vierde</a:t>
            </a:r>
            <a:r>
              <a:rPr lang="en-US" noProof="0"/>
              <a:t> level</a:t>
            </a:r>
          </a:p>
        </p:txBody>
      </p:sp>
      <p:sp>
        <p:nvSpPr>
          <p:cNvPr id="10" name="Text Placeholder 8"/>
          <p:cNvSpPr>
            <a:spLocks noGrp="1"/>
          </p:cNvSpPr>
          <p:nvPr>
            <p:ph type="body" sz="quarter" idx="18" hasCustomPrompt="1"/>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err="1"/>
              <a:t>Klik</a:t>
            </a:r>
            <a:r>
              <a:rPr lang="en-US" noProof="0"/>
              <a:t> op de </a:t>
            </a:r>
            <a:r>
              <a:rPr lang="en-US" noProof="0" err="1"/>
              <a:t>tekst</a:t>
            </a:r>
            <a:r>
              <a:rPr lang="en-US" noProof="0"/>
              <a:t> </a:t>
            </a:r>
            <a:r>
              <a:rPr lang="en-US" noProof="0" err="1"/>
              <a:t>aan</a:t>
            </a:r>
            <a:r>
              <a:rPr lang="en-US" noProof="0"/>
              <a:t> </a:t>
            </a:r>
            <a:r>
              <a:rPr lang="en-US" noProof="0" err="1"/>
              <a:t>te</a:t>
            </a:r>
            <a:r>
              <a:rPr lang="en-US" noProof="0"/>
              <a:t> </a:t>
            </a:r>
            <a:r>
              <a:rPr lang="en-US" noProof="0" err="1"/>
              <a:t>passen</a:t>
            </a:r>
            <a:endParaRPr lang="en-US" noProof="0"/>
          </a:p>
          <a:p>
            <a:pPr lvl="1"/>
            <a:r>
              <a:rPr lang="en-US" noProof="0" err="1"/>
              <a:t>Eerste</a:t>
            </a:r>
            <a:r>
              <a:rPr lang="en-US" noProof="0"/>
              <a:t> level</a:t>
            </a:r>
          </a:p>
          <a:p>
            <a:pPr lvl="2"/>
            <a:r>
              <a:rPr lang="en-US" noProof="0" err="1"/>
              <a:t>Tweede</a:t>
            </a:r>
            <a:r>
              <a:rPr lang="en-US" noProof="0"/>
              <a:t> level</a:t>
            </a:r>
          </a:p>
          <a:p>
            <a:pPr lvl="3"/>
            <a:r>
              <a:rPr lang="en-US" noProof="0" err="1"/>
              <a:t>Derde</a:t>
            </a:r>
            <a:r>
              <a:rPr lang="en-US" noProof="0"/>
              <a:t> level</a:t>
            </a:r>
          </a:p>
          <a:p>
            <a:pPr lvl="4"/>
            <a:r>
              <a:rPr lang="en-US" noProof="0" err="1"/>
              <a:t>Vierde</a:t>
            </a:r>
            <a:r>
              <a:rPr lang="en-US" noProof="0"/>
              <a:t> level</a:t>
            </a:r>
          </a:p>
        </p:txBody>
      </p:sp>
      <p:sp>
        <p:nvSpPr>
          <p:cNvPr id="11" name="Text Placeholder 8"/>
          <p:cNvSpPr>
            <a:spLocks noGrp="1"/>
          </p:cNvSpPr>
          <p:nvPr>
            <p:ph type="body" sz="quarter" idx="19" hasCustomPrompt="1"/>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err="1"/>
              <a:t>Klik</a:t>
            </a:r>
            <a:r>
              <a:rPr lang="en-US" noProof="0"/>
              <a:t> op de </a:t>
            </a:r>
            <a:r>
              <a:rPr lang="en-US" noProof="0" err="1"/>
              <a:t>tekst</a:t>
            </a:r>
            <a:r>
              <a:rPr lang="en-US" noProof="0"/>
              <a:t> </a:t>
            </a:r>
            <a:r>
              <a:rPr lang="en-US" noProof="0" err="1"/>
              <a:t>aan</a:t>
            </a:r>
            <a:r>
              <a:rPr lang="en-US" noProof="0"/>
              <a:t> </a:t>
            </a:r>
            <a:r>
              <a:rPr lang="en-US" noProof="0" err="1"/>
              <a:t>te</a:t>
            </a:r>
            <a:r>
              <a:rPr lang="en-US" noProof="0"/>
              <a:t> </a:t>
            </a:r>
            <a:r>
              <a:rPr lang="en-US" noProof="0" err="1"/>
              <a:t>passen</a:t>
            </a:r>
            <a:endParaRPr lang="en-US" noProof="0"/>
          </a:p>
          <a:p>
            <a:pPr lvl="1"/>
            <a:r>
              <a:rPr lang="en-US" noProof="0" err="1"/>
              <a:t>Eerste</a:t>
            </a:r>
            <a:r>
              <a:rPr lang="en-US" noProof="0"/>
              <a:t> level</a:t>
            </a:r>
          </a:p>
          <a:p>
            <a:pPr lvl="2"/>
            <a:r>
              <a:rPr lang="en-US" noProof="0" err="1"/>
              <a:t>Tweede</a:t>
            </a:r>
            <a:r>
              <a:rPr lang="en-US" noProof="0"/>
              <a:t> level</a:t>
            </a:r>
          </a:p>
          <a:p>
            <a:pPr lvl="3"/>
            <a:r>
              <a:rPr lang="en-US" noProof="0" err="1"/>
              <a:t>Derde</a:t>
            </a:r>
            <a:r>
              <a:rPr lang="en-US" noProof="0"/>
              <a:t> level</a:t>
            </a:r>
          </a:p>
          <a:p>
            <a:pPr lvl="4"/>
            <a:r>
              <a:rPr lang="en-US" noProof="0" err="1"/>
              <a:t>Vierde</a:t>
            </a:r>
            <a:r>
              <a:rPr lang="en-US" noProof="0"/>
              <a:t> level</a:t>
            </a:r>
          </a:p>
        </p:txBody>
      </p:sp>
      <p:sp>
        <p:nvSpPr>
          <p:cNvPr id="12" name="Text Placeholder 8"/>
          <p:cNvSpPr>
            <a:spLocks noGrp="1"/>
          </p:cNvSpPr>
          <p:nvPr>
            <p:ph type="body" sz="quarter" idx="20" hasCustomPrompt="1"/>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err="1"/>
              <a:t>Klik</a:t>
            </a:r>
            <a:r>
              <a:rPr lang="en-US" noProof="0"/>
              <a:t> op de </a:t>
            </a:r>
            <a:r>
              <a:rPr lang="en-US" noProof="0" err="1"/>
              <a:t>tekst</a:t>
            </a:r>
            <a:r>
              <a:rPr lang="en-US" noProof="0"/>
              <a:t> </a:t>
            </a:r>
            <a:r>
              <a:rPr lang="en-US" noProof="0" err="1"/>
              <a:t>aan</a:t>
            </a:r>
            <a:r>
              <a:rPr lang="en-US" noProof="0"/>
              <a:t> </a:t>
            </a:r>
            <a:r>
              <a:rPr lang="en-US" noProof="0" err="1"/>
              <a:t>te</a:t>
            </a:r>
            <a:r>
              <a:rPr lang="en-US" noProof="0"/>
              <a:t> </a:t>
            </a:r>
            <a:r>
              <a:rPr lang="en-US" noProof="0" err="1"/>
              <a:t>passen</a:t>
            </a:r>
            <a:endParaRPr lang="en-US" noProof="0"/>
          </a:p>
          <a:p>
            <a:pPr lvl="1"/>
            <a:r>
              <a:rPr lang="en-US" noProof="0" err="1"/>
              <a:t>Eerste</a:t>
            </a:r>
            <a:r>
              <a:rPr lang="en-US" noProof="0"/>
              <a:t> level</a:t>
            </a:r>
          </a:p>
          <a:p>
            <a:pPr lvl="2"/>
            <a:r>
              <a:rPr lang="en-US" noProof="0" err="1"/>
              <a:t>Tweede</a:t>
            </a:r>
            <a:r>
              <a:rPr lang="en-US" noProof="0"/>
              <a:t> level</a:t>
            </a:r>
          </a:p>
          <a:p>
            <a:pPr lvl="3"/>
            <a:r>
              <a:rPr lang="en-US" noProof="0" err="1"/>
              <a:t>Derde</a:t>
            </a:r>
            <a:r>
              <a:rPr lang="en-US" noProof="0"/>
              <a:t> level</a:t>
            </a:r>
          </a:p>
          <a:p>
            <a:pPr lvl="4"/>
            <a:r>
              <a:rPr lang="en-US" noProof="0" err="1"/>
              <a:t>Vierde</a:t>
            </a:r>
            <a:r>
              <a:rPr lang="en-US" noProof="0"/>
              <a:t> level</a:t>
            </a:r>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936709"/>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nl-NL" noProof="0"/>
              <a:t>Klik om de subtitel aan te passen</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nl-NL" noProof="0"/>
              <a:t>Klik om de titel aan te passen</a:t>
            </a:r>
            <a:endParaRPr lang="en-US"/>
          </a:p>
        </p:txBody>
      </p:sp>
    </p:spTree>
    <p:extLst>
      <p:ext uri="{BB962C8B-B14F-4D97-AF65-F5344CB8AC3E}">
        <p14:creationId xmlns:p14="http://schemas.microsoft.com/office/powerpoint/2010/main" val="325729198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sp>
        <p:nvSpPr>
          <p:cNvPr id="4" name="Picture Placeholder 7"/>
          <p:cNvSpPr>
            <a:spLocks noGrp="1"/>
          </p:cNvSpPr>
          <p:nvPr>
            <p:ph type="pic" sz="quarter" idx="13" hasCustomPrompt="1"/>
          </p:nvPr>
        </p:nvSpPr>
        <p:spPr>
          <a:xfrm>
            <a:off x="501651" y="1676400"/>
            <a:ext cx="3613149" cy="1969362"/>
          </a:xfrm>
        </p:spPr>
        <p:txBody>
          <a:bodyPr/>
          <a:lstStyle/>
          <a:p>
            <a:r>
              <a:rPr lang="nl-NL" noProof="0"/>
              <a:t>Voeg een icon of beeld toe</a:t>
            </a:r>
          </a:p>
        </p:txBody>
      </p:sp>
      <p:sp>
        <p:nvSpPr>
          <p:cNvPr id="5" name="Picture Placeholder 7"/>
          <p:cNvSpPr>
            <a:spLocks noGrp="1"/>
          </p:cNvSpPr>
          <p:nvPr>
            <p:ph type="pic" sz="quarter" idx="14" hasCustomPrompt="1"/>
          </p:nvPr>
        </p:nvSpPr>
        <p:spPr>
          <a:xfrm>
            <a:off x="8125666" y="1693965"/>
            <a:ext cx="3564683" cy="1971675"/>
          </a:xfrm>
        </p:spPr>
        <p:txBody>
          <a:bodyPr/>
          <a:lstStyle/>
          <a:p>
            <a:r>
              <a:rPr lang="nl-NL" noProof="0"/>
              <a:t>Voeg een icon of beeld toe</a:t>
            </a:r>
          </a:p>
        </p:txBody>
      </p:sp>
      <p:sp>
        <p:nvSpPr>
          <p:cNvPr id="6" name="Picture Placeholder 7"/>
          <p:cNvSpPr>
            <a:spLocks noGrp="1"/>
          </p:cNvSpPr>
          <p:nvPr>
            <p:ph type="pic" sz="quarter" idx="15" hasCustomPrompt="1"/>
          </p:nvPr>
        </p:nvSpPr>
        <p:spPr>
          <a:xfrm>
            <a:off x="4312831" y="1674087"/>
            <a:ext cx="3573869" cy="1971675"/>
          </a:xfrm>
        </p:spPr>
        <p:txBody>
          <a:bodyPr/>
          <a:lstStyle/>
          <a:p>
            <a:r>
              <a:rPr lang="nl-NL" noProof="0"/>
              <a:t>Voeg een icon of beeld toe</a:t>
            </a:r>
          </a:p>
        </p:txBody>
      </p:sp>
      <p:sp>
        <p:nvSpPr>
          <p:cNvPr id="9" name="Text Placeholder 18"/>
          <p:cNvSpPr>
            <a:spLocks noGrp="1"/>
          </p:cNvSpPr>
          <p:nvPr>
            <p:ph idx="1" hasCustomPrompt="1"/>
          </p:nvPr>
        </p:nvSpPr>
        <p:spPr>
          <a:xfrm>
            <a:off x="501651" y="3832225"/>
            <a:ext cx="36131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3" name="Text Placeholder 18"/>
          <p:cNvSpPr>
            <a:spLocks noGrp="1"/>
          </p:cNvSpPr>
          <p:nvPr>
            <p:ph idx="16" hasCustomPrompt="1"/>
          </p:nvPr>
        </p:nvSpPr>
        <p:spPr>
          <a:xfrm>
            <a:off x="4306956" y="3832225"/>
            <a:ext cx="3579744"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4" name="Text Placeholder 18"/>
          <p:cNvSpPr>
            <a:spLocks noGrp="1"/>
          </p:cNvSpPr>
          <p:nvPr>
            <p:ph idx="17" hasCustomPrompt="1"/>
          </p:nvPr>
        </p:nvSpPr>
        <p:spPr>
          <a:xfrm>
            <a:off x="8125666" y="3832225"/>
            <a:ext cx="356468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49" y="916832"/>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nl-NL" noProof="0"/>
              <a:t>Klik om de subtitel aan te passen</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nl-NL" noProof="0"/>
              <a:t>Klik om de titel aan te passen</a:t>
            </a:r>
            <a:endParaRPr lang="en-US"/>
          </a:p>
        </p:txBody>
      </p:sp>
    </p:spTree>
    <p:extLst>
      <p:ext uri="{BB962C8B-B14F-4D97-AF65-F5344CB8AC3E}">
        <p14:creationId xmlns:p14="http://schemas.microsoft.com/office/powerpoint/2010/main" val="158430109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5FA47-7420-D4AD-0BE8-442D47CBB5E9}"/>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D254C23A-2F52-8D3F-DB6F-FB66FF238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a:extLst>
              <a:ext uri="{FF2B5EF4-FFF2-40B4-BE49-F238E27FC236}">
                <a16:creationId xmlns:a16="http://schemas.microsoft.com/office/drawing/2014/main" id="{F25A306D-08AA-65CE-FD5A-A507F59BA9C6}"/>
              </a:ext>
            </a:extLst>
          </p:cNvPr>
          <p:cNvSpPr>
            <a:spLocks noGrp="1"/>
          </p:cNvSpPr>
          <p:nvPr>
            <p:ph type="dt" sz="half" idx="10"/>
          </p:nvPr>
        </p:nvSpPr>
        <p:spPr/>
        <p:txBody>
          <a:bodyPr/>
          <a:lstStyle/>
          <a:p>
            <a:fld id="{D7A04CF1-6989-A74A-BB8B-C32B86A51694}" type="datetimeFigureOut">
              <a:rPr lang="nl-NL" smtClean="0"/>
              <a:t>30-4-2025</a:t>
            </a:fld>
            <a:endParaRPr lang="nl-NL"/>
          </a:p>
        </p:txBody>
      </p:sp>
      <p:sp>
        <p:nvSpPr>
          <p:cNvPr id="5" name="Tijdelijke aanduiding voor voettekst 4">
            <a:extLst>
              <a:ext uri="{FF2B5EF4-FFF2-40B4-BE49-F238E27FC236}">
                <a16:creationId xmlns:a16="http://schemas.microsoft.com/office/drawing/2014/main" id="{731A0282-11E6-FF86-B11C-19D3AC139F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988A07-4FC0-E194-2E11-FBB5D3FEDD2F}"/>
              </a:ext>
            </a:extLst>
          </p:cNvPr>
          <p:cNvSpPr>
            <a:spLocks noGrp="1"/>
          </p:cNvSpPr>
          <p:nvPr>
            <p:ph type="sldNum" sz="quarter" idx="12"/>
          </p:nvPr>
        </p:nvSpPr>
        <p:spPr/>
        <p:txBody>
          <a:bodyPr/>
          <a:lstStyle/>
          <a:p>
            <a:fld id="{A1761324-48CA-DF40-8CDF-0A719DCD0883}" type="slidenum">
              <a:rPr lang="nl-NL" smtClean="0"/>
              <a:t>‹nr.›</a:t>
            </a:fld>
            <a:endParaRPr lang="nl-NL"/>
          </a:p>
        </p:txBody>
      </p:sp>
    </p:spTree>
    <p:extLst>
      <p:ext uri="{BB962C8B-B14F-4D97-AF65-F5344CB8AC3E}">
        <p14:creationId xmlns:p14="http://schemas.microsoft.com/office/powerpoint/2010/main" val="4279224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AA69E33-2DD6-BEB5-6D45-CA9093FD0D6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AAA69E33-2DD6-BEB5-6D45-CA9093FD0D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vert="horz" anchor="b" anchorCtr="0">
            <a:noAutofit/>
          </a:bodyPr>
          <a:lstStyle>
            <a:lvl1pPr algn="l" rtl="0">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nl-NL" noProof="0"/>
              <a:t>Klik om de titel aan te passen</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501651" y="6151359"/>
            <a:ext cx="4446269" cy="273050"/>
          </a:xfrm>
          <a:prstGeom prst="rect">
            <a:avLst/>
          </a:prstGeom>
        </p:spPr>
        <p:txBody>
          <a:bodyPr anchor="b">
            <a:noAutofit/>
          </a:bodyPr>
          <a:lstStyle>
            <a:lvl1pPr rtl="0">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 om de subtitel stijl aan te passen</a:t>
            </a:r>
          </a:p>
        </p:txBody>
      </p:sp>
      <p:pic>
        <p:nvPicPr>
          <p:cNvPr id="2" name="Picture 1">
            <a:extLst>
              <a:ext uri="{FF2B5EF4-FFF2-40B4-BE49-F238E27FC236}">
                <a16:creationId xmlns:a16="http://schemas.microsoft.com/office/drawing/2014/main" id="{D9CEF99A-F8DA-E009-86D2-98FF5F2FDB0C}"/>
              </a:ext>
            </a:extLst>
          </p:cNvPr>
          <p:cNvPicPr>
            <a:picLocks noChangeAspect="1"/>
          </p:cNvPicPr>
          <p:nvPr userDrawn="1"/>
        </p:nvPicPr>
        <p:blipFill>
          <a:blip r:embed="rId5"/>
          <a:stretch>
            <a:fillRect/>
          </a:stretch>
        </p:blipFill>
        <p:spPr>
          <a:xfrm>
            <a:off x="495300" y="647700"/>
            <a:ext cx="4657494" cy="1371600"/>
          </a:xfrm>
          <a:prstGeom prst="rect">
            <a:avLst/>
          </a:prstGeom>
        </p:spPr>
      </p:pic>
    </p:spTree>
    <p:extLst>
      <p:ext uri="{BB962C8B-B14F-4D97-AF65-F5344CB8AC3E}">
        <p14:creationId xmlns:p14="http://schemas.microsoft.com/office/powerpoint/2010/main" val="22447497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 patroon 1">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F7725F6-2455-D311-B213-A614849C759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6F7725F6-2455-D311-B213-A614849C75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BC1C853-0C0C-7C20-C80E-56F9D5278ABD}"/>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0291413B-5EFB-01A6-AA91-167C48BEBADF}"/>
              </a:ext>
            </a:extLst>
          </p:cNvPr>
          <p:cNvSpPr txBox="1"/>
          <p:nvPr userDrawn="1"/>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57A6FA10-C1FF-3844-7D77-A6ABB737AB59}"/>
              </a:ext>
            </a:extLst>
          </p:cNvPr>
          <p:cNvSpPr txBox="1"/>
          <p:nvPr userDrawn="1"/>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4930858"/>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 patroon 2">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FFF4C6-8FE2-1DEC-2E63-C9934ACA83B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0FFF4C6-8FE2-1DEC-2E63-C9934ACA8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844ACD-3D3B-A784-16D1-933086B2A04A}"/>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4C78E241-3161-82EF-6B04-EEECB8C4AE15}"/>
              </a:ext>
            </a:extLst>
          </p:cNvPr>
          <p:cNvSpPr txBox="1"/>
          <p:nvPr userDrawn="1"/>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DD659875-E5BB-FFA1-587B-CE1FC04DD2AC}"/>
              </a:ext>
            </a:extLst>
          </p:cNvPr>
          <p:cNvSpPr txBox="1"/>
          <p:nvPr userDrawn="1"/>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61884290"/>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 patroon 3">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46A024C-4783-BBEE-79F4-4E4E3CBDC70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846A024C-4783-BBEE-79F4-4E4E3CBDC7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96B199C-18A6-8973-EF8E-1620D9E981F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14815CE-728B-BFA0-BE33-403DD1ADEB04}"/>
              </a:ext>
            </a:extLst>
          </p:cNvPr>
          <p:cNvSpPr txBox="1"/>
          <p:nvPr userDrawn="1"/>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11CE7C8-FD56-0BE4-0F79-49761C0E2F49}"/>
              </a:ext>
            </a:extLst>
          </p:cNvPr>
          <p:cNvSpPr txBox="1"/>
          <p:nvPr userDrawn="1"/>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60281266"/>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 patroon 4">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4F3F41-F59A-F263-EC81-88C65EFD718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74F3F41-F59A-F263-EC81-88C65EFD71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1BF6906-C4DC-133D-E163-2172AFBFB3BA}"/>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E058D81-DEB1-5FD3-4CED-FA5D5643B36B}"/>
              </a:ext>
            </a:extLst>
          </p:cNvPr>
          <p:cNvSpPr txBox="1"/>
          <p:nvPr userDrawn="1"/>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550919A1-9171-53CD-EF40-3666B74FB4CC}"/>
              </a:ext>
            </a:extLst>
          </p:cNvPr>
          <p:cNvSpPr txBox="1"/>
          <p:nvPr userDrawn="1"/>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67104886"/>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patroon 5">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90125A-BCF3-7F5B-E83E-2673B9B5296B}"/>
              </a:ext>
            </a:extLst>
          </p:cNvPr>
          <p:cNvGraphicFramePr>
            <a:graphicFrameLocks noChangeAspect="1"/>
          </p:cNvGraphicFramePr>
          <p:nvPr>
            <p:custDataLst>
              <p:tags r:id="rId1"/>
            </p:custDataLst>
            <p:extLst>
              <p:ext uri="{D42A27DB-BD31-4B8C-83A1-F6EECF244321}">
                <p14:modId xmlns:p14="http://schemas.microsoft.com/office/powerpoint/2010/main" val="647919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F990125A-BCF3-7F5B-E83E-2673B9B529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F5FA298-018E-F3D7-FB99-91A30156003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79C41872-56D2-968D-049F-946C4D787B00}"/>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CBD6597-9230-AF4C-6066-84BB83799148}"/>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30152195"/>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 patroon 5">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90125A-BCF3-7F5B-E83E-2673B9B5296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F990125A-BCF3-7F5B-E83E-2673B9B529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F5FA298-018E-F3D7-FB99-91A301560031}"/>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79C41872-56D2-968D-049F-946C4D787B00}"/>
              </a:ext>
            </a:extLst>
          </p:cNvPr>
          <p:cNvSpPr txBox="1"/>
          <p:nvPr userDrawn="1"/>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CBD6597-9230-AF4C-6066-84BB83799148}"/>
              </a:ext>
            </a:extLst>
          </p:cNvPr>
          <p:cNvSpPr txBox="1"/>
          <p:nvPr userDrawn="1"/>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09520981"/>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 foto">
    <p:bg bwMode="gray">
      <p:bgPr>
        <a:solidFill>
          <a:schemeClr val="bg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8930502-2664-AE8C-427A-4ECD3292A59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8930502-2664-AE8C-427A-4ECD3292A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8">
            <a:extLst>
              <a:ext uri="{FF2B5EF4-FFF2-40B4-BE49-F238E27FC236}">
                <a16:creationId xmlns:a16="http://schemas.microsoft.com/office/drawing/2014/main" id="{7C5E69CB-04B1-0F34-C106-4CBEA20E3BB6}"/>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3" name="Copyright">
            <a:extLst>
              <a:ext uri="{FF2B5EF4-FFF2-40B4-BE49-F238E27FC236}">
                <a16:creationId xmlns:a16="http://schemas.microsoft.com/office/drawing/2014/main" id="{2FA37416-5777-6456-5DD3-13EB4B14AB3B}"/>
              </a:ext>
            </a:extLst>
          </p:cNvPr>
          <p:cNvSpPr txBox="1"/>
          <p:nvPr userDrawn="1"/>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AD111345-E8C1-69FF-C08B-A20E3F50D8D0}"/>
              </a:ext>
            </a:extLst>
          </p:cNvPr>
          <p:cNvSpPr txBox="1"/>
          <p:nvPr userDrawn="1"/>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8619029"/>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392D45-D8B6-01D4-C671-50C97602219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8392D45-D8B6-01D4-C671-50C9760221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10319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br>
              <a:rPr lang="nl-NL" noProof="0"/>
            </a:br>
            <a:endParaRPr lang="nl-NL"/>
          </a:p>
        </p:txBody>
      </p:sp>
      <p:pic>
        <p:nvPicPr>
          <p:cNvPr id="2050" name="Picture 2" descr="Santeon ziekenhuizen - Laboratorium.nl Laboratorium.nl">
            <a:extLst>
              <a:ext uri="{FF2B5EF4-FFF2-40B4-BE49-F238E27FC236}">
                <a16:creationId xmlns:a16="http://schemas.microsoft.com/office/drawing/2014/main" id="{83142CED-3D29-0D0B-E293-4A48290FFF7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0026" y="6286222"/>
            <a:ext cx="1183170" cy="5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7522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61006C9-EA52-BBDB-9EB8-C69D1298D4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61006C9-EA52-BBDB-9EB8-C69D1298D4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870749149"/>
      </p:ext>
    </p:extLst>
  </p:cSld>
  <p:clrMapOvr>
    <a:masterClrMapping/>
  </p:clrMapOvr>
  <p:transition>
    <p:fade/>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55997"/>
      </p:ext>
    </p:extLst>
  </p:cSld>
  <p:clrMapOvr>
    <a:masterClrMapping/>
  </p:clrMapOvr>
  <p:transition>
    <p:fade/>
  </p:transition>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amp; 1 column teks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6CF9A6F-C5AA-D5F7-82F7-F0D709C5B7A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D6CF9A6F-C5AA-D5F7-82F7-F0D709C5B7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8"/>
          <p:cNvSpPr>
            <a:spLocks noGrp="1"/>
          </p:cNvSpPr>
          <p:nvPr>
            <p:ph idx="1" hasCustomPrompt="1"/>
          </p:nvPr>
        </p:nvSpPr>
        <p:spPr>
          <a:xfrm>
            <a:off x="501651" y="1676400"/>
            <a:ext cx="11165416" cy="4705352"/>
          </a:xfrm>
          <a:prstGeom prst="rect">
            <a:avLst/>
          </a:prstGeom>
        </p:spPr>
        <p:txBody>
          <a:bodyPr vert="horz" lIns="0" tIns="0" rIns="0" bIns="0" rtlCol="0">
            <a:noAutofit/>
          </a:bodyPr>
          <a:lstStyle>
            <a:lvl1pPr marL="0" indent="0" algn="l" rtl="0">
              <a:buFontTx/>
              <a:buNone/>
              <a:defRPr>
                <a:latin typeface="+mn-lt"/>
              </a:defRPr>
            </a:lvl1pPr>
            <a:lvl2pPr marL="139700" indent="-139700" algn="l" rtl="0">
              <a:buClrTx/>
              <a:buSzPct val="100000"/>
              <a:buFont typeface="Arial" panose="020B0604020202020204" pitchFamily="34" charset="0"/>
              <a:buChar char="•"/>
              <a:defRPr>
                <a:latin typeface="+mj-lt"/>
              </a:defRPr>
            </a:lvl2pPr>
            <a:lvl3pPr marL="304800" indent="-139700" algn="l" rtl="0">
              <a:buClrTx/>
              <a:buSzPct val="100000"/>
              <a:buFont typeface="Arial" panose="020B0604020202020204" pitchFamily="34" charset="0"/>
              <a:buChar char="−"/>
              <a:defRPr>
                <a:latin typeface="+mn-lt"/>
              </a:defRPr>
            </a:lvl3pPr>
            <a:lvl4pPr marL="469900" indent="-139700" algn="l" rtl="0">
              <a:buClrTx/>
              <a:buSzPct val="100000"/>
              <a:buFont typeface="Arial" panose="020B0604020202020204" pitchFamily="34" charset="0"/>
              <a:buChar char="◦"/>
              <a:defRPr>
                <a:latin typeface="+mn-lt"/>
              </a:defRPr>
            </a:lvl4pPr>
            <a:lvl5pPr marL="635000" indent="-139700" algn="l" rtl="0">
              <a:buClrTx/>
              <a:buSzPct val="100000"/>
              <a:buFont typeface="Arial" panose="020B0604020202020204" pitchFamily="34" charset="0"/>
              <a:buChar char="−"/>
              <a:defRPr>
                <a:latin typeface="+mn-lt"/>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p>
        </p:txBody>
      </p:sp>
    </p:spTree>
    <p:extLst>
      <p:ext uri="{BB962C8B-B14F-4D97-AF65-F5344CB8AC3E}">
        <p14:creationId xmlns:p14="http://schemas.microsoft.com/office/powerpoint/2010/main" val="4132863513"/>
      </p:ext>
    </p:extLst>
  </p:cSld>
  <p:clrMapOvr>
    <a:masterClrMapping/>
  </p:clrMapOvr>
  <p:transition>
    <p:fade/>
  </p:transition>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subtitel &amp; grafie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1616F66-3811-5CE2-835F-11E16E804FA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1616F66-3811-5CE2-835F-11E16E804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501650" y="906469"/>
            <a:ext cx="11188700" cy="757255"/>
          </a:xfrm>
          <a:prstGeom prst="rect">
            <a:avLst/>
          </a:prstGeom>
        </p:spPr>
        <p:txBody>
          <a:bodyPr lIns="0" tIns="0" rIns="0" bIns="0">
            <a:noAutofit/>
          </a:bodyPr>
          <a:lstStyle>
            <a:lvl1pPr marL="0" indent="0" rtl="0">
              <a:buNone/>
              <a:defRPr sz="1800" b="0">
                <a:solidFill>
                  <a:schemeClr val="tx1"/>
                </a:solidFill>
              </a:defRPr>
            </a:lvl1pPr>
          </a:lstStyle>
          <a:p>
            <a:pPr lvl="0"/>
            <a:r>
              <a:rPr lang="nl-NL" noProof="0"/>
              <a:t>Klik om de subtitel aan te passen</a:t>
            </a:r>
          </a:p>
        </p:txBody>
      </p:sp>
      <p:sp>
        <p:nvSpPr>
          <p:cNvPr id="17" name="Chart Placeholder 3"/>
          <p:cNvSpPr>
            <a:spLocks noGrp="1"/>
          </p:cNvSpPr>
          <p:nvPr>
            <p:ph type="chart" sz="quarter" idx="15" hasCustomPrompt="1"/>
          </p:nvPr>
        </p:nvSpPr>
        <p:spPr>
          <a:xfrm>
            <a:off x="501652" y="2052000"/>
            <a:ext cx="11188699" cy="4069013"/>
          </a:xfrm>
          <a:prstGeom prst="rect">
            <a:avLst/>
          </a:prstGeom>
        </p:spPr>
        <p:txBody>
          <a:bodyPr>
            <a:noAutofit/>
          </a:bodyPr>
          <a:lstStyle>
            <a:lvl1pPr rtl="0">
              <a:defRPr>
                <a:solidFill>
                  <a:schemeClr val="tx1"/>
                </a:solidFill>
              </a:defRPr>
            </a:lvl1pPr>
          </a:lstStyle>
          <a:p>
            <a:r>
              <a:rPr lang="nl-NL" noProof="0"/>
              <a:t>Voeg een tekst, beeld of grafiek toe…</a:t>
            </a:r>
          </a:p>
        </p:txBody>
      </p:sp>
      <p:sp>
        <p:nvSpPr>
          <p:cNvPr id="18" name="Text Placeholder 8"/>
          <p:cNvSpPr>
            <a:spLocks noGrp="1"/>
          </p:cNvSpPr>
          <p:nvPr>
            <p:ph type="body" sz="quarter" idx="18" hasCustomPrompt="1"/>
          </p:nvPr>
        </p:nvSpPr>
        <p:spPr>
          <a:xfrm>
            <a:off x="501652" y="1674087"/>
            <a:ext cx="11188699" cy="357187"/>
          </a:xfrm>
        </p:spPr>
        <p:txBody>
          <a:bodyPr>
            <a:noAutofit/>
          </a:bodyPr>
          <a:lstStyle>
            <a:lvl1pPr rtl="0">
              <a:defRPr b="1">
                <a:solidFill>
                  <a:schemeClr val="tx1"/>
                </a:solidFill>
              </a:defRPr>
            </a:lvl1pPr>
          </a:lstStyle>
          <a:p>
            <a:pPr lvl="0"/>
            <a:r>
              <a:rPr lang="nl-NL" noProof="0"/>
              <a:t>Klik om de kop aan te passen</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solidFill>
                  <a:schemeClr val="tx1"/>
                </a:solidFill>
                <a:latin typeface="+mj-lt"/>
              </a:defRPr>
            </a:lvl1pPr>
          </a:lstStyle>
          <a:p>
            <a:r>
              <a:rPr lang="nl-NL" noProof="0"/>
              <a:t>Klik om de titel aan te passen</a:t>
            </a:r>
          </a:p>
        </p:txBody>
      </p:sp>
      <p:pic>
        <p:nvPicPr>
          <p:cNvPr id="2" name="Picture 2" descr="Santeon ziekenhuizen - Laboratorium.nl Laboratorium.nl">
            <a:extLst>
              <a:ext uri="{FF2B5EF4-FFF2-40B4-BE49-F238E27FC236}">
                <a16:creationId xmlns:a16="http://schemas.microsoft.com/office/drawing/2014/main" id="{6039AEAE-7B24-F545-A012-56C126DC298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0026" y="6286222"/>
            <a:ext cx="1183170" cy="5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9643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0D16BBC-ABBA-0568-9FBB-BC0A58156E5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0D16BBC-ABBA-0568-9FBB-BC0A58156E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0" hasCustomPrompt="1"/>
          </p:nvPr>
        </p:nvSpPr>
        <p:spPr>
          <a:xfrm>
            <a:off x="501651" y="1676400"/>
            <a:ext cx="9277349" cy="4705352"/>
          </a:xfrm>
          <a:prstGeom prst="rect">
            <a:avLst/>
          </a:prstGeom>
        </p:spPr>
        <p:txBody>
          <a:bodyPr>
            <a:noAutofit/>
          </a:bodyPr>
          <a:lstStyle>
            <a:lvl1pPr marL="0" indent="0" algn="l" rtl="0">
              <a:buFontTx/>
              <a:buNone/>
              <a:tabLst>
                <a:tab pos="6729413" algn="r"/>
              </a:tabLst>
              <a:defRPr>
                <a:latin typeface="+mn-lt"/>
              </a:defRPr>
            </a:lvl1pPr>
            <a:lvl2pPr marL="139700" indent="-139700" algn="l" rtl="0">
              <a:buClrTx/>
              <a:buSzPct val="100000"/>
              <a:buFont typeface="Arial" panose="020B0604020202020204" pitchFamily="34" charset="0"/>
              <a:buChar char="•"/>
              <a:tabLst>
                <a:tab pos="6729413" algn="r"/>
              </a:tabLst>
              <a:defRPr>
                <a:latin typeface="+mj-lt"/>
              </a:defRPr>
            </a:lvl2pPr>
            <a:lvl3pPr marL="304800" indent="-139700" algn="l" rtl="0">
              <a:buClrTx/>
              <a:buSzPct val="100000"/>
              <a:buFont typeface="Arial" panose="020B0604020202020204" pitchFamily="34" charset="0"/>
              <a:buChar char="−"/>
              <a:tabLst>
                <a:tab pos="6729413" algn="r"/>
              </a:tabLst>
              <a:defRPr>
                <a:latin typeface="+mn-lt"/>
              </a:defRPr>
            </a:lvl3pPr>
            <a:lvl4pPr marL="469900" indent="-139700" algn="l" rtl="0">
              <a:buClrTx/>
              <a:buSzPct val="100000"/>
              <a:buFont typeface="Arial" panose="020B0604020202020204" pitchFamily="34" charset="0"/>
              <a:buChar char="◦"/>
              <a:tabLst>
                <a:tab pos="6729413" algn="r"/>
              </a:tabLst>
              <a:defRPr>
                <a:latin typeface="+mn-lt"/>
              </a:defRPr>
            </a:lvl4pPr>
            <a:lvl5pPr marL="635000" indent="-139700" algn="l" rtl="0">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endParaRPr lang="nl-NL"/>
          </a:p>
        </p:txBody>
      </p:sp>
    </p:spTree>
    <p:extLst>
      <p:ext uri="{BB962C8B-B14F-4D97-AF65-F5344CB8AC3E}">
        <p14:creationId xmlns:p14="http://schemas.microsoft.com/office/powerpoint/2010/main" val="2060509639"/>
      </p:ext>
    </p:extLst>
  </p:cSld>
  <p:clrMapOvr>
    <a:masterClrMapping/>
  </p:clrMapOvr>
  <p:transition>
    <p:fade/>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subtitel &amp; 2 kolomm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24429D1-A151-F04B-26CF-4FDA8BEB9E5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24429D1-A151-F04B-26CF-4FDA8BEB9E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501651" y="1676400"/>
            <a:ext cx="5305579"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5" name="Content Placeholder 3"/>
          <p:cNvSpPr>
            <a:spLocks noGrp="1"/>
          </p:cNvSpPr>
          <p:nvPr>
            <p:ph sz="quarter" idx="20" hasCustomPrompt="1"/>
          </p:nvPr>
        </p:nvSpPr>
        <p:spPr>
          <a:xfrm>
            <a:off x="6381539" y="1676400"/>
            <a:ext cx="5322781"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0" y="903802"/>
            <a:ext cx="11188700" cy="757255"/>
          </a:xfrm>
          <a:prstGeom prst="rect">
            <a:avLst/>
          </a:prstGeom>
        </p:spPr>
        <p:txBody>
          <a:bodyPr lIns="0" tIns="0" rIns="0" bIns="0">
            <a:noAutofit/>
          </a:bodyPr>
          <a:lstStyle>
            <a:lvl1pPr marL="0" indent="0" rtl="0">
              <a:buNone/>
              <a:defRPr sz="1800" b="0">
                <a:solidFill>
                  <a:schemeClr val="tx2"/>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526445013"/>
      </p:ext>
    </p:extLst>
  </p:cSld>
  <p:clrMapOvr>
    <a:masterClrMapping/>
  </p:clrMapOvr>
  <p:transition>
    <p:fade/>
  </p:transition>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2E4B0A9-56C3-8F12-AEB9-A4846FBA598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B2E4B0A9-56C3-8F12-AEB9-A4846FBA59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3"/>
          <p:cNvSpPr>
            <a:spLocks noGrp="1"/>
          </p:cNvSpPr>
          <p:nvPr>
            <p:ph sz="quarter" idx="10" hasCustomPrompt="1"/>
          </p:nvPr>
        </p:nvSpPr>
        <p:spPr>
          <a:xfrm>
            <a:off x="501652" y="1676400"/>
            <a:ext cx="5355165" cy="4444614"/>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3" name="Chart Placeholder 2"/>
          <p:cNvSpPr>
            <a:spLocks noGrp="1"/>
          </p:cNvSpPr>
          <p:nvPr>
            <p:ph type="chart" sz="quarter" idx="21" hasCustomPrompt="1"/>
          </p:nvPr>
        </p:nvSpPr>
        <p:spPr>
          <a:xfrm>
            <a:off x="6341223" y="2125013"/>
            <a:ext cx="5349128" cy="3996000"/>
          </a:xfrm>
        </p:spPr>
        <p:txBody>
          <a:bodyPr>
            <a:noAutofit/>
          </a:bodyPr>
          <a:lstStyle>
            <a:lvl1pPr rtl="0">
              <a:defRPr/>
            </a:lvl1pPr>
          </a:lstStyle>
          <a:p>
            <a:r>
              <a:rPr lang="nl-NL" noProof="0"/>
              <a:t>Voeg een grafiek toe</a:t>
            </a:r>
          </a:p>
        </p:txBody>
      </p:sp>
      <p:sp>
        <p:nvSpPr>
          <p:cNvPr id="6" name="Text Placeholder 5"/>
          <p:cNvSpPr>
            <a:spLocks noGrp="1"/>
          </p:cNvSpPr>
          <p:nvPr>
            <p:ph type="body" sz="quarter" idx="22" hasCustomPrompt="1"/>
          </p:nvPr>
        </p:nvSpPr>
        <p:spPr>
          <a:xfrm>
            <a:off x="6341223" y="1676400"/>
            <a:ext cx="5349128" cy="409575"/>
          </a:xfrm>
        </p:spPr>
        <p:txBody>
          <a:bodyPr>
            <a:noAutofit/>
          </a:bodyPr>
          <a:lstStyle>
            <a:lvl1pPr rtl="0">
              <a:defRPr/>
            </a:lvl1pPr>
          </a:lstStyle>
          <a:p>
            <a:pPr lvl="0"/>
            <a:r>
              <a:rPr lang="nl-NL" noProof="0"/>
              <a:t>Klik om de tekst aan te passen</a:t>
            </a:r>
          </a:p>
        </p:txBody>
      </p:sp>
      <p:sp>
        <p:nvSpPr>
          <p:cNvPr id="15" name="Text Placeholder 7"/>
          <p:cNvSpPr>
            <a:spLocks noGrp="1"/>
          </p:cNvSpPr>
          <p:nvPr>
            <p:ph type="body" sz="quarter" idx="23" hasCustomPrompt="1"/>
          </p:nvPr>
        </p:nvSpPr>
        <p:spPr>
          <a:xfrm>
            <a:off x="501650" y="6121014"/>
            <a:ext cx="11188700" cy="260737"/>
          </a:xfrm>
        </p:spPr>
        <p:txBody>
          <a:bodyPr>
            <a:noAutofit/>
          </a:bodyPr>
          <a:lstStyle>
            <a:lvl1pPr rtl="0">
              <a:spcAft>
                <a:spcPts val="0"/>
              </a:spcAft>
              <a:defRPr sz="1000"/>
            </a:lvl1pPr>
          </a:lstStyle>
          <a:p>
            <a:pPr lvl="0"/>
            <a:r>
              <a:rPr lang="nl-NL" noProof="0"/>
              <a:t>Klik om de tekst aan te passen</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8996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287353338"/>
      </p:ext>
    </p:extLst>
  </p:cSld>
  <p:clrMapOvr>
    <a:masterClrMapping/>
  </p:clrMapOvr>
  <p:transition>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foto">
    <p:bg bwMode="gray">
      <p:bgPr>
        <a:solidFill>
          <a:schemeClr val="bg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8930502-2664-AE8C-427A-4ECD3292A594}"/>
              </a:ext>
            </a:extLst>
          </p:cNvPr>
          <p:cNvGraphicFramePr>
            <a:graphicFrameLocks noChangeAspect="1"/>
          </p:cNvGraphicFramePr>
          <p:nvPr>
            <p:custDataLst>
              <p:tags r:id="rId1"/>
            </p:custDataLst>
            <p:extLst>
              <p:ext uri="{D42A27DB-BD31-4B8C-83A1-F6EECF244321}">
                <p14:modId xmlns:p14="http://schemas.microsoft.com/office/powerpoint/2010/main" val="206815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8930502-2664-AE8C-427A-4ECD3292A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8">
            <a:extLst>
              <a:ext uri="{FF2B5EF4-FFF2-40B4-BE49-F238E27FC236}">
                <a16:creationId xmlns:a16="http://schemas.microsoft.com/office/drawing/2014/main" id="{7C5E69CB-04B1-0F34-C106-4CBEA20E3BB6}"/>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3" name="Copyright">
            <a:extLst>
              <a:ext uri="{FF2B5EF4-FFF2-40B4-BE49-F238E27FC236}">
                <a16:creationId xmlns:a16="http://schemas.microsoft.com/office/drawing/2014/main" id="{2FA37416-5777-6456-5DD3-13EB4B14AB3B}"/>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AD111345-E8C1-69FF-C08B-A20E3F50D8D0}"/>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6022029"/>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subtitel &amp; 3 grafiek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86ECB9-C8C4-D714-3A85-96FF24B0034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686ECB9-C8C4-D714-3A85-96FF24B00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hart Placeholder 3"/>
          <p:cNvSpPr>
            <a:spLocks noGrp="1"/>
          </p:cNvSpPr>
          <p:nvPr>
            <p:ph type="chart" sz="quarter" idx="15" hasCustomPrompt="1"/>
          </p:nvPr>
        </p:nvSpPr>
        <p:spPr>
          <a:xfrm>
            <a:off x="507007" y="2083528"/>
            <a:ext cx="2924184" cy="3930791"/>
          </a:xfrm>
          <a:prstGeom prst="rect">
            <a:avLst/>
          </a:prstGeom>
        </p:spPr>
        <p:txBody>
          <a:bodyPr/>
          <a:lstStyle>
            <a:lvl1pPr rtl="0">
              <a:defRPr/>
            </a:lvl1pPr>
          </a:lstStyle>
          <a:p>
            <a:r>
              <a:rPr lang="nl-NL" noProof="0"/>
              <a:t>Voeg een grafiek toe</a:t>
            </a:r>
          </a:p>
        </p:txBody>
      </p:sp>
      <p:sp>
        <p:nvSpPr>
          <p:cNvPr id="18" name="Text Placeholder 8"/>
          <p:cNvSpPr>
            <a:spLocks noGrp="1"/>
          </p:cNvSpPr>
          <p:nvPr>
            <p:ph type="body" sz="quarter" idx="18" hasCustomPrompt="1"/>
          </p:nvPr>
        </p:nvSpPr>
        <p:spPr>
          <a:xfrm>
            <a:off x="507007" y="1690675"/>
            <a:ext cx="2924184" cy="373803"/>
          </a:xfrm>
        </p:spPr>
        <p:txBody>
          <a:bodyPr/>
          <a:lstStyle>
            <a:lvl1pPr rtl="0">
              <a:defRPr/>
            </a:lvl1pPr>
          </a:lstStyle>
          <a:p>
            <a:pPr lvl="0"/>
            <a:r>
              <a:rPr lang="nl-NL" noProof="0"/>
              <a:t>Klik om de tekst aan te passen</a:t>
            </a:r>
          </a:p>
        </p:txBody>
      </p:sp>
      <p:sp>
        <p:nvSpPr>
          <p:cNvPr id="7" name="Chart Placeholder 3"/>
          <p:cNvSpPr>
            <a:spLocks noGrp="1"/>
          </p:cNvSpPr>
          <p:nvPr>
            <p:ph type="chart" sz="quarter" idx="19" hasCustomPrompt="1"/>
          </p:nvPr>
        </p:nvSpPr>
        <p:spPr>
          <a:xfrm>
            <a:off x="3636674" y="2083528"/>
            <a:ext cx="2919701" cy="3930791"/>
          </a:xfrm>
          <a:prstGeom prst="rect">
            <a:avLst/>
          </a:prstGeom>
        </p:spPr>
        <p:txBody>
          <a:bodyPr/>
          <a:lstStyle>
            <a:lvl1pPr rtl="0">
              <a:defRPr/>
            </a:lvl1pPr>
          </a:lstStyle>
          <a:p>
            <a:r>
              <a:rPr lang="nl-NL" noProof="0"/>
              <a:t>Voeg een grafiek toe</a:t>
            </a:r>
          </a:p>
        </p:txBody>
      </p:sp>
      <p:sp>
        <p:nvSpPr>
          <p:cNvPr id="8" name="Text Placeholder 8"/>
          <p:cNvSpPr>
            <a:spLocks noGrp="1"/>
          </p:cNvSpPr>
          <p:nvPr>
            <p:ph type="body" sz="quarter" idx="20" hasCustomPrompt="1"/>
          </p:nvPr>
        </p:nvSpPr>
        <p:spPr>
          <a:xfrm>
            <a:off x="3636674" y="1690675"/>
            <a:ext cx="2919701" cy="373803"/>
          </a:xfrm>
        </p:spPr>
        <p:txBody>
          <a:bodyPr/>
          <a:lstStyle>
            <a:lvl1pPr rtl="0">
              <a:defRPr/>
            </a:lvl1pPr>
          </a:lstStyle>
          <a:p>
            <a:pPr lvl="0"/>
            <a:r>
              <a:rPr lang="nl-NL" noProof="0"/>
              <a:t>Klik om de tekst aan te passen</a:t>
            </a:r>
          </a:p>
        </p:txBody>
      </p:sp>
      <p:sp>
        <p:nvSpPr>
          <p:cNvPr id="9" name="Chart Placeholder 3"/>
          <p:cNvSpPr>
            <a:spLocks noGrp="1"/>
          </p:cNvSpPr>
          <p:nvPr>
            <p:ph type="chart" sz="quarter" idx="21" hasCustomPrompt="1"/>
          </p:nvPr>
        </p:nvSpPr>
        <p:spPr>
          <a:xfrm>
            <a:off x="6754669" y="2083528"/>
            <a:ext cx="2916382" cy="3930791"/>
          </a:xfrm>
          <a:prstGeom prst="rect">
            <a:avLst/>
          </a:prstGeom>
        </p:spPr>
        <p:txBody>
          <a:bodyPr/>
          <a:lstStyle>
            <a:lvl1pPr rtl="0">
              <a:defRPr/>
            </a:lvl1pPr>
          </a:lstStyle>
          <a:p>
            <a:r>
              <a:rPr lang="nl-NL" noProof="0"/>
              <a:t>Voeg een grafiek toe</a:t>
            </a:r>
          </a:p>
        </p:txBody>
      </p:sp>
      <p:sp>
        <p:nvSpPr>
          <p:cNvPr id="10" name="Text Placeholder 8"/>
          <p:cNvSpPr>
            <a:spLocks noGrp="1"/>
          </p:cNvSpPr>
          <p:nvPr>
            <p:ph type="body" sz="quarter" idx="22" hasCustomPrompt="1"/>
          </p:nvPr>
        </p:nvSpPr>
        <p:spPr>
          <a:xfrm>
            <a:off x="6754669" y="1690675"/>
            <a:ext cx="2916382" cy="379660"/>
          </a:xfrm>
        </p:spPr>
        <p:txBody>
          <a:bodyPr/>
          <a:lstStyle>
            <a:lvl1pPr rtl="0">
              <a:defRPr/>
            </a:lvl1pPr>
          </a:lstStyle>
          <a:p>
            <a:pPr lvl="0"/>
            <a:r>
              <a:rPr lang="nl-NL" noProof="0"/>
              <a:t>Klik om de tekst aan te passen</a:t>
            </a:r>
          </a:p>
        </p:txBody>
      </p:sp>
      <p:sp>
        <p:nvSpPr>
          <p:cNvPr id="11" name="Text Placeholder 7"/>
          <p:cNvSpPr>
            <a:spLocks noGrp="1"/>
          </p:cNvSpPr>
          <p:nvPr>
            <p:ph type="body" sz="quarter" idx="23" hasCustomPrompt="1"/>
          </p:nvPr>
        </p:nvSpPr>
        <p:spPr>
          <a:xfrm>
            <a:off x="502920" y="6056362"/>
            <a:ext cx="9164950" cy="316411"/>
          </a:xfrm>
        </p:spPr>
        <p:txBody>
          <a:bodyPr>
            <a:noAutofit/>
          </a:bodyPr>
          <a:lstStyle>
            <a:lvl1pPr rtl="0">
              <a:spcAft>
                <a:spcPts val="0"/>
              </a:spcAft>
              <a:defRPr sz="1000"/>
            </a:lvl1pPr>
          </a:lstStyle>
          <a:p>
            <a:pPr lvl="0"/>
            <a:r>
              <a:rPr lang="nl-NL" noProof="0"/>
              <a:t>Klik om de tekst aan te passen</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0" y="900310"/>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85265911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4F381E1-48D2-716F-8BFC-CDBE7B37CAD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4F381E1-48D2-716F-8BFC-CDBE7B37CA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6"/>
          <p:cNvSpPr>
            <a:spLocks noGrp="1"/>
          </p:cNvSpPr>
          <p:nvPr>
            <p:ph type="pic" sz="quarter" idx="13" hasCustomPrompt="1"/>
          </p:nvPr>
        </p:nvSpPr>
        <p:spPr>
          <a:xfrm>
            <a:off x="501649" y="1693964"/>
            <a:ext cx="2712000" cy="1260000"/>
          </a:xfrm>
        </p:spPr>
        <p:txBody>
          <a:bodyPr lIns="0" tIns="0" rIns="0" bIns="0">
            <a:noAutofit/>
          </a:bodyPr>
          <a:lstStyle>
            <a:lvl1pPr rtl="0">
              <a:defRPr/>
            </a:lvl1pPr>
          </a:lstStyle>
          <a:p>
            <a:r>
              <a:rPr lang="nl-NL" noProof="0"/>
              <a:t>Voeg een icon toe</a:t>
            </a:r>
          </a:p>
        </p:txBody>
      </p:sp>
      <p:sp>
        <p:nvSpPr>
          <p:cNvPr id="5" name="Picture Placeholder 6"/>
          <p:cNvSpPr>
            <a:spLocks noGrp="1"/>
          </p:cNvSpPr>
          <p:nvPr>
            <p:ph type="pic" sz="quarter" idx="14" hasCustomPrompt="1"/>
          </p:nvPr>
        </p:nvSpPr>
        <p:spPr>
          <a:xfrm>
            <a:off x="3327216" y="1693964"/>
            <a:ext cx="2712000" cy="1260000"/>
          </a:xfrm>
        </p:spPr>
        <p:txBody>
          <a:bodyPr lIns="0" tIns="0" rIns="0" bIns="0">
            <a:noAutofit/>
          </a:bodyPr>
          <a:lstStyle>
            <a:lvl1pPr rtl="0">
              <a:defRPr/>
            </a:lvl1pPr>
          </a:lstStyle>
          <a:p>
            <a:r>
              <a:rPr lang="nl-NL" noProof="0"/>
              <a:t>Voeg een icon toe</a:t>
            </a:r>
          </a:p>
        </p:txBody>
      </p:sp>
      <p:sp>
        <p:nvSpPr>
          <p:cNvPr id="6" name="Picture Placeholder 6"/>
          <p:cNvSpPr>
            <a:spLocks noGrp="1"/>
          </p:cNvSpPr>
          <p:nvPr>
            <p:ph type="pic" sz="quarter" idx="15" hasCustomPrompt="1"/>
          </p:nvPr>
        </p:nvSpPr>
        <p:spPr>
          <a:xfrm>
            <a:off x="6152783" y="1693964"/>
            <a:ext cx="2712000" cy="1260000"/>
          </a:xfrm>
        </p:spPr>
        <p:txBody>
          <a:bodyPr lIns="0" tIns="0" rIns="0" bIns="0">
            <a:noAutofit/>
          </a:bodyPr>
          <a:lstStyle>
            <a:lvl1pPr rtl="0">
              <a:defRPr/>
            </a:lvl1pPr>
          </a:lstStyle>
          <a:p>
            <a:r>
              <a:rPr lang="nl-NL" noProof="0"/>
              <a:t>Voeg een icon toe</a:t>
            </a:r>
          </a:p>
        </p:txBody>
      </p:sp>
      <p:sp>
        <p:nvSpPr>
          <p:cNvPr id="7" name="Picture Placeholder 6"/>
          <p:cNvSpPr>
            <a:spLocks noGrp="1"/>
          </p:cNvSpPr>
          <p:nvPr>
            <p:ph type="pic" sz="quarter" idx="16" hasCustomPrompt="1"/>
          </p:nvPr>
        </p:nvSpPr>
        <p:spPr>
          <a:xfrm>
            <a:off x="8978351" y="1693964"/>
            <a:ext cx="2712000" cy="1260000"/>
          </a:xfrm>
        </p:spPr>
        <p:txBody>
          <a:bodyPr lIns="0" tIns="0" rIns="0" bIns="0">
            <a:noAutofit/>
          </a:bodyPr>
          <a:lstStyle>
            <a:lvl1pPr rtl="0">
              <a:defRPr/>
            </a:lvl1pPr>
          </a:lstStyle>
          <a:p>
            <a:r>
              <a:rPr lang="nl-NL" noProof="0"/>
              <a:t>Voeg een icon toe</a:t>
            </a:r>
          </a:p>
        </p:txBody>
      </p:sp>
      <p:sp>
        <p:nvSpPr>
          <p:cNvPr id="9" name="Text Placeholder 8"/>
          <p:cNvSpPr>
            <a:spLocks noGrp="1"/>
          </p:cNvSpPr>
          <p:nvPr>
            <p:ph type="body" sz="quarter" idx="17" hasCustomPrompt="1"/>
          </p:nvPr>
        </p:nvSpPr>
        <p:spPr>
          <a:xfrm>
            <a:off x="501650" y="3124200"/>
            <a:ext cx="2720468" cy="3257548"/>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0" name="Text Placeholder 8"/>
          <p:cNvSpPr>
            <a:spLocks noGrp="1"/>
          </p:cNvSpPr>
          <p:nvPr>
            <p:ph type="body" sz="quarter" idx="18" hasCustomPrompt="1"/>
          </p:nvPr>
        </p:nvSpPr>
        <p:spPr>
          <a:xfrm>
            <a:off x="6149963" y="3120551"/>
            <a:ext cx="2712000" cy="326119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p:cNvSpPr>
            <a:spLocks noGrp="1"/>
          </p:cNvSpPr>
          <p:nvPr>
            <p:ph type="body" sz="quarter" idx="19" hasCustomPrompt="1"/>
          </p:nvPr>
        </p:nvSpPr>
        <p:spPr>
          <a:xfrm>
            <a:off x="3330040" y="3124200"/>
            <a:ext cx="2712000" cy="325754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2" name="Text Placeholder 8"/>
          <p:cNvSpPr>
            <a:spLocks noGrp="1"/>
          </p:cNvSpPr>
          <p:nvPr>
            <p:ph type="body" sz="quarter" idx="20" hasCustomPrompt="1"/>
          </p:nvPr>
        </p:nvSpPr>
        <p:spPr>
          <a:xfrm>
            <a:off x="8993169" y="3108508"/>
            <a:ext cx="2697183" cy="3273240"/>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936709"/>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410480282"/>
      </p:ext>
    </p:extLst>
  </p:cSld>
  <p:clrMapOvr>
    <a:masterClrMapping/>
  </p:clrMapOvr>
  <p:transition>
    <p:fade/>
  </p:transition>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65A8DF5-D5EB-3320-7EE8-A0024C0F5B2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65A8DF5-D5EB-3320-7EE8-A0024C0F5B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7"/>
          <p:cNvSpPr>
            <a:spLocks noGrp="1"/>
          </p:cNvSpPr>
          <p:nvPr>
            <p:ph type="pic" sz="quarter" idx="13" hasCustomPrompt="1"/>
          </p:nvPr>
        </p:nvSpPr>
        <p:spPr>
          <a:xfrm>
            <a:off x="501651" y="1676400"/>
            <a:ext cx="3613149" cy="1969362"/>
          </a:xfrm>
        </p:spPr>
        <p:txBody>
          <a:bodyPr/>
          <a:lstStyle>
            <a:lvl1pPr rtl="0">
              <a:defRPr/>
            </a:lvl1pPr>
          </a:lstStyle>
          <a:p>
            <a:r>
              <a:rPr lang="nl-NL" noProof="0"/>
              <a:t>Voeg een icon of beeld toe</a:t>
            </a:r>
          </a:p>
        </p:txBody>
      </p:sp>
      <p:sp>
        <p:nvSpPr>
          <p:cNvPr id="5" name="Picture Placeholder 7"/>
          <p:cNvSpPr>
            <a:spLocks noGrp="1"/>
          </p:cNvSpPr>
          <p:nvPr>
            <p:ph type="pic" sz="quarter" idx="14" hasCustomPrompt="1"/>
          </p:nvPr>
        </p:nvSpPr>
        <p:spPr>
          <a:xfrm>
            <a:off x="8125666" y="1693965"/>
            <a:ext cx="3564683" cy="1971675"/>
          </a:xfrm>
        </p:spPr>
        <p:txBody>
          <a:bodyPr/>
          <a:lstStyle>
            <a:lvl1pPr rtl="0">
              <a:defRPr/>
            </a:lvl1pPr>
          </a:lstStyle>
          <a:p>
            <a:r>
              <a:rPr lang="nl-NL" noProof="0"/>
              <a:t>Voeg een icon of beeld toe</a:t>
            </a:r>
          </a:p>
        </p:txBody>
      </p:sp>
      <p:sp>
        <p:nvSpPr>
          <p:cNvPr id="6" name="Picture Placeholder 7"/>
          <p:cNvSpPr>
            <a:spLocks noGrp="1"/>
          </p:cNvSpPr>
          <p:nvPr>
            <p:ph type="pic" sz="quarter" idx="15" hasCustomPrompt="1"/>
          </p:nvPr>
        </p:nvSpPr>
        <p:spPr>
          <a:xfrm>
            <a:off x="4312831" y="1674087"/>
            <a:ext cx="3573869" cy="1971675"/>
          </a:xfrm>
        </p:spPr>
        <p:txBody>
          <a:bodyPr/>
          <a:lstStyle>
            <a:lvl1pPr rtl="0">
              <a:defRPr/>
            </a:lvl1pPr>
          </a:lstStyle>
          <a:p>
            <a:r>
              <a:rPr lang="nl-NL" noProof="0"/>
              <a:t>Voeg een icon of beeld toe</a:t>
            </a:r>
          </a:p>
        </p:txBody>
      </p:sp>
      <p:sp>
        <p:nvSpPr>
          <p:cNvPr id="9" name="Text Placeholder 18"/>
          <p:cNvSpPr>
            <a:spLocks noGrp="1"/>
          </p:cNvSpPr>
          <p:nvPr>
            <p:ph idx="1" hasCustomPrompt="1"/>
          </p:nvPr>
        </p:nvSpPr>
        <p:spPr>
          <a:xfrm>
            <a:off x="501651" y="3832225"/>
            <a:ext cx="3613149"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3" name="Text Placeholder 18"/>
          <p:cNvSpPr>
            <a:spLocks noGrp="1"/>
          </p:cNvSpPr>
          <p:nvPr>
            <p:ph idx="16" hasCustomPrompt="1"/>
          </p:nvPr>
        </p:nvSpPr>
        <p:spPr>
          <a:xfrm>
            <a:off x="4306956" y="3832225"/>
            <a:ext cx="3579744"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4" name="Text Placeholder 18"/>
          <p:cNvSpPr>
            <a:spLocks noGrp="1"/>
          </p:cNvSpPr>
          <p:nvPr>
            <p:ph idx="17" hasCustomPrompt="1"/>
          </p:nvPr>
        </p:nvSpPr>
        <p:spPr>
          <a:xfrm>
            <a:off x="8125666" y="3832225"/>
            <a:ext cx="3564683"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49" y="916832"/>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076059873"/>
      </p:ext>
    </p:extLst>
  </p:cSld>
  <p:clrMapOvr>
    <a:masterClrMapping/>
  </p:clrMapOvr>
  <p:transition>
    <p:fade/>
  </p:transition>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8D1C5-B462-0DFD-7A43-09DDC90DC26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9" name="think-cell data - do not delete" hidden="1">
                        <a:extLst>
                          <a:ext uri="{FF2B5EF4-FFF2-40B4-BE49-F238E27FC236}">
                            <a16:creationId xmlns:a16="http://schemas.microsoft.com/office/drawing/2014/main" id="{EFD8D1C5-B462-0DFD-7A43-09DDC90DC2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30205A4-2168-4686-805A-9921B9416484}"/>
              </a:ext>
            </a:extLst>
          </p:cNvPr>
          <p:cNvSpPr>
            <a:spLocks noGrp="1"/>
          </p:cNvSpPr>
          <p:nvPr>
            <p:ph type="title" hasCustomPrompt="1"/>
          </p:nvPr>
        </p:nvSpPr>
        <p:spPr/>
        <p:txBody>
          <a:bodyPr vert="horz"/>
          <a:lstStyle>
            <a:lvl1pPr rtl="0">
              <a:defRPr/>
            </a:lvl1pPr>
          </a:lstStyle>
          <a:p>
            <a:r>
              <a:rPr lang="nl-NL"/>
              <a:t>Klik om stijl te bewerken</a:t>
            </a:r>
          </a:p>
        </p:txBody>
      </p:sp>
      <p:sp>
        <p:nvSpPr>
          <p:cNvPr id="3" name="Tijdelijke aanduiding voor inhoud 2">
            <a:extLst>
              <a:ext uri="{FF2B5EF4-FFF2-40B4-BE49-F238E27FC236}">
                <a16:creationId xmlns:a16="http://schemas.microsoft.com/office/drawing/2014/main" id="{AD2FBE09-F628-4D7A-870B-F1E93CF83FFD}"/>
              </a:ext>
            </a:extLst>
          </p:cNvPr>
          <p:cNvSpPr>
            <a:spLocks noGrp="1"/>
          </p:cNvSpPr>
          <p:nvPr>
            <p:ph sz="half" idx="1" hasCustomPrompt="1"/>
          </p:nvPr>
        </p:nvSpPr>
        <p:spPr>
          <a:xfrm>
            <a:off x="838200" y="1825625"/>
            <a:ext cx="5181600" cy="4351338"/>
          </a:xfrm>
        </p:spPr>
        <p:txBody>
          <a:bodyPr/>
          <a:lstStyle>
            <a:lvl1pPr rtl="0">
              <a:defRPr/>
            </a:lvl1pPr>
            <a:lvl2pPr rtl="0">
              <a:defRPr/>
            </a:lvl2pPr>
            <a:lvl3pPr rtl="0">
              <a:defRPr/>
            </a:lvl3pPr>
            <a:lvl4pPr rtl="0">
              <a:defRPr/>
            </a:lvl4pPr>
            <a:lvl5pPr rtl="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B872745-588D-4602-993B-8455EFC21920}"/>
              </a:ext>
            </a:extLst>
          </p:cNvPr>
          <p:cNvSpPr>
            <a:spLocks noGrp="1"/>
          </p:cNvSpPr>
          <p:nvPr>
            <p:ph sz="half" idx="2" hasCustomPrompt="1"/>
          </p:nvPr>
        </p:nvSpPr>
        <p:spPr>
          <a:xfrm>
            <a:off x="6172200" y="1825625"/>
            <a:ext cx="5181600" cy="4351338"/>
          </a:xfrm>
        </p:spPr>
        <p:txBody>
          <a:bodyPr/>
          <a:lstStyle>
            <a:lvl1pPr rtl="0">
              <a:defRPr/>
            </a:lvl1pPr>
            <a:lvl2pPr rtl="0">
              <a:defRPr/>
            </a:lvl2pPr>
            <a:lvl3pPr rtl="0">
              <a:defRPr/>
            </a:lvl3pPr>
            <a:lvl4pPr rtl="0">
              <a:defRPr/>
            </a:lvl4pPr>
            <a:lvl5pPr rtl="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62FB292-EF37-4806-9888-DECE17A16F8E}"/>
              </a:ext>
            </a:extLst>
          </p:cNvPr>
          <p:cNvSpPr>
            <a:spLocks noGrp="1"/>
          </p:cNvSpPr>
          <p:nvPr>
            <p:ph type="dt" sz="half" idx="10"/>
          </p:nvPr>
        </p:nvSpPr>
        <p:spPr/>
        <p:txBody>
          <a:bodyPr/>
          <a:lstStyle>
            <a:lvl1pPr rtl="0">
              <a:defRPr/>
            </a:lvl1pPr>
          </a:lstStyle>
          <a:p>
            <a:fld id="{7FB79D7D-76FE-4E26-BEC9-76E511A15854}" type="datetimeFigureOut">
              <a:rPr lang="nl-NL" smtClean="0"/>
              <a:pPr/>
              <a:t>30-4-2025</a:t>
            </a:fld>
            <a:endParaRPr lang="nl-NL"/>
          </a:p>
        </p:txBody>
      </p:sp>
      <p:sp>
        <p:nvSpPr>
          <p:cNvPr id="6" name="Tijdelijke aanduiding voor voettekst 5">
            <a:extLst>
              <a:ext uri="{FF2B5EF4-FFF2-40B4-BE49-F238E27FC236}">
                <a16:creationId xmlns:a16="http://schemas.microsoft.com/office/drawing/2014/main" id="{FF863408-CC6D-42B6-A6D3-8A36FB888646}"/>
              </a:ext>
            </a:extLst>
          </p:cNvPr>
          <p:cNvSpPr>
            <a:spLocks noGrp="1"/>
          </p:cNvSpPr>
          <p:nvPr>
            <p:ph type="ftr" sz="quarter" idx="11"/>
          </p:nvPr>
        </p:nvSpPr>
        <p:spPr/>
        <p:txBody>
          <a:bodyPr/>
          <a:lstStyle>
            <a:lvl1pPr rtl="0">
              <a:defRPr/>
            </a:lvl1pPr>
          </a:lstStyle>
          <a:p>
            <a:endParaRPr lang="nl-NL"/>
          </a:p>
        </p:txBody>
      </p:sp>
      <p:sp>
        <p:nvSpPr>
          <p:cNvPr id="7" name="Tijdelijke aanduiding voor dianummer 6">
            <a:extLst>
              <a:ext uri="{FF2B5EF4-FFF2-40B4-BE49-F238E27FC236}">
                <a16:creationId xmlns:a16="http://schemas.microsoft.com/office/drawing/2014/main" id="{6AF2BE5A-769A-4C15-86DD-86F41963A86B}"/>
              </a:ext>
            </a:extLst>
          </p:cNvPr>
          <p:cNvSpPr>
            <a:spLocks noGrp="1"/>
          </p:cNvSpPr>
          <p:nvPr>
            <p:ph type="sldNum" sz="quarter" idx="12"/>
          </p:nvPr>
        </p:nvSpPr>
        <p:spPr/>
        <p:txBody>
          <a:bodyPr/>
          <a:lstStyle>
            <a:lvl1pPr rtl="0">
              <a:defRPr/>
            </a:lvl1pPr>
          </a:lstStyle>
          <a:p>
            <a:fld id="{F851B2E1-736C-417C-900B-20A5BD7205BC}" type="slidenum">
              <a:rPr lang="nl-NL" smtClean="0"/>
              <a:pPr/>
              <a:t>‹nr.›</a:t>
            </a:fld>
            <a:endParaRPr lang="nl-NL"/>
          </a:p>
        </p:txBody>
      </p:sp>
    </p:spTree>
    <p:extLst>
      <p:ext uri="{BB962C8B-B14F-4D97-AF65-F5344CB8AC3E}">
        <p14:creationId xmlns:p14="http://schemas.microsoft.com/office/powerpoint/2010/main" val="32827364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2691" y="2159997"/>
            <a:ext cx="5760000" cy="2880000"/>
          </a:xfrm>
        </p:spPr>
        <p:txBody>
          <a:bodyPr lIns="0">
            <a:normAutofit/>
          </a:bodyPr>
          <a:lstStyle>
            <a:lvl1pPr marL="0" indent="0" algn="l">
              <a:lnSpc>
                <a:spcPts val="1700"/>
              </a:lnSpc>
              <a:spcBef>
                <a:spcPts val="0"/>
              </a:spcBef>
              <a:buNone/>
              <a:defRPr sz="16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text</a:t>
            </a:r>
            <a:endParaRPr lang="nl-NL"/>
          </a:p>
        </p:txBody>
      </p:sp>
      <p:pic>
        <p:nvPicPr>
          <p:cNvPr id="2" name="Afbeelding 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2745" y="3975733"/>
            <a:ext cx="4358400" cy="2894400"/>
          </a:xfrm>
          <a:prstGeom prst="rect">
            <a:avLst/>
          </a:prstGeom>
        </p:spPr>
      </p:pic>
    </p:spTree>
    <p:extLst>
      <p:ext uri="{BB962C8B-B14F-4D97-AF65-F5344CB8AC3E}">
        <p14:creationId xmlns:p14="http://schemas.microsoft.com/office/powerpoint/2010/main" val="3104539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lege di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000" y="1642776"/>
            <a:ext cx="9912000" cy="3456000"/>
          </a:xfrm>
        </p:spPr>
        <p:txBody>
          <a:bodyPr lIns="0">
            <a:noAutofit/>
          </a:bodyPr>
          <a:lstStyle>
            <a:lvl1pPr marL="0" indent="0">
              <a:lnSpc>
                <a:spcPct val="100000"/>
              </a:lnSpc>
              <a:buNone/>
              <a:defRPr sz="2133"/>
            </a:lvl1pPr>
            <a:lvl2pPr marL="457189" indent="0">
              <a:lnSpc>
                <a:spcPct val="100000"/>
              </a:lnSpc>
              <a:buNone/>
              <a:defRPr sz="2133"/>
            </a:lvl2pPr>
            <a:lvl3pPr marL="914377" indent="0">
              <a:lnSpc>
                <a:spcPct val="100000"/>
              </a:lnSpc>
              <a:buNone/>
              <a:defRPr sz="2133"/>
            </a:lvl3pPr>
            <a:lvl4pPr marL="1371566" indent="0">
              <a:lnSpc>
                <a:spcPct val="100000"/>
              </a:lnSpc>
              <a:buNone/>
              <a:defRPr sz="2133"/>
            </a:lvl4pPr>
            <a:lvl5pPr marL="1828754" indent="0">
              <a:lnSpc>
                <a:spcPct val="100000"/>
              </a:lnSpc>
              <a:buNone/>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36000" y="6356352"/>
            <a:ext cx="7392000" cy="365125"/>
          </a:xfrm>
        </p:spPr>
        <p:txBody>
          <a:bodyPr/>
          <a:lstStyle/>
          <a:p>
            <a:endParaRPr lang="nl-NL"/>
          </a:p>
        </p:txBody>
      </p:sp>
      <p:sp>
        <p:nvSpPr>
          <p:cNvPr id="4" name="Rechthoek 3">
            <a:extLst>
              <a:ext uri="{FF2B5EF4-FFF2-40B4-BE49-F238E27FC236}">
                <a16:creationId xmlns:a16="http://schemas.microsoft.com/office/drawing/2014/main" id="{EFA15E2D-55D3-42D0-A8B5-4032A0B8D637}"/>
              </a:ext>
            </a:extLst>
          </p:cNvPr>
          <p:cNvSpPr/>
          <p:nvPr userDrawn="1"/>
        </p:nvSpPr>
        <p:spPr>
          <a:xfrm>
            <a:off x="0" y="0"/>
            <a:ext cx="12182400" cy="1124704"/>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a:xfrm>
            <a:off x="1176000" y="669361"/>
            <a:ext cx="9912000" cy="740796"/>
          </a:xfrm>
        </p:spPr>
        <p:txBody>
          <a:bodyPr lIns="0" tIns="46800" bIns="46800">
            <a:normAutofit/>
          </a:bodyPr>
          <a:lstStyle>
            <a:lvl1pPr>
              <a:lnSpc>
                <a:spcPts val="4533"/>
              </a:lnSpc>
              <a:defRPr sz="4533"/>
            </a:lvl1pPr>
          </a:lstStyle>
          <a:p>
            <a:r>
              <a:rPr lang="en-US"/>
              <a:t>Click to edit Master title style</a:t>
            </a:r>
            <a:endParaRPr lang="nl-NL"/>
          </a:p>
        </p:txBody>
      </p:sp>
      <p:pic>
        <p:nvPicPr>
          <p:cNvPr id="7" name="Afbeelding 6">
            <a:extLst>
              <a:ext uri="{FF2B5EF4-FFF2-40B4-BE49-F238E27FC236}">
                <a16:creationId xmlns:a16="http://schemas.microsoft.com/office/drawing/2014/main" id="{3503D854-4388-4154-A11E-A237E8788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199" y="5902301"/>
            <a:ext cx="2160000" cy="838561"/>
          </a:xfrm>
          <a:prstGeom prst="rect">
            <a:avLst/>
          </a:prstGeom>
        </p:spPr>
      </p:pic>
    </p:spTree>
    <p:extLst>
      <p:ext uri="{BB962C8B-B14F-4D97-AF65-F5344CB8AC3E}">
        <p14:creationId xmlns:p14="http://schemas.microsoft.com/office/powerpoint/2010/main" val="23065896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en-US"/>
              <a:t>Click to edit Master title style</a:t>
            </a:r>
            <a:endParaRPr lang="nl-NL"/>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lvl1pPr rtl="0">
              <a:defRPr/>
            </a:lvl1pPr>
          </a:lstStyle>
          <a:p>
            <a:fld id="{AD7DC81C-C575-4D07-AF21-37280659F2C2}" type="slidenum">
              <a:rPr lang="nl-NL" smtClean="0"/>
              <a:pPr/>
              <a:t>‹nr.›</a:t>
            </a:fld>
            <a:endParaRPr lang="nl-NL"/>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err="1"/>
              <a:t>Subtitle</a:t>
            </a:r>
            <a:endParaRPr lang="nl-NL"/>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2068600" y="6296226"/>
            <a:ext cx="9248690" cy="250404"/>
          </a:xfrm>
        </p:spPr>
        <p:txBody>
          <a:bodyPr anchor="ctr"/>
          <a:lstStyle>
            <a:lvl1pPr marL="0" indent="0" rtl="0">
              <a:buNone/>
              <a:defRPr sz="800"/>
            </a:lvl1pPr>
          </a:lstStyle>
          <a:p>
            <a:pPr lvl="0"/>
            <a:r>
              <a:rPr lang="nl-NL" err="1"/>
              <a:t>footer</a:t>
            </a:r>
            <a:endParaRPr lang="nl-NL"/>
          </a:p>
        </p:txBody>
      </p:sp>
    </p:spTree>
    <p:extLst>
      <p:ext uri="{BB962C8B-B14F-4D97-AF65-F5344CB8AC3E}">
        <p14:creationId xmlns:p14="http://schemas.microsoft.com/office/powerpoint/2010/main" val="4263823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AA69E33-2DD6-BEB5-6D45-CA9093FD0D63}"/>
              </a:ext>
            </a:extLst>
          </p:cNvPr>
          <p:cNvGraphicFramePr>
            <a:graphicFrameLocks noChangeAspect="1"/>
          </p:cNvGraphicFramePr>
          <p:nvPr>
            <p:custDataLst>
              <p:tags r:id="rId1"/>
            </p:custDataLst>
            <p:extLst>
              <p:ext uri="{D42A27DB-BD31-4B8C-83A1-F6EECF244321}">
                <p14:modId xmlns:p14="http://schemas.microsoft.com/office/powerpoint/2010/main" val="72905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AAA69E33-2DD6-BEB5-6D45-CA9093FD0D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vert="horz" anchor="b" anchorCtr="0">
            <a:noAutofit/>
          </a:bodyPr>
          <a:lstStyle>
            <a:lvl1pPr algn="l" rtl="0">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nl-NL" noProof="0"/>
              <a:t>Klik om de titel aan te passen</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501651" y="6151359"/>
            <a:ext cx="4446269" cy="273050"/>
          </a:xfrm>
          <a:prstGeom prst="rect">
            <a:avLst/>
          </a:prstGeom>
        </p:spPr>
        <p:txBody>
          <a:bodyPr anchor="b">
            <a:noAutofit/>
          </a:bodyPr>
          <a:lstStyle>
            <a:lvl1pPr rtl="0">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 om de subtitel stijl aan te passen</a:t>
            </a:r>
          </a:p>
        </p:txBody>
      </p:sp>
      <p:pic>
        <p:nvPicPr>
          <p:cNvPr id="2" name="Picture 1">
            <a:extLst>
              <a:ext uri="{FF2B5EF4-FFF2-40B4-BE49-F238E27FC236}">
                <a16:creationId xmlns:a16="http://schemas.microsoft.com/office/drawing/2014/main" id="{D9CEF99A-F8DA-E009-86D2-98FF5F2FDB0C}"/>
              </a:ext>
            </a:extLst>
          </p:cNvPr>
          <p:cNvPicPr>
            <a:picLocks noChangeAspect="1"/>
          </p:cNvPicPr>
          <p:nvPr/>
        </p:nvPicPr>
        <p:blipFill>
          <a:blip r:embed="rId5"/>
          <a:stretch>
            <a:fillRect/>
          </a:stretch>
        </p:blipFill>
        <p:spPr>
          <a:xfrm>
            <a:off x="495300" y="647700"/>
            <a:ext cx="4657494" cy="1371600"/>
          </a:xfrm>
          <a:prstGeom prst="rect">
            <a:avLst/>
          </a:prstGeom>
        </p:spPr>
      </p:pic>
    </p:spTree>
    <p:extLst>
      <p:ext uri="{BB962C8B-B14F-4D97-AF65-F5344CB8AC3E}">
        <p14:creationId xmlns:p14="http://schemas.microsoft.com/office/powerpoint/2010/main" val="2758291815"/>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ivider - patroon 1">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F7725F6-2455-D311-B213-A614849C7598}"/>
              </a:ext>
            </a:extLst>
          </p:cNvPr>
          <p:cNvGraphicFramePr>
            <a:graphicFrameLocks noChangeAspect="1"/>
          </p:cNvGraphicFramePr>
          <p:nvPr>
            <p:custDataLst>
              <p:tags r:id="rId1"/>
            </p:custDataLst>
            <p:extLst>
              <p:ext uri="{D42A27DB-BD31-4B8C-83A1-F6EECF244321}">
                <p14:modId xmlns:p14="http://schemas.microsoft.com/office/powerpoint/2010/main" val="71890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6F7725F6-2455-D311-B213-A614849C75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BC1C853-0C0C-7C20-C80E-56F9D5278A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0291413B-5EFB-01A6-AA91-167C48BEBADF}"/>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57A6FA10-C1FF-3844-7D77-A6ABB737AB59}"/>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0065730"/>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ivider - patroon 2">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FFF4C6-8FE2-1DEC-2E63-C9934ACA83BD}"/>
              </a:ext>
            </a:extLst>
          </p:cNvPr>
          <p:cNvGraphicFramePr>
            <a:graphicFrameLocks noChangeAspect="1"/>
          </p:cNvGraphicFramePr>
          <p:nvPr>
            <p:custDataLst>
              <p:tags r:id="rId1"/>
            </p:custDataLst>
            <p:extLst>
              <p:ext uri="{D42A27DB-BD31-4B8C-83A1-F6EECF244321}">
                <p14:modId xmlns:p14="http://schemas.microsoft.com/office/powerpoint/2010/main" val="2764641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0FFF4C6-8FE2-1DEC-2E63-C9934ACA8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844ACD-3D3B-A784-16D1-933086B2A04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4C78E241-3161-82EF-6B04-EEECB8C4AE15}"/>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DD659875-E5BB-FFA1-587B-CE1FC04DD2AC}"/>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09971825"/>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392D45-D8B6-01D4-C671-50C97602219F}"/>
              </a:ext>
            </a:extLst>
          </p:cNvPr>
          <p:cNvGraphicFramePr>
            <a:graphicFrameLocks noChangeAspect="1"/>
          </p:cNvGraphicFramePr>
          <p:nvPr>
            <p:custDataLst>
              <p:tags r:id="rId1"/>
            </p:custDataLst>
            <p:extLst>
              <p:ext uri="{D42A27DB-BD31-4B8C-83A1-F6EECF244321}">
                <p14:modId xmlns:p14="http://schemas.microsoft.com/office/powerpoint/2010/main" val="1940575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8392D45-D8B6-01D4-C671-50C9760221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10319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br>
              <a:rPr lang="nl-NL" noProof="0"/>
            </a:br>
            <a:endParaRPr lang="nl-NL"/>
          </a:p>
        </p:txBody>
      </p:sp>
      <p:pic>
        <p:nvPicPr>
          <p:cNvPr id="2050" name="Picture 2" descr="Santeon ziekenhuizen - Laboratorium.nl Laboratorium.nl">
            <a:extLst>
              <a:ext uri="{FF2B5EF4-FFF2-40B4-BE49-F238E27FC236}">
                <a16:creationId xmlns:a16="http://schemas.microsoft.com/office/drawing/2014/main" id="{83142CED-3D29-0D0B-E293-4A48290FF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6" y="6286222"/>
            <a:ext cx="1183170" cy="5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91934"/>
      </p:ext>
    </p:extLst>
  </p:cSld>
  <p:clrMapOvr>
    <a:masterClrMapping/>
  </p:clrMapOvr>
  <p:transition>
    <p:fade/>
  </p:transition>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ivider - patroon 3">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46A024C-4783-BBEE-79F4-4E4E3CBDC705}"/>
              </a:ext>
            </a:extLst>
          </p:cNvPr>
          <p:cNvGraphicFramePr>
            <a:graphicFrameLocks noChangeAspect="1"/>
          </p:cNvGraphicFramePr>
          <p:nvPr>
            <p:custDataLst>
              <p:tags r:id="rId1"/>
            </p:custDataLst>
            <p:extLst>
              <p:ext uri="{D42A27DB-BD31-4B8C-83A1-F6EECF244321}">
                <p14:modId xmlns:p14="http://schemas.microsoft.com/office/powerpoint/2010/main" val="364509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846A024C-4783-BBEE-79F4-4E4E3CBDC7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96B199C-18A6-8973-EF8E-1620D9E981F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14815CE-728B-BFA0-BE33-403DD1ADEB04}"/>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11CE7C8-FD56-0BE4-0F79-49761C0E2F49}"/>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6033820"/>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 patroon 4">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4F3F41-F59A-F263-EC81-88C65EFD718A}"/>
              </a:ext>
            </a:extLst>
          </p:cNvPr>
          <p:cNvGraphicFramePr>
            <a:graphicFrameLocks noChangeAspect="1"/>
          </p:cNvGraphicFramePr>
          <p:nvPr>
            <p:custDataLst>
              <p:tags r:id="rId1"/>
            </p:custDataLst>
            <p:extLst>
              <p:ext uri="{D42A27DB-BD31-4B8C-83A1-F6EECF244321}">
                <p14:modId xmlns:p14="http://schemas.microsoft.com/office/powerpoint/2010/main" val="2790184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74F3F41-F59A-F263-EC81-88C65EFD71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1BF6906-C4DC-133D-E163-2172AFBFB3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E058D81-DEB1-5FD3-4CED-FA5D5643B36B}"/>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550919A1-9171-53CD-EF40-3666B74FB4CC}"/>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48182007"/>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 patroon 5">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90125A-BCF3-7F5B-E83E-2673B9B5296B}"/>
              </a:ext>
            </a:extLst>
          </p:cNvPr>
          <p:cNvGraphicFramePr>
            <a:graphicFrameLocks noChangeAspect="1"/>
          </p:cNvGraphicFramePr>
          <p:nvPr>
            <p:custDataLst>
              <p:tags r:id="rId1"/>
            </p:custDataLst>
            <p:extLst>
              <p:ext uri="{D42A27DB-BD31-4B8C-83A1-F6EECF244321}">
                <p14:modId xmlns:p14="http://schemas.microsoft.com/office/powerpoint/2010/main" val="647919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F990125A-BCF3-7F5B-E83E-2673B9B529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F5FA298-018E-F3D7-FB99-91A30156003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79C41872-56D2-968D-049F-946C4D787B00}"/>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CBD6597-9230-AF4C-6066-84BB83799148}"/>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5508718"/>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Divider - foto">
    <p:bg bwMode="gray">
      <p:bgPr>
        <a:solidFill>
          <a:schemeClr val="bg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8930502-2664-AE8C-427A-4ECD3292A594}"/>
              </a:ext>
            </a:extLst>
          </p:cNvPr>
          <p:cNvGraphicFramePr>
            <a:graphicFrameLocks noChangeAspect="1"/>
          </p:cNvGraphicFramePr>
          <p:nvPr>
            <p:custDataLst>
              <p:tags r:id="rId1"/>
            </p:custDataLst>
            <p:extLst>
              <p:ext uri="{D42A27DB-BD31-4B8C-83A1-F6EECF244321}">
                <p14:modId xmlns:p14="http://schemas.microsoft.com/office/powerpoint/2010/main" val="206815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8930502-2664-AE8C-427A-4ECD3292A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8">
            <a:extLst>
              <a:ext uri="{FF2B5EF4-FFF2-40B4-BE49-F238E27FC236}">
                <a16:creationId xmlns:a16="http://schemas.microsoft.com/office/drawing/2014/main" id="{7C5E69CB-04B1-0F34-C106-4CBEA20E3BB6}"/>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3" name="Copyright">
            <a:extLst>
              <a:ext uri="{FF2B5EF4-FFF2-40B4-BE49-F238E27FC236}">
                <a16:creationId xmlns:a16="http://schemas.microsoft.com/office/drawing/2014/main" id="{2FA37416-5777-6456-5DD3-13EB4B14AB3B}"/>
              </a:ext>
            </a:extLst>
          </p:cNvPr>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FFFFFF"/>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AD111345-E8C1-69FF-C08B-A20E3F50D8D0}"/>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948238"/>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392D45-D8B6-01D4-C671-50C97602219F}"/>
              </a:ext>
            </a:extLst>
          </p:cNvPr>
          <p:cNvGraphicFramePr>
            <a:graphicFrameLocks noChangeAspect="1"/>
          </p:cNvGraphicFramePr>
          <p:nvPr>
            <p:custDataLst>
              <p:tags r:id="rId1"/>
            </p:custDataLst>
            <p:extLst>
              <p:ext uri="{D42A27DB-BD31-4B8C-83A1-F6EECF244321}">
                <p14:modId xmlns:p14="http://schemas.microsoft.com/office/powerpoint/2010/main" val="1940575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8392D45-D8B6-01D4-C671-50C9760221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10319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br>
              <a:rPr lang="nl-NL" noProof="0"/>
            </a:br>
            <a:endParaRPr lang="nl-NL"/>
          </a:p>
        </p:txBody>
      </p:sp>
      <p:pic>
        <p:nvPicPr>
          <p:cNvPr id="2050" name="Picture 2" descr="Santeon ziekenhuizen - Laboratorium.nl Laboratorium.nl">
            <a:extLst>
              <a:ext uri="{FF2B5EF4-FFF2-40B4-BE49-F238E27FC236}">
                <a16:creationId xmlns:a16="http://schemas.microsoft.com/office/drawing/2014/main" id="{83142CED-3D29-0D0B-E293-4A48290FF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6" y="6286222"/>
            <a:ext cx="1183170" cy="5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15593"/>
      </p:ext>
    </p:extLst>
  </p:cSld>
  <p:clrMapOvr>
    <a:masterClrMapping/>
  </p:clrMapOvr>
  <p:transition>
    <p:fade/>
  </p:transition>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61006C9-EA52-BBDB-9EB8-C69D1298D4CC}"/>
              </a:ext>
            </a:extLst>
          </p:cNvPr>
          <p:cNvGraphicFramePr>
            <a:graphicFrameLocks noChangeAspect="1"/>
          </p:cNvGraphicFramePr>
          <p:nvPr>
            <p:custDataLst>
              <p:tags r:id="rId1"/>
            </p:custDataLst>
            <p:extLst>
              <p:ext uri="{D42A27DB-BD31-4B8C-83A1-F6EECF244321}">
                <p14:modId xmlns:p14="http://schemas.microsoft.com/office/powerpoint/2010/main" val="3636471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61006C9-EA52-BBDB-9EB8-C69D1298D4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879377856"/>
      </p:ext>
    </p:extLst>
  </p:cSld>
  <p:clrMapOvr>
    <a:masterClrMapping/>
  </p:clrMapOvr>
  <p:transition>
    <p:fade/>
  </p:transition>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6BB65-A57D-1A43-3B85-030F84DAF795}"/>
              </a:ext>
            </a:extLst>
          </p:cNvPr>
          <p:cNvGraphicFramePr>
            <a:graphicFrameLocks noChangeAspect="1"/>
          </p:cNvGraphicFramePr>
          <p:nvPr userDrawn="1">
            <p:custDataLst>
              <p:tags r:id="rId1"/>
            </p:custDataLst>
            <p:extLst>
              <p:ext uri="{D42A27DB-BD31-4B8C-83A1-F6EECF244321}">
                <p14:modId xmlns:p14="http://schemas.microsoft.com/office/powerpoint/2010/main" val="100262763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a:extLst>
                          <a:ext uri="{FF2B5EF4-FFF2-40B4-BE49-F238E27FC236}">
                            <a16:creationId xmlns:a16="http://schemas.microsoft.com/office/drawing/2014/main" id="{3386BB65-A57D-1A43-3B85-030F84DAF795}"/>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5581034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el &amp; 1 column teks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6CF9A6F-C5AA-D5F7-82F7-F0D709C5B7AE}"/>
              </a:ext>
            </a:extLst>
          </p:cNvPr>
          <p:cNvGraphicFramePr>
            <a:graphicFrameLocks noChangeAspect="1"/>
          </p:cNvGraphicFramePr>
          <p:nvPr>
            <p:custDataLst>
              <p:tags r:id="rId1"/>
            </p:custDataLst>
            <p:extLst>
              <p:ext uri="{D42A27DB-BD31-4B8C-83A1-F6EECF244321}">
                <p14:modId xmlns:p14="http://schemas.microsoft.com/office/powerpoint/2010/main" val="3274317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D6CF9A6F-C5AA-D5F7-82F7-F0D709C5B7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8"/>
          <p:cNvSpPr>
            <a:spLocks noGrp="1"/>
          </p:cNvSpPr>
          <p:nvPr>
            <p:ph idx="1" hasCustomPrompt="1"/>
          </p:nvPr>
        </p:nvSpPr>
        <p:spPr>
          <a:xfrm>
            <a:off x="501651" y="1676400"/>
            <a:ext cx="11165416" cy="4705352"/>
          </a:xfrm>
          <a:prstGeom prst="rect">
            <a:avLst/>
          </a:prstGeom>
        </p:spPr>
        <p:txBody>
          <a:bodyPr vert="horz" lIns="0" tIns="0" rIns="0" bIns="0" rtlCol="0">
            <a:noAutofit/>
          </a:bodyPr>
          <a:lstStyle>
            <a:lvl1pPr marL="0" indent="0" algn="l" rtl="0">
              <a:buFontTx/>
              <a:buNone/>
              <a:defRPr>
                <a:latin typeface="+mn-lt"/>
              </a:defRPr>
            </a:lvl1pPr>
            <a:lvl2pPr marL="139700" indent="-139700" algn="l" rtl="0">
              <a:buClrTx/>
              <a:buSzPct val="100000"/>
              <a:buFont typeface="Arial" panose="020B0604020202020204" pitchFamily="34" charset="0"/>
              <a:buChar char="•"/>
              <a:defRPr>
                <a:latin typeface="+mj-lt"/>
              </a:defRPr>
            </a:lvl2pPr>
            <a:lvl3pPr marL="304800" indent="-139700" algn="l" rtl="0">
              <a:buClrTx/>
              <a:buSzPct val="100000"/>
              <a:buFont typeface="Arial" panose="020B0604020202020204" pitchFamily="34" charset="0"/>
              <a:buChar char="−"/>
              <a:defRPr>
                <a:latin typeface="+mn-lt"/>
              </a:defRPr>
            </a:lvl3pPr>
            <a:lvl4pPr marL="469900" indent="-139700" algn="l" rtl="0">
              <a:buClrTx/>
              <a:buSzPct val="100000"/>
              <a:buFont typeface="Arial" panose="020B0604020202020204" pitchFamily="34" charset="0"/>
              <a:buChar char="◦"/>
              <a:defRPr>
                <a:latin typeface="+mn-lt"/>
              </a:defRPr>
            </a:lvl4pPr>
            <a:lvl5pPr marL="635000" indent="-139700" algn="l" rtl="0">
              <a:buClrTx/>
              <a:buSzPct val="100000"/>
              <a:buFont typeface="Arial" panose="020B0604020202020204" pitchFamily="34" charset="0"/>
              <a:buChar char="−"/>
              <a:defRPr>
                <a:latin typeface="+mn-lt"/>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p>
        </p:txBody>
      </p:sp>
    </p:spTree>
    <p:extLst>
      <p:ext uri="{BB962C8B-B14F-4D97-AF65-F5344CB8AC3E}">
        <p14:creationId xmlns:p14="http://schemas.microsoft.com/office/powerpoint/2010/main" val="2896310916"/>
      </p:ext>
    </p:extLst>
  </p:cSld>
  <p:clrMapOvr>
    <a:masterClrMapping/>
  </p:clrMapOvr>
  <p:transition>
    <p:fade/>
  </p:transition>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el, subtitel &amp; grafie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1616F66-3811-5CE2-835F-11E16E804FA4}"/>
              </a:ext>
            </a:extLst>
          </p:cNvPr>
          <p:cNvGraphicFramePr>
            <a:graphicFrameLocks noChangeAspect="1"/>
          </p:cNvGraphicFramePr>
          <p:nvPr>
            <p:custDataLst>
              <p:tags r:id="rId1"/>
            </p:custDataLst>
            <p:extLst>
              <p:ext uri="{D42A27DB-BD31-4B8C-83A1-F6EECF244321}">
                <p14:modId xmlns:p14="http://schemas.microsoft.com/office/powerpoint/2010/main" val="3576065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1616F66-3811-5CE2-835F-11E16E804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501650" y="906469"/>
            <a:ext cx="11188700" cy="757255"/>
          </a:xfrm>
          <a:prstGeom prst="rect">
            <a:avLst/>
          </a:prstGeom>
        </p:spPr>
        <p:txBody>
          <a:bodyPr lIns="0" tIns="0" rIns="0" bIns="0">
            <a:noAutofit/>
          </a:bodyPr>
          <a:lstStyle>
            <a:lvl1pPr marL="0" indent="0" rtl="0">
              <a:buNone/>
              <a:defRPr sz="1800" b="0">
                <a:solidFill>
                  <a:schemeClr val="tx1"/>
                </a:solidFill>
              </a:defRPr>
            </a:lvl1pPr>
          </a:lstStyle>
          <a:p>
            <a:pPr lvl="0"/>
            <a:r>
              <a:rPr lang="nl-NL" noProof="0"/>
              <a:t>Klik om de subtitel aan te passen</a:t>
            </a:r>
          </a:p>
        </p:txBody>
      </p:sp>
      <p:sp>
        <p:nvSpPr>
          <p:cNvPr id="17" name="Chart Placeholder 3"/>
          <p:cNvSpPr>
            <a:spLocks noGrp="1"/>
          </p:cNvSpPr>
          <p:nvPr>
            <p:ph type="chart" sz="quarter" idx="15" hasCustomPrompt="1"/>
          </p:nvPr>
        </p:nvSpPr>
        <p:spPr>
          <a:xfrm>
            <a:off x="501652" y="2052000"/>
            <a:ext cx="11188699" cy="4069013"/>
          </a:xfrm>
          <a:prstGeom prst="rect">
            <a:avLst/>
          </a:prstGeom>
        </p:spPr>
        <p:txBody>
          <a:bodyPr>
            <a:noAutofit/>
          </a:bodyPr>
          <a:lstStyle>
            <a:lvl1pPr rtl="0">
              <a:defRPr>
                <a:solidFill>
                  <a:schemeClr val="tx1"/>
                </a:solidFill>
              </a:defRPr>
            </a:lvl1pPr>
          </a:lstStyle>
          <a:p>
            <a:r>
              <a:rPr lang="nl-NL" noProof="0"/>
              <a:t>Voeg een tekst, beeld of grafiek toe…</a:t>
            </a:r>
          </a:p>
        </p:txBody>
      </p:sp>
      <p:sp>
        <p:nvSpPr>
          <p:cNvPr id="18" name="Text Placeholder 8"/>
          <p:cNvSpPr>
            <a:spLocks noGrp="1"/>
          </p:cNvSpPr>
          <p:nvPr>
            <p:ph type="body" sz="quarter" idx="18" hasCustomPrompt="1"/>
          </p:nvPr>
        </p:nvSpPr>
        <p:spPr>
          <a:xfrm>
            <a:off x="501652" y="1674087"/>
            <a:ext cx="11188699" cy="357187"/>
          </a:xfrm>
        </p:spPr>
        <p:txBody>
          <a:bodyPr>
            <a:noAutofit/>
          </a:bodyPr>
          <a:lstStyle>
            <a:lvl1pPr rtl="0">
              <a:defRPr b="1">
                <a:solidFill>
                  <a:schemeClr val="tx1"/>
                </a:solidFill>
              </a:defRPr>
            </a:lvl1pPr>
          </a:lstStyle>
          <a:p>
            <a:pPr lvl="0"/>
            <a:r>
              <a:rPr lang="nl-NL" noProof="0"/>
              <a:t>Klik om de kop aan te passen</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solidFill>
                  <a:schemeClr val="tx1"/>
                </a:solidFill>
                <a:latin typeface="+mj-lt"/>
              </a:defRPr>
            </a:lvl1pPr>
          </a:lstStyle>
          <a:p>
            <a:r>
              <a:rPr lang="nl-NL" noProof="0"/>
              <a:t>Klik om de titel aan te passen</a:t>
            </a:r>
          </a:p>
        </p:txBody>
      </p:sp>
      <p:pic>
        <p:nvPicPr>
          <p:cNvPr id="2" name="Picture 2" descr="Santeon ziekenhuizen - Laboratorium.nl Laboratorium.nl">
            <a:extLst>
              <a:ext uri="{FF2B5EF4-FFF2-40B4-BE49-F238E27FC236}">
                <a16:creationId xmlns:a16="http://schemas.microsoft.com/office/drawing/2014/main" id="{6039AEAE-7B24-F545-A012-56C126DC2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6" y="6286222"/>
            <a:ext cx="1183170" cy="5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85518"/>
      </p:ext>
    </p:extLst>
  </p:cSld>
  <p:clrMapOvr>
    <a:masterClrMapping/>
  </p:clrMapOvr>
  <p:transition>
    <p:fade/>
  </p:transition>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0D16BBC-ABBA-0568-9FBB-BC0A58156E54}"/>
              </a:ext>
            </a:extLst>
          </p:cNvPr>
          <p:cNvGraphicFramePr>
            <a:graphicFrameLocks noChangeAspect="1"/>
          </p:cNvGraphicFramePr>
          <p:nvPr>
            <p:custDataLst>
              <p:tags r:id="rId1"/>
            </p:custDataLst>
            <p:extLst>
              <p:ext uri="{D42A27DB-BD31-4B8C-83A1-F6EECF244321}">
                <p14:modId xmlns:p14="http://schemas.microsoft.com/office/powerpoint/2010/main" val="1394786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0D16BBC-ABBA-0568-9FBB-BC0A58156E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0" hasCustomPrompt="1"/>
          </p:nvPr>
        </p:nvSpPr>
        <p:spPr>
          <a:xfrm>
            <a:off x="501651" y="1676400"/>
            <a:ext cx="9277349" cy="4705352"/>
          </a:xfrm>
          <a:prstGeom prst="rect">
            <a:avLst/>
          </a:prstGeom>
        </p:spPr>
        <p:txBody>
          <a:bodyPr>
            <a:noAutofit/>
          </a:bodyPr>
          <a:lstStyle>
            <a:lvl1pPr marL="0" indent="0" algn="l" rtl="0">
              <a:buFontTx/>
              <a:buNone/>
              <a:tabLst>
                <a:tab pos="6729413" algn="r"/>
              </a:tabLst>
              <a:defRPr>
                <a:latin typeface="+mn-lt"/>
              </a:defRPr>
            </a:lvl1pPr>
            <a:lvl2pPr marL="139700" indent="-139700" algn="l" rtl="0">
              <a:buClrTx/>
              <a:buSzPct val="100000"/>
              <a:buFont typeface="Arial" panose="020B0604020202020204" pitchFamily="34" charset="0"/>
              <a:buChar char="•"/>
              <a:tabLst>
                <a:tab pos="6729413" algn="r"/>
              </a:tabLst>
              <a:defRPr>
                <a:latin typeface="+mj-lt"/>
              </a:defRPr>
            </a:lvl2pPr>
            <a:lvl3pPr marL="304800" indent="-139700" algn="l" rtl="0">
              <a:buClrTx/>
              <a:buSzPct val="100000"/>
              <a:buFont typeface="Arial" panose="020B0604020202020204" pitchFamily="34" charset="0"/>
              <a:buChar char="−"/>
              <a:tabLst>
                <a:tab pos="6729413" algn="r"/>
              </a:tabLst>
              <a:defRPr>
                <a:latin typeface="+mn-lt"/>
              </a:defRPr>
            </a:lvl3pPr>
            <a:lvl4pPr marL="469900" indent="-139700" algn="l" rtl="0">
              <a:buClrTx/>
              <a:buSzPct val="100000"/>
              <a:buFont typeface="Arial" panose="020B0604020202020204" pitchFamily="34" charset="0"/>
              <a:buChar char="◦"/>
              <a:tabLst>
                <a:tab pos="6729413" algn="r"/>
              </a:tabLst>
              <a:defRPr>
                <a:latin typeface="+mn-lt"/>
              </a:defRPr>
            </a:lvl4pPr>
            <a:lvl5pPr marL="635000" indent="-139700" algn="l" rtl="0">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endParaRPr lang="nl-NL"/>
          </a:p>
        </p:txBody>
      </p:sp>
    </p:spTree>
    <p:extLst>
      <p:ext uri="{BB962C8B-B14F-4D97-AF65-F5344CB8AC3E}">
        <p14:creationId xmlns:p14="http://schemas.microsoft.com/office/powerpoint/2010/main" val="2647361834"/>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61006C9-EA52-BBDB-9EB8-C69D1298D4CC}"/>
              </a:ext>
            </a:extLst>
          </p:cNvPr>
          <p:cNvGraphicFramePr>
            <a:graphicFrameLocks noChangeAspect="1"/>
          </p:cNvGraphicFramePr>
          <p:nvPr>
            <p:custDataLst>
              <p:tags r:id="rId1"/>
            </p:custDataLst>
            <p:extLst>
              <p:ext uri="{D42A27DB-BD31-4B8C-83A1-F6EECF244321}">
                <p14:modId xmlns:p14="http://schemas.microsoft.com/office/powerpoint/2010/main" val="3636471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61006C9-EA52-BBDB-9EB8-C69D1298D4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025658907"/>
      </p:ext>
    </p:extLst>
  </p:cSld>
  <p:clrMapOvr>
    <a:masterClrMapping/>
  </p:clrMapOvr>
  <p:transition>
    <p:fade/>
  </p:transition>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el, subtitel &amp; 2 kolomm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24429D1-A151-F04B-26CF-4FDA8BEB9E5E}"/>
              </a:ext>
            </a:extLst>
          </p:cNvPr>
          <p:cNvGraphicFramePr>
            <a:graphicFrameLocks noChangeAspect="1"/>
          </p:cNvGraphicFramePr>
          <p:nvPr>
            <p:custDataLst>
              <p:tags r:id="rId1"/>
            </p:custDataLst>
            <p:extLst>
              <p:ext uri="{D42A27DB-BD31-4B8C-83A1-F6EECF244321}">
                <p14:modId xmlns:p14="http://schemas.microsoft.com/office/powerpoint/2010/main" val="2805681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24429D1-A151-F04B-26CF-4FDA8BEB9E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501651" y="1676400"/>
            <a:ext cx="5305579"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5" name="Content Placeholder 3"/>
          <p:cNvSpPr>
            <a:spLocks noGrp="1"/>
          </p:cNvSpPr>
          <p:nvPr>
            <p:ph sz="quarter" idx="20" hasCustomPrompt="1"/>
          </p:nvPr>
        </p:nvSpPr>
        <p:spPr>
          <a:xfrm>
            <a:off x="6381539" y="1676400"/>
            <a:ext cx="5322781"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0" y="903802"/>
            <a:ext cx="11188700" cy="757255"/>
          </a:xfrm>
          <a:prstGeom prst="rect">
            <a:avLst/>
          </a:prstGeom>
        </p:spPr>
        <p:txBody>
          <a:bodyPr lIns="0" tIns="0" rIns="0" bIns="0">
            <a:noAutofit/>
          </a:bodyPr>
          <a:lstStyle>
            <a:lvl1pPr marL="0" indent="0" rtl="0">
              <a:buNone/>
              <a:defRPr sz="1800" b="0">
                <a:solidFill>
                  <a:schemeClr val="tx2"/>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539641265"/>
      </p:ext>
    </p:extLst>
  </p:cSld>
  <p:clrMapOvr>
    <a:masterClrMapping/>
  </p:clrMapOvr>
  <p:transition>
    <p:fade/>
  </p:transition>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2E4B0A9-56C3-8F12-AEB9-A4846FBA5985}"/>
              </a:ext>
            </a:extLst>
          </p:cNvPr>
          <p:cNvGraphicFramePr>
            <a:graphicFrameLocks noChangeAspect="1"/>
          </p:cNvGraphicFramePr>
          <p:nvPr>
            <p:custDataLst>
              <p:tags r:id="rId1"/>
            </p:custDataLst>
            <p:extLst>
              <p:ext uri="{D42A27DB-BD31-4B8C-83A1-F6EECF244321}">
                <p14:modId xmlns:p14="http://schemas.microsoft.com/office/powerpoint/2010/main" val="818565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B2E4B0A9-56C3-8F12-AEB9-A4846FBA59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3"/>
          <p:cNvSpPr>
            <a:spLocks noGrp="1"/>
          </p:cNvSpPr>
          <p:nvPr>
            <p:ph sz="quarter" idx="10" hasCustomPrompt="1"/>
          </p:nvPr>
        </p:nvSpPr>
        <p:spPr>
          <a:xfrm>
            <a:off x="501652" y="1676400"/>
            <a:ext cx="5355165" cy="4444614"/>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3" name="Chart Placeholder 2"/>
          <p:cNvSpPr>
            <a:spLocks noGrp="1"/>
          </p:cNvSpPr>
          <p:nvPr>
            <p:ph type="chart" sz="quarter" idx="21" hasCustomPrompt="1"/>
          </p:nvPr>
        </p:nvSpPr>
        <p:spPr>
          <a:xfrm>
            <a:off x="6341223" y="2125013"/>
            <a:ext cx="5349128" cy="3996000"/>
          </a:xfrm>
        </p:spPr>
        <p:txBody>
          <a:bodyPr>
            <a:noAutofit/>
          </a:bodyPr>
          <a:lstStyle>
            <a:lvl1pPr rtl="0">
              <a:defRPr/>
            </a:lvl1pPr>
          </a:lstStyle>
          <a:p>
            <a:r>
              <a:rPr lang="nl-NL" noProof="0"/>
              <a:t>Voeg een grafiek toe</a:t>
            </a:r>
          </a:p>
        </p:txBody>
      </p:sp>
      <p:sp>
        <p:nvSpPr>
          <p:cNvPr id="6" name="Text Placeholder 5"/>
          <p:cNvSpPr>
            <a:spLocks noGrp="1"/>
          </p:cNvSpPr>
          <p:nvPr>
            <p:ph type="body" sz="quarter" idx="22" hasCustomPrompt="1"/>
          </p:nvPr>
        </p:nvSpPr>
        <p:spPr>
          <a:xfrm>
            <a:off x="6341223" y="1676400"/>
            <a:ext cx="5349128" cy="409575"/>
          </a:xfrm>
        </p:spPr>
        <p:txBody>
          <a:bodyPr>
            <a:noAutofit/>
          </a:bodyPr>
          <a:lstStyle>
            <a:lvl1pPr rtl="0">
              <a:defRPr/>
            </a:lvl1pPr>
          </a:lstStyle>
          <a:p>
            <a:pPr lvl="0"/>
            <a:r>
              <a:rPr lang="nl-NL" noProof="0"/>
              <a:t>Klik om de tekst aan te passen</a:t>
            </a:r>
          </a:p>
        </p:txBody>
      </p:sp>
      <p:sp>
        <p:nvSpPr>
          <p:cNvPr id="15" name="Text Placeholder 7"/>
          <p:cNvSpPr>
            <a:spLocks noGrp="1"/>
          </p:cNvSpPr>
          <p:nvPr>
            <p:ph type="body" sz="quarter" idx="23" hasCustomPrompt="1"/>
          </p:nvPr>
        </p:nvSpPr>
        <p:spPr>
          <a:xfrm>
            <a:off x="501650" y="6121014"/>
            <a:ext cx="11188700" cy="260737"/>
          </a:xfrm>
        </p:spPr>
        <p:txBody>
          <a:bodyPr>
            <a:noAutofit/>
          </a:bodyPr>
          <a:lstStyle>
            <a:lvl1pPr rtl="0">
              <a:spcAft>
                <a:spcPts val="0"/>
              </a:spcAft>
              <a:defRPr sz="1000"/>
            </a:lvl1pPr>
          </a:lstStyle>
          <a:p>
            <a:pPr lvl="0"/>
            <a:r>
              <a:rPr lang="nl-NL" noProof="0"/>
              <a:t>Klik om de tekst aan te passen</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8996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953748263"/>
      </p:ext>
    </p:extLst>
  </p:cSld>
  <p:clrMapOvr>
    <a:masterClrMapping/>
  </p:clrMapOvr>
  <p:transition>
    <p:fade/>
  </p:transition>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el, subtitel &amp; 3 grafiek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86ECB9-C8C4-D714-3A85-96FF24B00343}"/>
              </a:ext>
            </a:extLst>
          </p:cNvPr>
          <p:cNvGraphicFramePr>
            <a:graphicFrameLocks noChangeAspect="1"/>
          </p:cNvGraphicFramePr>
          <p:nvPr>
            <p:custDataLst>
              <p:tags r:id="rId1"/>
            </p:custDataLst>
            <p:extLst>
              <p:ext uri="{D42A27DB-BD31-4B8C-83A1-F6EECF244321}">
                <p14:modId xmlns:p14="http://schemas.microsoft.com/office/powerpoint/2010/main" val="2116675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686ECB9-C8C4-D714-3A85-96FF24B00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hart Placeholder 3"/>
          <p:cNvSpPr>
            <a:spLocks noGrp="1"/>
          </p:cNvSpPr>
          <p:nvPr>
            <p:ph type="chart" sz="quarter" idx="15" hasCustomPrompt="1"/>
          </p:nvPr>
        </p:nvSpPr>
        <p:spPr>
          <a:xfrm>
            <a:off x="507007" y="2083528"/>
            <a:ext cx="2924184" cy="3930791"/>
          </a:xfrm>
          <a:prstGeom prst="rect">
            <a:avLst/>
          </a:prstGeom>
        </p:spPr>
        <p:txBody>
          <a:bodyPr/>
          <a:lstStyle>
            <a:lvl1pPr rtl="0">
              <a:defRPr/>
            </a:lvl1pPr>
          </a:lstStyle>
          <a:p>
            <a:r>
              <a:rPr lang="nl-NL" noProof="0"/>
              <a:t>Voeg een grafiek toe</a:t>
            </a:r>
          </a:p>
        </p:txBody>
      </p:sp>
      <p:sp>
        <p:nvSpPr>
          <p:cNvPr id="18" name="Text Placeholder 8"/>
          <p:cNvSpPr>
            <a:spLocks noGrp="1"/>
          </p:cNvSpPr>
          <p:nvPr>
            <p:ph type="body" sz="quarter" idx="18" hasCustomPrompt="1"/>
          </p:nvPr>
        </p:nvSpPr>
        <p:spPr>
          <a:xfrm>
            <a:off x="507007" y="1690675"/>
            <a:ext cx="2924184" cy="373803"/>
          </a:xfrm>
        </p:spPr>
        <p:txBody>
          <a:bodyPr/>
          <a:lstStyle>
            <a:lvl1pPr rtl="0">
              <a:defRPr/>
            </a:lvl1pPr>
          </a:lstStyle>
          <a:p>
            <a:pPr lvl="0"/>
            <a:r>
              <a:rPr lang="nl-NL" noProof="0"/>
              <a:t>Klik om de tekst aan te passen</a:t>
            </a:r>
          </a:p>
        </p:txBody>
      </p:sp>
      <p:sp>
        <p:nvSpPr>
          <p:cNvPr id="7" name="Chart Placeholder 3"/>
          <p:cNvSpPr>
            <a:spLocks noGrp="1"/>
          </p:cNvSpPr>
          <p:nvPr>
            <p:ph type="chart" sz="quarter" idx="19" hasCustomPrompt="1"/>
          </p:nvPr>
        </p:nvSpPr>
        <p:spPr>
          <a:xfrm>
            <a:off x="3636674" y="2083528"/>
            <a:ext cx="2919701" cy="3930791"/>
          </a:xfrm>
          <a:prstGeom prst="rect">
            <a:avLst/>
          </a:prstGeom>
        </p:spPr>
        <p:txBody>
          <a:bodyPr/>
          <a:lstStyle>
            <a:lvl1pPr rtl="0">
              <a:defRPr/>
            </a:lvl1pPr>
          </a:lstStyle>
          <a:p>
            <a:r>
              <a:rPr lang="nl-NL" noProof="0"/>
              <a:t>Voeg een grafiek toe</a:t>
            </a:r>
          </a:p>
        </p:txBody>
      </p:sp>
      <p:sp>
        <p:nvSpPr>
          <p:cNvPr id="8" name="Text Placeholder 8"/>
          <p:cNvSpPr>
            <a:spLocks noGrp="1"/>
          </p:cNvSpPr>
          <p:nvPr>
            <p:ph type="body" sz="quarter" idx="20" hasCustomPrompt="1"/>
          </p:nvPr>
        </p:nvSpPr>
        <p:spPr>
          <a:xfrm>
            <a:off x="3636674" y="1690675"/>
            <a:ext cx="2919701" cy="373803"/>
          </a:xfrm>
        </p:spPr>
        <p:txBody>
          <a:bodyPr/>
          <a:lstStyle>
            <a:lvl1pPr rtl="0">
              <a:defRPr/>
            </a:lvl1pPr>
          </a:lstStyle>
          <a:p>
            <a:pPr lvl="0"/>
            <a:r>
              <a:rPr lang="nl-NL" noProof="0"/>
              <a:t>Klik om de tekst aan te passen</a:t>
            </a:r>
          </a:p>
        </p:txBody>
      </p:sp>
      <p:sp>
        <p:nvSpPr>
          <p:cNvPr id="9" name="Chart Placeholder 3"/>
          <p:cNvSpPr>
            <a:spLocks noGrp="1"/>
          </p:cNvSpPr>
          <p:nvPr>
            <p:ph type="chart" sz="quarter" idx="21" hasCustomPrompt="1"/>
          </p:nvPr>
        </p:nvSpPr>
        <p:spPr>
          <a:xfrm>
            <a:off x="6754669" y="2083528"/>
            <a:ext cx="2916382" cy="3930791"/>
          </a:xfrm>
          <a:prstGeom prst="rect">
            <a:avLst/>
          </a:prstGeom>
        </p:spPr>
        <p:txBody>
          <a:bodyPr/>
          <a:lstStyle>
            <a:lvl1pPr rtl="0">
              <a:defRPr/>
            </a:lvl1pPr>
          </a:lstStyle>
          <a:p>
            <a:r>
              <a:rPr lang="nl-NL" noProof="0"/>
              <a:t>Voeg een grafiek toe</a:t>
            </a:r>
          </a:p>
        </p:txBody>
      </p:sp>
      <p:sp>
        <p:nvSpPr>
          <p:cNvPr id="10" name="Text Placeholder 8"/>
          <p:cNvSpPr>
            <a:spLocks noGrp="1"/>
          </p:cNvSpPr>
          <p:nvPr>
            <p:ph type="body" sz="quarter" idx="22" hasCustomPrompt="1"/>
          </p:nvPr>
        </p:nvSpPr>
        <p:spPr>
          <a:xfrm>
            <a:off x="6754669" y="1690675"/>
            <a:ext cx="2916382" cy="379660"/>
          </a:xfrm>
        </p:spPr>
        <p:txBody>
          <a:bodyPr/>
          <a:lstStyle>
            <a:lvl1pPr rtl="0">
              <a:defRPr/>
            </a:lvl1pPr>
          </a:lstStyle>
          <a:p>
            <a:pPr lvl="0"/>
            <a:r>
              <a:rPr lang="nl-NL" noProof="0"/>
              <a:t>Klik om de tekst aan te passen</a:t>
            </a:r>
          </a:p>
        </p:txBody>
      </p:sp>
      <p:sp>
        <p:nvSpPr>
          <p:cNvPr id="11" name="Text Placeholder 7"/>
          <p:cNvSpPr>
            <a:spLocks noGrp="1"/>
          </p:cNvSpPr>
          <p:nvPr>
            <p:ph type="body" sz="quarter" idx="23" hasCustomPrompt="1"/>
          </p:nvPr>
        </p:nvSpPr>
        <p:spPr>
          <a:xfrm>
            <a:off x="502920" y="6056362"/>
            <a:ext cx="9164950" cy="316411"/>
          </a:xfrm>
        </p:spPr>
        <p:txBody>
          <a:bodyPr>
            <a:noAutofit/>
          </a:bodyPr>
          <a:lstStyle>
            <a:lvl1pPr rtl="0">
              <a:spcAft>
                <a:spcPts val="0"/>
              </a:spcAft>
              <a:defRPr sz="1000"/>
            </a:lvl1pPr>
          </a:lstStyle>
          <a:p>
            <a:pPr lvl="0"/>
            <a:r>
              <a:rPr lang="nl-NL" noProof="0"/>
              <a:t>Klik om de tekst aan te passen</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0" y="900310"/>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890223252"/>
      </p:ext>
    </p:extLst>
  </p:cSld>
  <p:clrMapOvr>
    <a:masterClrMapping/>
  </p:clrMapOvr>
  <p:transition>
    <p:fade/>
  </p:transition>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4F381E1-48D2-716F-8BFC-CDBE7B37CAD8}"/>
              </a:ext>
            </a:extLst>
          </p:cNvPr>
          <p:cNvGraphicFramePr>
            <a:graphicFrameLocks noChangeAspect="1"/>
          </p:cNvGraphicFramePr>
          <p:nvPr>
            <p:custDataLst>
              <p:tags r:id="rId1"/>
            </p:custDataLst>
            <p:extLst>
              <p:ext uri="{D42A27DB-BD31-4B8C-83A1-F6EECF244321}">
                <p14:modId xmlns:p14="http://schemas.microsoft.com/office/powerpoint/2010/main" val="204288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4F381E1-48D2-716F-8BFC-CDBE7B37CA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6"/>
          <p:cNvSpPr>
            <a:spLocks noGrp="1"/>
          </p:cNvSpPr>
          <p:nvPr>
            <p:ph type="pic" sz="quarter" idx="13" hasCustomPrompt="1"/>
          </p:nvPr>
        </p:nvSpPr>
        <p:spPr>
          <a:xfrm>
            <a:off x="501649" y="1693964"/>
            <a:ext cx="2712000" cy="1260000"/>
          </a:xfrm>
        </p:spPr>
        <p:txBody>
          <a:bodyPr lIns="0" tIns="0" rIns="0" bIns="0">
            <a:noAutofit/>
          </a:bodyPr>
          <a:lstStyle>
            <a:lvl1pPr rtl="0">
              <a:defRPr/>
            </a:lvl1pPr>
          </a:lstStyle>
          <a:p>
            <a:r>
              <a:rPr lang="nl-NL" noProof="0"/>
              <a:t>Voeg een icon toe</a:t>
            </a:r>
          </a:p>
        </p:txBody>
      </p:sp>
      <p:sp>
        <p:nvSpPr>
          <p:cNvPr id="5" name="Picture Placeholder 6"/>
          <p:cNvSpPr>
            <a:spLocks noGrp="1"/>
          </p:cNvSpPr>
          <p:nvPr>
            <p:ph type="pic" sz="quarter" idx="14" hasCustomPrompt="1"/>
          </p:nvPr>
        </p:nvSpPr>
        <p:spPr>
          <a:xfrm>
            <a:off x="3327216" y="1693964"/>
            <a:ext cx="2712000" cy="1260000"/>
          </a:xfrm>
        </p:spPr>
        <p:txBody>
          <a:bodyPr lIns="0" tIns="0" rIns="0" bIns="0">
            <a:noAutofit/>
          </a:bodyPr>
          <a:lstStyle>
            <a:lvl1pPr rtl="0">
              <a:defRPr/>
            </a:lvl1pPr>
          </a:lstStyle>
          <a:p>
            <a:r>
              <a:rPr lang="nl-NL" noProof="0"/>
              <a:t>Voeg een icon toe</a:t>
            </a:r>
          </a:p>
        </p:txBody>
      </p:sp>
      <p:sp>
        <p:nvSpPr>
          <p:cNvPr id="6" name="Picture Placeholder 6"/>
          <p:cNvSpPr>
            <a:spLocks noGrp="1"/>
          </p:cNvSpPr>
          <p:nvPr>
            <p:ph type="pic" sz="quarter" idx="15" hasCustomPrompt="1"/>
          </p:nvPr>
        </p:nvSpPr>
        <p:spPr>
          <a:xfrm>
            <a:off x="6152783" y="1693964"/>
            <a:ext cx="2712000" cy="1260000"/>
          </a:xfrm>
        </p:spPr>
        <p:txBody>
          <a:bodyPr lIns="0" tIns="0" rIns="0" bIns="0">
            <a:noAutofit/>
          </a:bodyPr>
          <a:lstStyle>
            <a:lvl1pPr rtl="0">
              <a:defRPr/>
            </a:lvl1pPr>
          </a:lstStyle>
          <a:p>
            <a:r>
              <a:rPr lang="nl-NL" noProof="0"/>
              <a:t>Voeg een icon toe</a:t>
            </a:r>
          </a:p>
        </p:txBody>
      </p:sp>
      <p:sp>
        <p:nvSpPr>
          <p:cNvPr id="7" name="Picture Placeholder 6"/>
          <p:cNvSpPr>
            <a:spLocks noGrp="1"/>
          </p:cNvSpPr>
          <p:nvPr>
            <p:ph type="pic" sz="quarter" idx="16" hasCustomPrompt="1"/>
          </p:nvPr>
        </p:nvSpPr>
        <p:spPr>
          <a:xfrm>
            <a:off x="8978351" y="1693964"/>
            <a:ext cx="2712000" cy="1260000"/>
          </a:xfrm>
        </p:spPr>
        <p:txBody>
          <a:bodyPr lIns="0" tIns="0" rIns="0" bIns="0">
            <a:noAutofit/>
          </a:bodyPr>
          <a:lstStyle>
            <a:lvl1pPr rtl="0">
              <a:defRPr/>
            </a:lvl1pPr>
          </a:lstStyle>
          <a:p>
            <a:r>
              <a:rPr lang="nl-NL" noProof="0"/>
              <a:t>Voeg een icon toe</a:t>
            </a:r>
          </a:p>
        </p:txBody>
      </p:sp>
      <p:sp>
        <p:nvSpPr>
          <p:cNvPr id="9" name="Text Placeholder 8"/>
          <p:cNvSpPr>
            <a:spLocks noGrp="1"/>
          </p:cNvSpPr>
          <p:nvPr>
            <p:ph type="body" sz="quarter" idx="17" hasCustomPrompt="1"/>
          </p:nvPr>
        </p:nvSpPr>
        <p:spPr>
          <a:xfrm>
            <a:off x="501650" y="3124200"/>
            <a:ext cx="2720468" cy="3257548"/>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0" name="Text Placeholder 8"/>
          <p:cNvSpPr>
            <a:spLocks noGrp="1"/>
          </p:cNvSpPr>
          <p:nvPr>
            <p:ph type="body" sz="quarter" idx="18" hasCustomPrompt="1"/>
          </p:nvPr>
        </p:nvSpPr>
        <p:spPr>
          <a:xfrm>
            <a:off x="6149963" y="3120551"/>
            <a:ext cx="2712000" cy="326119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p:cNvSpPr>
            <a:spLocks noGrp="1"/>
          </p:cNvSpPr>
          <p:nvPr>
            <p:ph type="body" sz="quarter" idx="19" hasCustomPrompt="1"/>
          </p:nvPr>
        </p:nvSpPr>
        <p:spPr>
          <a:xfrm>
            <a:off x="3330040" y="3124200"/>
            <a:ext cx="2712000" cy="325754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2" name="Text Placeholder 8"/>
          <p:cNvSpPr>
            <a:spLocks noGrp="1"/>
          </p:cNvSpPr>
          <p:nvPr>
            <p:ph type="body" sz="quarter" idx="20" hasCustomPrompt="1"/>
          </p:nvPr>
        </p:nvSpPr>
        <p:spPr>
          <a:xfrm>
            <a:off x="8993169" y="3108508"/>
            <a:ext cx="2697183" cy="3273240"/>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936709"/>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398959554"/>
      </p:ext>
    </p:extLst>
  </p:cSld>
  <p:clrMapOvr>
    <a:masterClrMapping/>
  </p:clrMapOvr>
  <p:transition>
    <p:fade/>
  </p:transition>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65A8DF5-D5EB-3320-7EE8-A0024C0F5B20}"/>
              </a:ext>
            </a:extLst>
          </p:cNvPr>
          <p:cNvGraphicFramePr>
            <a:graphicFrameLocks noChangeAspect="1"/>
          </p:cNvGraphicFramePr>
          <p:nvPr>
            <p:custDataLst>
              <p:tags r:id="rId1"/>
            </p:custDataLst>
            <p:extLst>
              <p:ext uri="{D42A27DB-BD31-4B8C-83A1-F6EECF244321}">
                <p14:modId xmlns:p14="http://schemas.microsoft.com/office/powerpoint/2010/main" val="4183910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65A8DF5-D5EB-3320-7EE8-A0024C0F5B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7"/>
          <p:cNvSpPr>
            <a:spLocks noGrp="1"/>
          </p:cNvSpPr>
          <p:nvPr>
            <p:ph type="pic" sz="quarter" idx="13" hasCustomPrompt="1"/>
          </p:nvPr>
        </p:nvSpPr>
        <p:spPr>
          <a:xfrm>
            <a:off x="501651" y="1676400"/>
            <a:ext cx="3613149" cy="1969362"/>
          </a:xfrm>
        </p:spPr>
        <p:txBody>
          <a:bodyPr/>
          <a:lstStyle>
            <a:lvl1pPr rtl="0">
              <a:defRPr/>
            </a:lvl1pPr>
          </a:lstStyle>
          <a:p>
            <a:r>
              <a:rPr lang="nl-NL" noProof="0"/>
              <a:t>Voeg een icon of beeld toe</a:t>
            </a:r>
          </a:p>
        </p:txBody>
      </p:sp>
      <p:sp>
        <p:nvSpPr>
          <p:cNvPr id="5" name="Picture Placeholder 7"/>
          <p:cNvSpPr>
            <a:spLocks noGrp="1"/>
          </p:cNvSpPr>
          <p:nvPr>
            <p:ph type="pic" sz="quarter" idx="14" hasCustomPrompt="1"/>
          </p:nvPr>
        </p:nvSpPr>
        <p:spPr>
          <a:xfrm>
            <a:off x="8125666" y="1693965"/>
            <a:ext cx="3564683" cy="1971675"/>
          </a:xfrm>
        </p:spPr>
        <p:txBody>
          <a:bodyPr/>
          <a:lstStyle>
            <a:lvl1pPr rtl="0">
              <a:defRPr/>
            </a:lvl1pPr>
          </a:lstStyle>
          <a:p>
            <a:r>
              <a:rPr lang="nl-NL" noProof="0"/>
              <a:t>Voeg een icon of beeld toe</a:t>
            </a:r>
          </a:p>
        </p:txBody>
      </p:sp>
      <p:sp>
        <p:nvSpPr>
          <p:cNvPr id="6" name="Picture Placeholder 7"/>
          <p:cNvSpPr>
            <a:spLocks noGrp="1"/>
          </p:cNvSpPr>
          <p:nvPr>
            <p:ph type="pic" sz="quarter" idx="15" hasCustomPrompt="1"/>
          </p:nvPr>
        </p:nvSpPr>
        <p:spPr>
          <a:xfrm>
            <a:off x="4312831" y="1674087"/>
            <a:ext cx="3573869" cy="1971675"/>
          </a:xfrm>
        </p:spPr>
        <p:txBody>
          <a:bodyPr/>
          <a:lstStyle>
            <a:lvl1pPr rtl="0">
              <a:defRPr/>
            </a:lvl1pPr>
          </a:lstStyle>
          <a:p>
            <a:r>
              <a:rPr lang="nl-NL" noProof="0"/>
              <a:t>Voeg een icon of beeld toe</a:t>
            </a:r>
          </a:p>
        </p:txBody>
      </p:sp>
      <p:sp>
        <p:nvSpPr>
          <p:cNvPr id="9" name="Text Placeholder 18"/>
          <p:cNvSpPr>
            <a:spLocks noGrp="1"/>
          </p:cNvSpPr>
          <p:nvPr>
            <p:ph idx="1" hasCustomPrompt="1"/>
          </p:nvPr>
        </p:nvSpPr>
        <p:spPr>
          <a:xfrm>
            <a:off x="501651" y="3832225"/>
            <a:ext cx="3613149"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3" name="Text Placeholder 18"/>
          <p:cNvSpPr>
            <a:spLocks noGrp="1"/>
          </p:cNvSpPr>
          <p:nvPr>
            <p:ph idx="16" hasCustomPrompt="1"/>
          </p:nvPr>
        </p:nvSpPr>
        <p:spPr>
          <a:xfrm>
            <a:off x="4306956" y="3832225"/>
            <a:ext cx="3579744"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4" name="Text Placeholder 18"/>
          <p:cNvSpPr>
            <a:spLocks noGrp="1"/>
          </p:cNvSpPr>
          <p:nvPr>
            <p:ph idx="17" hasCustomPrompt="1"/>
          </p:nvPr>
        </p:nvSpPr>
        <p:spPr>
          <a:xfrm>
            <a:off x="8125666" y="3832225"/>
            <a:ext cx="3564683"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49" y="916832"/>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034639531"/>
      </p:ext>
    </p:extLst>
  </p:cSld>
  <p:clrMapOvr>
    <a:masterClrMapping/>
  </p:clrMapOvr>
  <p:transition>
    <p:fade/>
  </p:transition>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8D1C5-B462-0DFD-7A43-09DDC90DC26F}"/>
              </a:ext>
            </a:extLst>
          </p:cNvPr>
          <p:cNvGraphicFramePr>
            <a:graphicFrameLocks noChangeAspect="1"/>
          </p:cNvGraphicFramePr>
          <p:nvPr>
            <p:custDataLst>
              <p:tags r:id="rId1"/>
            </p:custDataLst>
            <p:extLst>
              <p:ext uri="{D42A27DB-BD31-4B8C-83A1-F6EECF244321}">
                <p14:modId xmlns:p14="http://schemas.microsoft.com/office/powerpoint/2010/main" val="46390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9" name="think-cell data - do not delete" hidden="1">
                        <a:extLst>
                          <a:ext uri="{FF2B5EF4-FFF2-40B4-BE49-F238E27FC236}">
                            <a16:creationId xmlns:a16="http://schemas.microsoft.com/office/drawing/2014/main" id="{EFD8D1C5-B462-0DFD-7A43-09DDC90DC2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30205A4-2168-4686-805A-9921B9416484}"/>
              </a:ext>
            </a:extLst>
          </p:cNvPr>
          <p:cNvSpPr>
            <a:spLocks noGrp="1"/>
          </p:cNvSpPr>
          <p:nvPr>
            <p:ph type="title" hasCustomPrompt="1"/>
          </p:nvPr>
        </p:nvSpPr>
        <p:spPr/>
        <p:txBody>
          <a:bodyPr vert="horz"/>
          <a:lstStyle>
            <a:lvl1pPr rtl="0">
              <a:defRPr/>
            </a:lvl1pPr>
          </a:lstStyle>
          <a:p>
            <a:r>
              <a:rPr lang="nl-NL"/>
              <a:t>Klik om stijl te bewerken</a:t>
            </a:r>
          </a:p>
        </p:txBody>
      </p:sp>
      <p:sp>
        <p:nvSpPr>
          <p:cNvPr id="3" name="Tijdelijke aanduiding voor inhoud 2">
            <a:extLst>
              <a:ext uri="{FF2B5EF4-FFF2-40B4-BE49-F238E27FC236}">
                <a16:creationId xmlns:a16="http://schemas.microsoft.com/office/drawing/2014/main" id="{AD2FBE09-F628-4D7A-870B-F1E93CF83FFD}"/>
              </a:ext>
            </a:extLst>
          </p:cNvPr>
          <p:cNvSpPr>
            <a:spLocks noGrp="1"/>
          </p:cNvSpPr>
          <p:nvPr>
            <p:ph sz="half" idx="1" hasCustomPrompt="1"/>
          </p:nvPr>
        </p:nvSpPr>
        <p:spPr>
          <a:xfrm>
            <a:off x="838200" y="1825625"/>
            <a:ext cx="5181600" cy="4351338"/>
          </a:xfrm>
        </p:spPr>
        <p:txBody>
          <a:bodyPr/>
          <a:lstStyle>
            <a:lvl1pPr rtl="0">
              <a:defRPr/>
            </a:lvl1pPr>
            <a:lvl2pPr rtl="0">
              <a:defRPr/>
            </a:lvl2pPr>
            <a:lvl3pPr rtl="0">
              <a:defRPr/>
            </a:lvl3pPr>
            <a:lvl4pPr rtl="0">
              <a:defRPr/>
            </a:lvl4pPr>
            <a:lvl5pPr rtl="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B872745-588D-4602-993B-8455EFC21920}"/>
              </a:ext>
            </a:extLst>
          </p:cNvPr>
          <p:cNvSpPr>
            <a:spLocks noGrp="1"/>
          </p:cNvSpPr>
          <p:nvPr>
            <p:ph sz="half" idx="2" hasCustomPrompt="1"/>
          </p:nvPr>
        </p:nvSpPr>
        <p:spPr>
          <a:xfrm>
            <a:off x="6172200" y="1825625"/>
            <a:ext cx="5181600" cy="4351338"/>
          </a:xfrm>
        </p:spPr>
        <p:txBody>
          <a:bodyPr/>
          <a:lstStyle>
            <a:lvl1pPr rtl="0">
              <a:defRPr/>
            </a:lvl1pPr>
            <a:lvl2pPr rtl="0">
              <a:defRPr/>
            </a:lvl2pPr>
            <a:lvl3pPr rtl="0">
              <a:defRPr/>
            </a:lvl3pPr>
            <a:lvl4pPr rtl="0">
              <a:defRPr/>
            </a:lvl4pPr>
            <a:lvl5pPr rtl="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62FB292-EF37-4806-9888-DECE17A16F8E}"/>
              </a:ext>
            </a:extLst>
          </p:cNvPr>
          <p:cNvSpPr>
            <a:spLocks noGrp="1"/>
          </p:cNvSpPr>
          <p:nvPr>
            <p:ph type="dt" sz="half" idx="10"/>
          </p:nvPr>
        </p:nvSpPr>
        <p:spPr/>
        <p:txBody>
          <a:bodyPr/>
          <a:lstStyle>
            <a:lvl1pPr rtl="0">
              <a:defRPr/>
            </a:lvl1pPr>
          </a:lstStyle>
          <a:p>
            <a:fld id="{75DBA17C-0C6A-44B7-AE08-94FF21C8FCFF}" type="datetime1">
              <a:rPr lang="nl-NL" smtClean="0"/>
              <a:pPr/>
              <a:t>30-4-2025</a:t>
            </a:fld>
            <a:endParaRPr lang="nl-NL"/>
          </a:p>
        </p:txBody>
      </p:sp>
      <p:sp>
        <p:nvSpPr>
          <p:cNvPr id="6" name="Tijdelijke aanduiding voor voettekst 5">
            <a:extLst>
              <a:ext uri="{FF2B5EF4-FFF2-40B4-BE49-F238E27FC236}">
                <a16:creationId xmlns:a16="http://schemas.microsoft.com/office/drawing/2014/main" id="{FF863408-CC6D-42B6-A6D3-8A36FB888646}"/>
              </a:ext>
            </a:extLst>
          </p:cNvPr>
          <p:cNvSpPr>
            <a:spLocks noGrp="1"/>
          </p:cNvSpPr>
          <p:nvPr>
            <p:ph type="ftr" sz="quarter" idx="11"/>
          </p:nvPr>
        </p:nvSpPr>
        <p:spPr/>
        <p:txBody>
          <a:bodyPr/>
          <a:lstStyle>
            <a:lvl1pPr rtl="0">
              <a:defRPr/>
            </a:lvl1pPr>
          </a:lstStyle>
          <a:p>
            <a:endParaRPr lang="nl-NL"/>
          </a:p>
        </p:txBody>
      </p:sp>
      <p:sp>
        <p:nvSpPr>
          <p:cNvPr id="7" name="Tijdelijke aanduiding voor dianummer 6">
            <a:extLst>
              <a:ext uri="{FF2B5EF4-FFF2-40B4-BE49-F238E27FC236}">
                <a16:creationId xmlns:a16="http://schemas.microsoft.com/office/drawing/2014/main" id="{6AF2BE5A-769A-4C15-86DD-86F41963A86B}"/>
              </a:ext>
            </a:extLst>
          </p:cNvPr>
          <p:cNvSpPr>
            <a:spLocks noGrp="1"/>
          </p:cNvSpPr>
          <p:nvPr>
            <p:ph type="sldNum" sz="quarter" idx="12"/>
          </p:nvPr>
        </p:nvSpPr>
        <p:spPr/>
        <p:txBody>
          <a:bodyPr/>
          <a:lstStyle>
            <a:lvl1pPr rtl="0">
              <a:defRPr/>
            </a:lvl1pPr>
          </a:lstStyle>
          <a:p>
            <a:fld id="{AD7DC81C-C575-4D07-AF21-37280659F2C2}" type="slidenum">
              <a:rPr lang="nl-NL" smtClean="0"/>
              <a:pPr/>
              <a:t>‹nr.›</a:t>
            </a:fld>
            <a:endParaRPr lang="nl-NL"/>
          </a:p>
        </p:txBody>
      </p:sp>
    </p:spTree>
    <p:extLst>
      <p:ext uri="{BB962C8B-B14F-4D97-AF65-F5344CB8AC3E}">
        <p14:creationId xmlns:p14="http://schemas.microsoft.com/office/powerpoint/2010/main" val="2701760684"/>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e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2691" y="2159997"/>
            <a:ext cx="5760000" cy="2880000"/>
          </a:xfrm>
        </p:spPr>
        <p:txBody>
          <a:bodyPr lIns="0">
            <a:normAutofit/>
          </a:bodyPr>
          <a:lstStyle>
            <a:lvl1pPr marL="0" indent="0" algn="l">
              <a:lnSpc>
                <a:spcPts val="1700"/>
              </a:lnSpc>
              <a:spcBef>
                <a:spcPts val="0"/>
              </a:spcBef>
              <a:buNone/>
              <a:defRPr sz="16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text</a:t>
            </a:r>
            <a:endParaRPr lang="nl-NL"/>
          </a:p>
        </p:txBody>
      </p:sp>
      <p:pic>
        <p:nvPicPr>
          <p:cNvPr id="2" name="Afbeelding 1"/>
          <p:cNvPicPr>
            <a:picLocks/>
          </p:cNvPicPr>
          <p:nvPr/>
        </p:nvPicPr>
        <p:blipFill>
          <a:blip r:embed="rId2" cstate="print">
            <a:extLst>
              <a:ext uri="{28A0092B-C50C-407E-A947-70E740481C1C}">
                <a14:useLocalDpi xmlns:a14="http://schemas.microsoft.com/office/drawing/2010/main" val="0"/>
              </a:ext>
            </a:extLst>
          </a:blip>
          <a:stretch>
            <a:fillRect/>
          </a:stretch>
        </p:blipFill>
        <p:spPr>
          <a:xfrm flipH="1">
            <a:off x="-12745" y="3975733"/>
            <a:ext cx="4358400" cy="2894400"/>
          </a:xfrm>
          <a:prstGeom prst="rect">
            <a:avLst/>
          </a:prstGeom>
        </p:spPr>
      </p:pic>
    </p:spTree>
    <p:extLst>
      <p:ext uri="{BB962C8B-B14F-4D97-AF65-F5344CB8AC3E}">
        <p14:creationId xmlns:p14="http://schemas.microsoft.com/office/powerpoint/2010/main" val="16905926"/>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ekst lege di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000" y="1642776"/>
            <a:ext cx="9912000" cy="3456000"/>
          </a:xfrm>
        </p:spPr>
        <p:txBody>
          <a:bodyPr lIns="0">
            <a:noAutofit/>
          </a:bodyPr>
          <a:lstStyle>
            <a:lvl1pPr marL="0" indent="0">
              <a:lnSpc>
                <a:spcPct val="100000"/>
              </a:lnSpc>
              <a:buNone/>
              <a:defRPr sz="2133"/>
            </a:lvl1pPr>
            <a:lvl2pPr marL="457189" indent="0">
              <a:lnSpc>
                <a:spcPct val="100000"/>
              </a:lnSpc>
              <a:buNone/>
              <a:defRPr sz="2133"/>
            </a:lvl2pPr>
            <a:lvl3pPr marL="914377" indent="0">
              <a:lnSpc>
                <a:spcPct val="100000"/>
              </a:lnSpc>
              <a:buNone/>
              <a:defRPr sz="2133"/>
            </a:lvl3pPr>
            <a:lvl4pPr marL="1371566" indent="0">
              <a:lnSpc>
                <a:spcPct val="100000"/>
              </a:lnSpc>
              <a:buNone/>
              <a:defRPr sz="2133"/>
            </a:lvl4pPr>
            <a:lvl5pPr marL="1828754" indent="0">
              <a:lnSpc>
                <a:spcPct val="100000"/>
              </a:lnSpc>
              <a:buNone/>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36000" y="6356352"/>
            <a:ext cx="7392000" cy="365125"/>
          </a:xfrm>
        </p:spPr>
        <p:txBody>
          <a:bodyPr/>
          <a:lstStyle/>
          <a:p>
            <a:endParaRPr lang="nl-NL"/>
          </a:p>
        </p:txBody>
      </p:sp>
      <p:sp>
        <p:nvSpPr>
          <p:cNvPr id="4" name="Rechthoek 3">
            <a:extLst>
              <a:ext uri="{FF2B5EF4-FFF2-40B4-BE49-F238E27FC236}">
                <a16:creationId xmlns:a16="http://schemas.microsoft.com/office/drawing/2014/main" id="{EFA15E2D-55D3-42D0-A8B5-4032A0B8D637}"/>
              </a:ext>
            </a:extLst>
          </p:cNvPr>
          <p:cNvSpPr/>
          <p:nvPr/>
        </p:nvSpPr>
        <p:spPr>
          <a:xfrm>
            <a:off x="0" y="0"/>
            <a:ext cx="12182400" cy="1124704"/>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a:xfrm>
            <a:off x="1176000" y="669361"/>
            <a:ext cx="9912000" cy="740796"/>
          </a:xfrm>
        </p:spPr>
        <p:txBody>
          <a:bodyPr lIns="0" tIns="46800" bIns="46800">
            <a:normAutofit/>
          </a:bodyPr>
          <a:lstStyle>
            <a:lvl1pPr>
              <a:lnSpc>
                <a:spcPts val="4533"/>
              </a:lnSpc>
              <a:defRPr sz="4533"/>
            </a:lvl1pPr>
          </a:lstStyle>
          <a:p>
            <a:r>
              <a:rPr lang="en-US"/>
              <a:t>Click to edit Master title style</a:t>
            </a:r>
            <a:endParaRPr lang="nl-NL"/>
          </a:p>
        </p:txBody>
      </p:sp>
      <p:pic>
        <p:nvPicPr>
          <p:cNvPr id="7" name="Afbeelding 6">
            <a:extLst>
              <a:ext uri="{FF2B5EF4-FFF2-40B4-BE49-F238E27FC236}">
                <a16:creationId xmlns:a16="http://schemas.microsoft.com/office/drawing/2014/main" id="{3503D854-4388-4154-A11E-A237E8788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99" y="5902301"/>
            <a:ext cx="2160000" cy="838561"/>
          </a:xfrm>
          <a:prstGeom prst="rect">
            <a:avLst/>
          </a:prstGeom>
        </p:spPr>
      </p:pic>
    </p:spTree>
    <p:extLst>
      <p:ext uri="{BB962C8B-B14F-4D97-AF65-F5344CB8AC3E}">
        <p14:creationId xmlns:p14="http://schemas.microsoft.com/office/powerpoint/2010/main" val="4058967648"/>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en-US"/>
              <a:t>Click to edit Master title style</a:t>
            </a:r>
            <a:endParaRPr lang="nl-NL"/>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lvl1pPr rtl="0">
              <a:defRPr/>
            </a:lvl1pPr>
          </a:lstStyle>
          <a:p>
            <a:fld id="{AD7DC81C-C575-4D07-AF21-37280659F2C2}" type="slidenum">
              <a:rPr lang="nl-NL" smtClean="0"/>
              <a:pPr/>
              <a:t>‹nr.›</a:t>
            </a:fld>
            <a:endParaRPr lang="nl-NL"/>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err="1"/>
              <a:t>Subtitle</a:t>
            </a:r>
            <a:endParaRPr lang="nl-NL"/>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2068600" y="6296226"/>
            <a:ext cx="9248690" cy="250404"/>
          </a:xfrm>
        </p:spPr>
        <p:txBody>
          <a:bodyPr anchor="ctr"/>
          <a:lstStyle>
            <a:lvl1pPr marL="0" indent="0" rtl="0">
              <a:buNone/>
              <a:defRPr sz="800"/>
            </a:lvl1pPr>
          </a:lstStyle>
          <a:p>
            <a:pPr lvl="0"/>
            <a:r>
              <a:rPr lang="nl-NL" err="1"/>
              <a:t>footer</a:t>
            </a:r>
            <a:endParaRPr lang="nl-NL"/>
          </a:p>
        </p:txBody>
      </p:sp>
      <p:graphicFrame>
        <p:nvGraphicFramePr>
          <p:cNvPr id="4" name="Object 3" hidden="1">
            <a:extLst>
              <a:ext uri="{FF2B5EF4-FFF2-40B4-BE49-F238E27FC236}">
                <a16:creationId xmlns:a16="http://schemas.microsoft.com/office/drawing/2014/main" id="{766DC9C1-7E09-238E-FE68-75B4FD767EE2}"/>
              </a:ext>
            </a:extLst>
          </p:cNvPr>
          <p:cNvGraphicFramePr>
            <a:graphicFrameLocks noChangeAspect="1"/>
          </p:cNvGraphicFramePr>
          <p:nvPr userDrawn="1">
            <p:custDataLst>
              <p:tags r:id="rId3"/>
            </p:custDataLst>
            <p:extLst>
              <p:ext uri="{D42A27DB-BD31-4B8C-83A1-F6EECF244321}">
                <p14:modId xmlns:p14="http://schemas.microsoft.com/office/powerpoint/2010/main" val="24690451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766DC9C1-7E09-238E-FE68-75B4FD767EE2}"/>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95B7753-4C53-5EEF-2C65-ED382AAC0526}"/>
              </a:ext>
            </a:extLst>
          </p:cNvPr>
          <p:cNvSpPr/>
          <p:nvPr userDrawn="1">
            <p:custDataLst>
              <p:tags r:id="rId4"/>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16672872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8F148F7-39A1-4F61-94C3-C1C626F261AB}"/>
              </a:ext>
            </a:extLst>
          </p:cNvPr>
          <p:cNvGraphicFramePr>
            <a:graphicFrameLocks noChangeAspect="1"/>
          </p:cNvGraphicFramePr>
          <p:nvPr userDrawn="1">
            <p:custDataLst>
              <p:tags r:id="rId1"/>
            </p:custDataLst>
            <p:extLst>
              <p:ext uri="{D42A27DB-BD31-4B8C-83A1-F6EECF244321}">
                <p14:modId xmlns:p14="http://schemas.microsoft.com/office/powerpoint/2010/main" val="101963218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48F148F7-39A1-4F61-94C3-C1C626F261A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FC5FB31-D1B1-49E5-A177-701FDACC4912}"/>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bwMode="gray"/>
        <p:txBody>
          <a:bodyPr vert="horz"/>
          <a:lstStyle>
            <a:lvl1pPr rtl="0">
              <a:defRPr/>
            </a:lvl1pPr>
          </a:lstStyle>
          <a:p>
            <a:r>
              <a:rPr lang="nl-NL"/>
              <a:t>Click to </a:t>
            </a:r>
            <a:r>
              <a:rPr lang="nl-NL" err="1"/>
              <a:t>edit</a:t>
            </a:r>
            <a:r>
              <a:rPr lang="nl-NL"/>
              <a:t> Master </a:t>
            </a:r>
            <a:r>
              <a:rPr lang="nl-NL" err="1"/>
              <a:t>title</a:t>
            </a:r>
            <a:r>
              <a:rPr lang="nl-NL"/>
              <a:t> </a:t>
            </a:r>
            <a:r>
              <a:rPr lang="nl-NL" err="1"/>
              <a:t>style</a:t>
            </a:r>
            <a:endParaRPr lang="nl-NL"/>
          </a:p>
        </p:txBody>
      </p:sp>
      <p:sp>
        <p:nvSpPr>
          <p:cNvPr id="3" name="Date Placeholder 2"/>
          <p:cNvSpPr>
            <a:spLocks noGrp="1"/>
          </p:cNvSpPr>
          <p:nvPr>
            <p:ph type="dt" sz="half" idx="10"/>
          </p:nvPr>
        </p:nvSpPr>
        <p:spPr/>
        <p:txBody>
          <a:bodyPr/>
          <a:lstStyle>
            <a:lvl1pPr rtl="0">
              <a:defRPr/>
            </a:lvl1pPr>
          </a:lstStyle>
          <a:p>
            <a:fld id="{0666DA12-5CC0-4301-A10B-88908B9896D7}" type="datetime1">
              <a:rPr lang="nl-NL" smtClean="0"/>
              <a:pPr/>
              <a:t>30-4-2025</a:t>
            </a:fld>
            <a:endParaRPr lang="nl-NL"/>
          </a:p>
        </p:txBody>
      </p:sp>
      <p:sp>
        <p:nvSpPr>
          <p:cNvPr id="4" name="Footer Placeholder 3"/>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a:p>
        </p:txBody>
      </p:sp>
      <p:sp>
        <p:nvSpPr>
          <p:cNvPr id="5" name="Slide Number Placeholder 4"/>
          <p:cNvSpPr>
            <a:spLocks noGrp="1"/>
          </p:cNvSpPr>
          <p:nvPr>
            <p:ph type="sldNum" sz="quarter" idx="12"/>
          </p:nvPr>
        </p:nvSpPr>
        <p:spPr/>
        <p:txBody>
          <a:bodyPr/>
          <a:lstStyle>
            <a:lvl1pPr rtl="0">
              <a:defRPr/>
            </a:lvl1pPr>
          </a:lstStyle>
          <a:p>
            <a:fld id="{AD7DC81C-C575-4D07-AF21-37280659F2C2}" type="slidenum">
              <a:rPr lang="nl-NL" smtClean="0"/>
              <a:pPr/>
              <a:t>‹nr.›</a:t>
            </a:fld>
            <a:endParaRPr lang="nl-NL"/>
          </a:p>
        </p:txBody>
      </p:sp>
    </p:spTree>
    <p:extLst>
      <p:ext uri="{BB962C8B-B14F-4D97-AF65-F5344CB8AC3E}">
        <p14:creationId xmlns:p14="http://schemas.microsoft.com/office/powerpoint/2010/main" val="4166079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4.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oleObject" Target="../embeddings/oleObject1.bin"/><Relationship Id="rId45"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2.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ags" Target="../tags/tag5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2.emf"/><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1.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oleObject" Target="../embeddings/oleObject3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image" Target="../media/image1.emf"/><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oleObject" Target="../embeddings/oleObject33.bin"/><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tags" Target="../tags/tag61.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ags" Target="../tags/tag83.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ags" Target="../tags/tag82.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image" Target="../media/image1.emf"/><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heme" Target="../theme/theme4.xml"/><Relationship Id="rId32" Type="http://schemas.openxmlformats.org/officeDocument/2006/relationships/image" Target="../media/image3.emf"/><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oleObject" Target="../embeddings/oleObject40.bin"/><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oleObject" Target="../embeddings/oleObject2.bin"/><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tags" Target="../tags/tag84.xml"/><Relationship Id="rId30"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5.xml"/><Relationship Id="rId1" Type="http://schemas.openxmlformats.org/officeDocument/2006/relationships/slideLayout" Target="../slideLayouts/slideLayout100.xml"/><Relationship Id="rId5" Type="http://schemas.openxmlformats.org/officeDocument/2006/relationships/image" Target="../media/image24.svg"/><Relationship Id="rId4" Type="http://schemas.openxmlformats.org/officeDocument/2006/relationships/image" Target="../media/image2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258960663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0" imgW="270" imgH="270" progId="TCLayout.ActiveDocument.1">
                  <p:embed/>
                </p:oleObj>
              </mc:Choice>
              <mc:Fallback>
                <p:oleObj name="think-cell Slide" r:id="rId40" imgW="270" imgH="270" progId="TCLayout.ActiveDocument.1">
                  <p:embed/>
                  <p:pic>
                    <p:nvPicPr>
                      <p:cNvPr id="4" name="Object 3" hidden="1"/>
                      <p:cNvPicPr/>
                      <p:nvPr/>
                    </p:nvPicPr>
                    <p:blipFill>
                      <a:blip r:embed="rId41"/>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nl-NL" noProof="0"/>
              <a:t>Klik om de tekst aan te passen</a:t>
            </a:r>
          </a:p>
          <a:p>
            <a:pPr lvl="1"/>
            <a:r>
              <a:rPr lang="nl-NL" noProof="0"/>
              <a:t>Tweede level</a:t>
            </a:r>
          </a:p>
          <a:p>
            <a:pPr lvl="2"/>
            <a:r>
              <a:rPr lang="nl-NL" noProof="0"/>
              <a:t>Derde level</a:t>
            </a:r>
          </a:p>
          <a:p>
            <a:pPr lvl="3"/>
            <a:r>
              <a:rPr lang="nl-NL" noProof="0"/>
              <a:t>Vierde level</a:t>
            </a:r>
          </a:p>
          <a:p>
            <a:pPr lvl="4"/>
            <a:r>
              <a:rPr lang="nl-NL" noProof="0"/>
              <a:t>Vijfde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95F6546-8B6E-49C6-9457-A94531976ED1}"/>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nl-NL" noProof="0"/>
              <a:t>Klik om de titel aan te passen</a:t>
            </a:r>
          </a:p>
        </p:txBody>
      </p:sp>
      <p:pic>
        <p:nvPicPr>
          <p:cNvPr id="5" name="Picture 4">
            <a:extLst>
              <a:ext uri="{FF2B5EF4-FFF2-40B4-BE49-F238E27FC236}">
                <a16:creationId xmlns:a16="http://schemas.microsoft.com/office/drawing/2014/main" id="{DACB59CC-F4A0-894E-0E8F-B7B9895E770A}"/>
              </a:ext>
            </a:extLst>
          </p:cNvPr>
          <p:cNvPicPr>
            <a:picLocks noChangeAspect="1"/>
          </p:cNvPicPr>
          <p:nvPr/>
        </p:nvPicPr>
        <p:blipFill>
          <a:blip r:embed="rId42"/>
          <a:stretch>
            <a:fillRect/>
          </a:stretch>
        </p:blipFill>
        <p:spPr>
          <a:xfrm>
            <a:off x="10520855" y="6321541"/>
            <a:ext cx="1173543" cy="345600"/>
          </a:xfrm>
          <a:prstGeom prst="rect">
            <a:avLst/>
          </a:prstGeom>
        </p:spPr>
      </p:pic>
      <p:graphicFrame>
        <p:nvGraphicFramePr>
          <p:cNvPr id="2" name="Object 1" hidden="1">
            <a:extLst>
              <a:ext uri="{FF2B5EF4-FFF2-40B4-BE49-F238E27FC236}">
                <a16:creationId xmlns:a16="http://schemas.microsoft.com/office/drawing/2014/main" id="{9D286F79-E175-F6F4-E6E1-25D040B82CFF}"/>
              </a:ext>
            </a:extLst>
          </p:cNvPr>
          <p:cNvGraphicFramePr>
            <a:graphicFrameLocks noChangeAspect="1"/>
          </p:cNvGraphicFramePr>
          <p:nvPr userDrawn="1">
            <p:custDataLst>
              <p:tags r:id="rId38"/>
            </p:custDataLst>
            <p:extLst>
              <p:ext uri="{D42A27DB-BD31-4B8C-83A1-F6EECF244321}">
                <p14:modId xmlns:p14="http://schemas.microsoft.com/office/powerpoint/2010/main" val="179801627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3" imgW="425" imgH="424" progId="TCLayout.ActiveDocument.1">
                  <p:embed/>
                </p:oleObj>
              </mc:Choice>
              <mc:Fallback>
                <p:oleObj name="think-cell Slide" r:id="rId43" imgW="425" imgH="424" progId="TCLayout.ActiveDocument.1">
                  <p:embed/>
                  <p:pic>
                    <p:nvPicPr>
                      <p:cNvPr id="2" name="Object 1" hidden="1">
                        <a:extLst>
                          <a:ext uri="{FF2B5EF4-FFF2-40B4-BE49-F238E27FC236}">
                            <a16:creationId xmlns:a16="http://schemas.microsoft.com/office/drawing/2014/main" id="{9D286F79-E175-F6F4-E6E1-25D040B82CFF}"/>
                          </a:ext>
                        </a:extLst>
                      </p:cNvPr>
                      <p:cNvPicPr/>
                      <p:nvPr/>
                    </p:nvPicPr>
                    <p:blipFill>
                      <a:blip r:embed="rId44"/>
                      <a:stretch>
                        <a:fillRect/>
                      </a:stretch>
                    </p:blipFill>
                    <p:spPr>
                      <a:xfrm>
                        <a:off x="2118" y="2118"/>
                        <a:ext cx="2117" cy="2117"/>
                      </a:xfrm>
                      <a:prstGeom prst="rect">
                        <a:avLst/>
                      </a:prstGeom>
                    </p:spPr>
                  </p:pic>
                </p:oleObj>
              </mc:Fallback>
            </mc:AlternateContent>
          </a:graphicData>
        </a:graphic>
      </p:graphicFrame>
      <p:sp>
        <p:nvSpPr>
          <p:cNvPr id="3" name="Rechthoek 6" hidden="1">
            <a:extLst>
              <a:ext uri="{FF2B5EF4-FFF2-40B4-BE49-F238E27FC236}">
                <a16:creationId xmlns:a16="http://schemas.microsoft.com/office/drawing/2014/main" id="{AC40E72E-E461-CBB2-79AE-E4A0580C30DA}"/>
              </a:ext>
            </a:extLst>
          </p:cNvPr>
          <p:cNvSpPr/>
          <p:nvPr userDrawn="1">
            <p:custDataLst>
              <p:tags r:id="rId39"/>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pic>
        <p:nvPicPr>
          <p:cNvPr id="6" name="Content Placeholder 5">
            <a:extLst>
              <a:ext uri="{FF2B5EF4-FFF2-40B4-BE49-F238E27FC236}">
                <a16:creationId xmlns:a16="http://schemas.microsoft.com/office/drawing/2014/main" id="{6731E0FB-60FD-D0DB-ABDF-0FBEEAA546D9}"/>
              </a:ext>
            </a:extLst>
          </p:cNvPr>
          <p:cNvPicPr>
            <a:picLocks/>
          </p:cNvPicPr>
          <p:nvPr userDrawn="1"/>
        </p:nvPicPr>
        <p:blipFill>
          <a:blip r:embed="rId45" cstate="print">
            <a:extLst>
              <a:ext uri="{28A0092B-C50C-407E-A947-70E740481C1C}">
                <a14:useLocalDpi xmlns:a14="http://schemas.microsoft.com/office/drawing/2010/main" val="0"/>
              </a:ext>
            </a:extLst>
          </a:blip>
          <a:stretch>
            <a:fillRect/>
          </a:stretch>
        </p:blipFill>
        <p:spPr bwMode="gray">
          <a:xfrm>
            <a:off x="1029658" y="6254748"/>
            <a:ext cx="911221" cy="351085"/>
          </a:xfrm>
          <a:prstGeom prst="rect">
            <a:avLst/>
          </a:prstGeom>
        </p:spPr>
      </p:pic>
    </p:spTree>
    <p:extLst>
      <p:ext uri="{BB962C8B-B14F-4D97-AF65-F5344CB8AC3E}">
        <p14:creationId xmlns:p14="http://schemas.microsoft.com/office/powerpoint/2010/main" val="4688350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662" r:id="rId27"/>
    <p:sldLayoutId id="2147483663" r:id="rId28"/>
    <p:sldLayoutId id="2147483664" r:id="rId29"/>
    <p:sldLayoutId id="2147483665" r:id="rId30"/>
    <p:sldLayoutId id="2147483666" r:id="rId31"/>
    <p:sldLayoutId id="2147483667" r:id="rId32"/>
    <p:sldLayoutId id="2147483670" r:id="rId33"/>
    <p:sldLayoutId id="2147483671" r:id="rId34"/>
    <p:sldLayoutId id="2147483672" r:id="rId35"/>
  </p:sldLayoutIdLst>
  <p:transition>
    <p:fade/>
  </p:transition>
  <p:hf hdr="0" dt="0"/>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0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guide id="68" orient="horz" userDrawn="1">
          <p15:clr>
            <a:srgbClr val="F26B43"/>
          </p15:clr>
        </p15:guide>
        <p15:guide id="69" pos="551" userDrawn="1">
          <p15:clr>
            <a:srgbClr val="F26B43"/>
          </p15:clr>
        </p15:guide>
        <p15:guide id="70" pos="7129" userDrawn="1">
          <p15:clr>
            <a:srgbClr val="F26B43"/>
          </p15:clr>
        </p15:guide>
        <p15:guide id="71" orient="horz" pos="686" userDrawn="1">
          <p15:clr>
            <a:srgbClr val="F26B43"/>
          </p15:clr>
        </p15:guide>
        <p15:guide id="72" orient="horz" pos="3838" userDrawn="1">
          <p15:clr>
            <a:srgbClr val="F26B43"/>
          </p15:clr>
        </p15:guide>
        <p15:guide id="73" orient="horz" pos="799" userDrawn="1">
          <p15:clr>
            <a:srgbClr val="F26B43"/>
          </p15:clr>
        </p15:guide>
        <p15:guide id="74" orient="horz" pos="1049" userDrawn="1">
          <p15:clr>
            <a:srgbClr val="F26B43"/>
          </p15:clr>
        </p15:guide>
        <p15:guide id="75" orient="horz" pos="93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1"/>
            </p:custDataLst>
            <p:extLst>
              <p:ext uri="{D42A27DB-BD31-4B8C-83A1-F6EECF244321}">
                <p14:modId xmlns:p14="http://schemas.microsoft.com/office/powerpoint/2010/main" val="36069243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4" name="Object 3" hidden="1"/>
                      <p:cNvPicPr/>
                      <p:nvPr/>
                    </p:nvPicPr>
                    <p:blipFill>
                      <a:blip r:embed="rId23"/>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en-US"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nl-NL" noProof="0"/>
              <a:t>Klik om de tekst aan te passen</a:t>
            </a:r>
          </a:p>
          <a:p>
            <a:pPr lvl="1"/>
            <a:r>
              <a:rPr lang="nl-NL" noProof="0"/>
              <a:t>Tweede level</a:t>
            </a:r>
          </a:p>
          <a:p>
            <a:pPr lvl="2"/>
            <a:r>
              <a:rPr lang="nl-NL" noProof="0"/>
              <a:t>Derde level</a:t>
            </a:r>
          </a:p>
          <a:p>
            <a:pPr lvl="3"/>
            <a:r>
              <a:rPr lang="nl-NL" noProof="0"/>
              <a:t>Vierde level</a:t>
            </a:r>
          </a:p>
          <a:p>
            <a:pPr lvl="4"/>
            <a:r>
              <a:rPr lang="nl-NL" noProof="0"/>
              <a:t>Vijfde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95F6546-8B6E-49C6-9457-A94531976ED1}"/>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en-US"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nl-NL" noProof="0"/>
              <a:t>Klik om de titel aan te passen</a:t>
            </a:r>
          </a:p>
        </p:txBody>
      </p:sp>
      <p:pic>
        <p:nvPicPr>
          <p:cNvPr id="5" name="Picture 4">
            <a:extLst>
              <a:ext uri="{FF2B5EF4-FFF2-40B4-BE49-F238E27FC236}">
                <a16:creationId xmlns:a16="http://schemas.microsoft.com/office/drawing/2014/main" id="{DACB59CC-F4A0-894E-0E8F-B7B9895E770A}"/>
              </a:ext>
            </a:extLst>
          </p:cNvPr>
          <p:cNvPicPr>
            <a:picLocks noChangeAspect="1"/>
          </p:cNvPicPr>
          <p:nvPr/>
        </p:nvPicPr>
        <p:blipFill>
          <a:blip r:embed="rId24"/>
          <a:stretch>
            <a:fillRect/>
          </a:stretch>
        </p:blipFill>
        <p:spPr>
          <a:xfrm>
            <a:off x="10520855" y="6321541"/>
            <a:ext cx="1173543" cy="345600"/>
          </a:xfrm>
          <a:prstGeom prst="rect">
            <a:avLst/>
          </a:prstGeom>
        </p:spPr>
      </p:pic>
    </p:spTree>
    <p:extLst>
      <p:ext uri="{BB962C8B-B14F-4D97-AF65-F5344CB8AC3E}">
        <p14:creationId xmlns:p14="http://schemas.microsoft.com/office/powerpoint/2010/main" val="9717376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ransition>
    <p:fade/>
  </p:transition>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0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4"/>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4" name="Object 3" hidden="1"/>
                      <p:cNvPicPr/>
                      <p:nvPr/>
                    </p:nvPicPr>
                    <p:blipFill>
                      <a:blip r:embed="rId26"/>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nl-NL" noProof="0"/>
              <a:t>Klik om de tekst aan te passen</a:t>
            </a:r>
          </a:p>
          <a:p>
            <a:pPr lvl="1"/>
            <a:r>
              <a:rPr lang="nl-NL" noProof="0"/>
              <a:t>Tweede level</a:t>
            </a:r>
          </a:p>
          <a:p>
            <a:pPr lvl="2"/>
            <a:r>
              <a:rPr lang="nl-NL" noProof="0"/>
              <a:t>Derde level</a:t>
            </a:r>
          </a:p>
          <a:p>
            <a:pPr lvl="3"/>
            <a:r>
              <a:rPr lang="nl-NL" noProof="0"/>
              <a:t>Vierde level</a:t>
            </a:r>
          </a:p>
          <a:p>
            <a:pPr lvl="4"/>
            <a:r>
              <a:rPr lang="nl-NL" noProof="0"/>
              <a:t>Vijfde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95F6546-8B6E-49C6-9457-A94531976ED1}"/>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nl-NL" noProof="0"/>
              <a:t>Klik om de titel aan te passen</a:t>
            </a:r>
          </a:p>
        </p:txBody>
      </p:sp>
      <p:pic>
        <p:nvPicPr>
          <p:cNvPr id="5" name="Picture 4">
            <a:extLst>
              <a:ext uri="{FF2B5EF4-FFF2-40B4-BE49-F238E27FC236}">
                <a16:creationId xmlns:a16="http://schemas.microsoft.com/office/drawing/2014/main" id="{DACB59CC-F4A0-894E-0E8F-B7B9895E770A}"/>
              </a:ext>
            </a:extLst>
          </p:cNvPr>
          <p:cNvPicPr>
            <a:picLocks noChangeAspect="1"/>
          </p:cNvPicPr>
          <p:nvPr/>
        </p:nvPicPr>
        <p:blipFill>
          <a:blip r:embed="rId27"/>
          <a:stretch>
            <a:fillRect/>
          </a:stretch>
        </p:blipFill>
        <p:spPr>
          <a:xfrm>
            <a:off x="10520855" y="6321541"/>
            <a:ext cx="1173543" cy="345600"/>
          </a:xfrm>
          <a:prstGeom prst="rect">
            <a:avLst/>
          </a:prstGeom>
        </p:spPr>
      </p:pic>
    </p:spTree>
    <p:extLst>
      <p:ext uri="{BB962C8B-B14F-4D97-AF65-F5344CB8AC3E}">
        <p14:creationId xmlns:p14="http://schemas.microsoft.com/office/powerpoint/2010/main" val="1526070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Lst>
  <p:transition>
    <p:fade/>
  </p:transition>
  <p:hf hdr="0" dt="0"/>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0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extLst>
              <p:ext uri="{D42A27DB-BD31-4B8C-83A1-F6EECF244321}">
                <p14:modId xmlns:p14="http://schemas.microsoft.com/office/powerpoint/2010/main" val="258960663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4" name="Object 3" hidden="1"/>
                      <p:cNvPicPr/>
                      <p:nvPr/>
                    </p:nvPicPr>
                    <p:blipFill>
                      <a:blip r:embed="rId29"/>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675227" y="6477001"/>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nl-NL" sz="800" b="0" i="0" u="none" strike="noStrike" kern="1200" cap="none" spc="0" normalizeH="0" baseline="0" noProof="0">
                <a:ln>
                  <a:noFill/>
                </a:ln>
                <a:solidFill>
                  <a:srgbClr val="202124"/>
                </a:solidFill>
                <a:effectLst/>
                <a:uLnTx/>
                <a:uFillTx/>
                <a:latin typeface="Google Sans"/>
                <a:ea typeface="+mn-ea"/>
                <a:cs typeface="+mn-cs"/>
              </a:rPr>
              <a:t>|  © Zorg bij jou</a:t>
            </a:r>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nl-NL" noProof="0"/>
              <a:t>Klik om de tekst aan te passen</a:t>
            </a:r>
          </a:p>
          <a:p>
            <a:pPr lvl="1"/>
            <a:r>
              <a:rPr lang="nl-NL" noProof="0"/>
              <a:t>Tweede level</a:t>
            </a:r>
          </a:p>
          <a:p>
            <a:pPr lvl="2"/>
            <a:r>
              <a:rPr lang="nl-NL" noProof="0"/>
              <a:t>Derde level</a:t>
            </a:r>
          </a:p>
          <a:p>
            <a:pPr lvl="3"/>
            <a:r>
              <a:rPr lang="nl-NL" noProof="0"/>
              <a:t>Vierde level</a:t>
            </a:r>
          </a:p>
          <a:p>
            <a:pPr lvl="4"/>
            <a:r>
              <a:rPr lang="nl-NL" noProof="0"/>
              <a:t>Vijfde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95F6546-8B6E-49C6-9457-A94531976ED1}"/>
              </a:ext>
            </a:extLst>
          </p:cNvPr>
          <p:cNvSpPr txBox="1"/>
          <p:nvPr/>
        </p:nvSpPr>
        <p:spPr>
          <a:xfrm>
            <a:off x="495300" y="6477001"/>
            <a:ext cx="30797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fld id="{C58DF478-B544-4ED8-9ED4-6A2648E2D233}" type="slidenum">
              <a:rPr kumimoji="0" lang="nl-NL" sz="800" b="0" i="0" u="none" strike="noStrike" kern="1200" cap="none" spc="0" normalizeH="0" baseline="0" noProof="0" smtClean="0">
                <a:ln>
                  <a:noFill/>
                </a:ln>
                <a:solidFill>
                  <a:srgbClr val="3C3C3C"/>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600"/>
                </a:spcBef>
                <a:spcAft>
                  <a:spcPts val="0"/>
                </a:spcAft>
                <a:buClrTx/>
                <a:buSzPct val="100000"/>
                <a:buFont typeface="Arial"/>
                <a:buNone/>
                <a:tabLst/>
                <a:defRPr/>
              </a:pPr>
              <a:t>‹nr.›</a:t>
            </a:fld>
            <a:endParaRPr kumimoji="0" lang="nl-NL" sz="800" b="0" i="0" u="none" strike="noStrike" kern="1200" cap="none" spc="0" normalizeH="0" baseline="0" noProof="0">
              <a:ln>
                <a:noFill/>
              </a:ln>
              <a:solidFill>
                <a:srgbClr val="3C3C3C"/>
              </a:solidFill>
              <a:effectLst/>
              <a:uLnTx/>
              <a:uFillTx/>
              <a:latin typeface="Calibri" panose="020F0502020204030204" pitchFamily="34" charset="0"/>
              <a:ea typeface="+mn-ea"/>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nl-NL" noProof="0"/>
              <a:t>Klik om de titel aan te passen</a:t>
            </a:r>
          </a:p>
        </p:txBody>
      </p:sp>
      <p:pic>
        <p:nvPicPr>
          <p:cNvPr id="5" name="Picture 4">
            <a:extLst>
              <a:ext uri="{FF2B5EF4-FFF2-40B4-BE49-F238E27FC236}">
                <a16:creationId xmlns:a16="http://schemas.microsoft.com/office/drawing/2014/main" id="{DACB59CC-F4A0-894E-0E8F-B7B9895E770A}"/>
              </a:ext>
            </a:extLst>
          </p:cNvPr>
          <p:cNvPicPr>
            <a:picLocks noChangeAspect="1"/>
          </p:cNvPicPr>
          <p:nvPr/>
        </p:nvPicPr>
        <p:blipFill>
          <a:blip r:embed="rId30"/>
          <a:stretch>
            <a:fillRect/>
          </a:stretch>
        </p:blipFill>
        <p:spPr>
          <a:xfrm>
            <a:off x="10520855" y="6321541"/>
            <a:ext cx="1173543" cy="345600"/>
          </a:xfrm>
          <a:prstGeom prst="rect">
            <a:avLst/>
          </a:prstGeom>
        </p:spPr>
      </p:pic>
      <p:graphicFrame>
        <p:nvGraphicFramePr>
          <p:cNvPr id="2" name="Object 1" hidden="1">
            <a:extLst>
              <a:ext uri="{FF2B5EF4-FFF2-40B4-BE49-F238E27FC236}">
                <a16:creationId xmlns:a16="http://schemas.microsoft.com/office/drawing/2014/main" id="{9D62DF71-B3FA-1CEC-A9EE-9A9389122661}"/>
              </a:ext>
            </a:extLst>
          </p:cNvPr>
          <p:cNvGraphicFramePr>
            <a:graphicFrameLocks noChangeAspect="1"/>
          </p:cNvGraphicFramePr>
          <p:nvPr userDrawn="1">
            <p:custDataLst>
              <p:tags r:id="rId26"/>
            </p:custDataLst>
            <p:extLst>
              <p:ext uri="{D42A27DB-BD31-4B8C-83A1-F6EECF244321}">
                <p14:modId xmlns:p14="http://schemas.microsoft.com/office/powerpoint/2010/main" val="179801627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1" imgW="425" imgH="424" progId="TCLayout.ActiveDocument.1">
                  <p:embed/>
                </p:oleObj>
              </mc:Choice>
              <mc:Fallback>
                <p:oleObj name="think-cell Slide" r:id="rId31" imgW="425" imgH="424" progId="TCLayout.ActiveDocument.1">
                  <p:embed/>
                  <p:pic>
                    <p:nvPicPr>
                      <p:cNvPr id="2" name="Object 1" hidden="1">
                        <a:extLst>
                          <a:ext uri="{FF2B5EF4-FFF2-40B4-BE49-F238E27FC236}">
                            <a16:creationId xmlns:a16="http://schemas.microsoft.com/office/drawing/2014/main" id="{9D62DF71-B3FA-1CEC-A9EE-9A9389122661}"/>
                          </a:ext>
                        </a:extLst>
                      </p:cNvPr>
                      <p:cNvPicPr/>
                      <p:nvPr/>
                    </p:nvPicPr>
                    <p:blipFill>
                      <a:blip r:embed="rId32"/>
                      <a:stretch>
                        <a:fillRect/>
                      </a:stretch>
                    </p:blipFill>
                    <p:spPr>
                      <a:xfrm>
                        <a:off x="2118" y="2118"/>
                        <a:ext cx="2117" cy="2117"/>
                      </a:xfrm>
                      <a:prstGeom prst="rect">
                        <a:avLst/>
                      </a:prstGeom>
                    </p:spPr>
                  </p:pic>
                </p:oleObj>
              </mc:Fallback>
            </mc:AlternateContent>
          </a:graphicData>
        </a:graphic>
      </p:graphicFrame>
      <p:sp>
        <p:nvSpPr>
          <p:cNvPr id="3" name="Rechthoek 6" hidden="1">
            <a:extLst>
              <a:ext uri="{FF2B5EF4-FFF2-40B4-BE49-F238E27FC236}">
                <a16:creationId xmlns:a16="http://schemas.microsoft.com/office/drawing/2014/main" id="{F1615692-6FAC-6305-124A-CEDCF593E08A}"/>
              </a:ext>
            </a:extLst>
          </p:cNvPr>
          <p:cNvSpPr/>
          <p:nvPr userDrawn="1">
            <p:custDataLst>
              <p:tags r:id="rId27"/>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221603196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9" r:id="rId23"/>
  </p:sldLayoutIdLst>
  <p:transition>
    <p:fade/>
  </p:transition>
  <p:hf hdr="0" dt="0"/>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0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guide id="68" orient="horz" userDrawn="1">
          <p15:clr>
            <a:srgbClr val="F26B43"/>
          </p15:clr>
        </p15:guide>
        <p15:guide id="69" pos="551" userDrawn="1">
          <p15:clr>
            <a:srgbClr val="F26B43"/>
          </p15:clr>
        </p15:guide>
        <p15:guide id="70" pos="7129" userDrawn="1">
          <p15:clr>
            <a:srgbClr val="F26B43"/>
          </p15:clr>
        </p15:guide>
        <p15:guide id="71" orient="horz" pos="686" userDrawn="1">
          <p15:clr>
            <a:srgbClr val="F26B43"/>
          </p15:clr>
        </p15:guide>
        <p15:guide id="72" orient="horz" pos="3838" userDrawn="1">
          <p15:clr>
            <a:srgbClr val="F26B43"/>
          </p15:clr>
        </p15:guide>
        <p15:guide id="73" orient="horz" pos="799" userDrawn="1">
          <p15:clr>
            <a:srgbClr val="F26B43"/>
          </p15:clr>
        </p15:guide>
        <p15:guide id="74" orient="horz" pos="1049" userDrawn="1">
          <p15:clr>
            <a:srgbClr val="F26B43"/>
          </p15:clr>
        </p15:guide>
        <p15:guide id="75" orient="horz" pos="93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35514D-3827-6B09-59D1-5C710B95144C}"/>
              </a:ext>
            </a:extLst>
          </p:cNvPr>
          <p:cNvSpPr>
            <a:spLocks noGrp="1"/>
          </p:cNvSpPr>
          <p:nvPr>
            <p:ph type="title"/>
          </p:nvPr>
        </p:nvSpPr>
        <p:spPr>
          <a:xfrm>
            <a:off x="407988" y="1447800"/>
            <a:ext cx="2687638" cy="3962400"/>
          </a:xfrm>
          <a:prstGeom prst="rect">
            <a:avLst/>
          </a:prstGeom>
        </p:spPr>
        <p:txBody>
          <a:bodyPr vert="horz" lIns="0" tIns="0" rIns="0" bIns="0" rtlCol="0" anchor="t">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4B1153-88AF-DCAB-64CE-9AEC18EE6DF5}"/>
              </a:ext>
            </a:extLst>
          </p:cNvPr>
          <p:cNvSpPr>
            <a:spLocks noGrp="1"/>
          </p:cNvSpPr>
          <p:nvPr>
            <p:ph type="body" idx="1"/>
          </p:nvPr>
        </p:nvSpPr>
        <p:spPr>
          <a:xfrm>
            <a:off x="4267200" y="1447800"/>
            <a:ext cx="6550024" cy="3962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CEB72E63-6851-260D-6A2D-8741CB3C4E2D}"/>
              </a:ext>
            </a:extLst>
          </p:cNvPr>
          <p:cNvSpPr>
            <a:spLocks noGrp="1"/>
          </p:cNvSpPr>
          <p:nvPr>
            <p:ph type="ftr" sz="quarter" idx="3"/>
          </p:nvPr>
        </p:nvSpPr>
        <p:spPr>
          <a:xfrm>
            <a:off x="407987" y="406399"/>
            <a:ext cx="5380037" cy="314326"/>
          </a:xfrm>
          <a:prstGeom prst="rect">
            <a:avLst/>
          </a:prstGeom>
        </p:spPr>
        <p:txBody>
          <a:bodyPr vert="horz" lIns="0" tIns="0" rIns="0" bIns="0" rtlCol="0" anchor="t"/>
          <a:lstStyle>
            <a:lvl1pPr algn="l">
              <a:defRPr sz="900" b="0" i="0">
                <a:solidFill>
                  <a:schemeClr val="tx2"/>
                </a:solidFill>
                <a:latin typeface="Calibri" panose="020F0502020204030204" pitchFamily="34" charset="0"/>
              </a:defRPr>
            </a:lvl1pPr>
          </a:lstStyle>
          <a:p>
            <a:r>
              <a:rPr lang="nl-NL"/>
              <a:t>Hybride zorgpaden die impact maken</a:t>
            </a:r>
          </a:p>
        </p:txBody>
      </p:sp>
      <p:sp>
        <p:nvSpPr>
          <p:cNvPr id="6" name="Tijdelijke aanduiding voor dianummer 5">
            <a:extLst>
              <a:ext uri="{FF2B5EF4-FFF2-40B4-BE49-F238E27FC236}">
                <a16:creationId xmlns:a16="http://schemas.microsoft.com/office/drawing/2014/main" id="{9521B3FC-5E5B-E4BB-8212-E5B71204F787}"/>
              </a:ext>
            </a:extLst>
          </p:cNvPr>
          <p:cNvSpPr>
            <a:spLocks noGrp="1"/>
          </p:cNvSpPr>
          <p:nvPr>
            <p:ph type="sldNum" sz="quarter" idx="4"/>
          </p:nvPr>
        </p:nvSpPr>
        <p:spPr>
          <a:xfrm>
            <a:off x="11023599" y="406400"/>
            <a:ext cx="758825" cy="314325"/>
          </a:xfrm>
          <a:prstGeom prst="rect">
            <a:avLst/>
          </a:prstGeom>
        </p:spPr>
        <p:txBody>
          <a:bodyPr vert="horz" lIns="0" tIns="0" rIns="0" bIns="0" rtlCol="0" anchor="t" anchorCtr="0"/>
          <a:lstStyle>
            <a:lvl1pPr algn="r">
              <a:defRPr sz="900">
                <a:solidFill>
                  <a:schemeClr val="tx2"/>
                </a:solidFill>
                <a:latin typeface="FS Me" panose="02000506040000020004" pitchFamily="2" charset="77"/>
              </a:defRPr>
            </a:lvl1pPr>
          </a:lstStyle>
          <a:p>
            <a:r>
              <a:rPr lang="nl-NL">
                <a:latin typeface="Calibri" panose="020F0502020204030204" pitchFamily="34" charset="0"/>
              </a:rPr>
              <a:t>0</a:t>
            </a:r>
            <a:fld id="{8DA28792-A7EA-C140-8AA5-C17F3071EBC9}" type="slidenum">
              <a:rPr lang="nl-NL" smtClean="0">
                <a:latin typeface="Calibri" panose="020F0502020204030204" pitchFamily="34" charset="0"/>
              </a:rPr>
              <a:pPr/>
              <a:t>‹nr.›</a:t>
            </a:fld>
            <a:endParaRPr lang="nl-NL">
              <a:latin typeface="Calibri" panose="020F0502020204030204" pitchFamily="34" charset="0"/>
            </a:endParaRPr>
          </a:p>
        </p:txBody>
      </p:sp>
      <p:sp>
        <p:nvSpPr>
          <p:cNvPr id="18" name="Tekstvak 17">
            <a:extLst>
              <a:ext uri="{FF2B5EF4-FFF2-40B4-BE49-F238E27FC236}">
                <a16:creationId xmlns:a16="http://schemas.microsoft.com/office/drawing/2014/main" id="{912DFC35-7999-C727-CB27-1C28DFE4C486}"/>
              </a:ext>
            </a:extLst>
          </p:cNvPr>
          <p:cNvSpPr txBox="1"/>
          <p:nvPr/>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21" name="Graphic 20">
            <a:extLst>
              <a:ext uri="{FF2B5EF4-FFF2-40B4-BE49-F238E27FC236}">
                <a16:creationId xmlns:a16="http://schemas.microsoft.com/office/drawing/2014/main" id="{599CD0FE-3EC1-A0BC-FFE2-76F4AC307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4924" y="6134100"/>
            <a:ext cx="317500" cy="317500"/>
          </a:xfrm>
          <a:prstGeom prst="rect">
            <a:avLst/>
          </a:prstGeom>
        </p:spPr>
      </p:pic>
      <p:sp>
        <p:nvSpPr>
          <p:cNvPr id="4" name="Tekstvak 3">
            <a:extLst>
              <a:ext uri="{FF2B5EF4-FFF2-40B4-BE49-F238E27FC236}">
                <a16:creationId xmlns:a16="http://schemas.microsoft.com/office/drawing/2014/main" id="{7E0F51FE-5C6F-9F88-28A0-35C0F6351932}"/>
              </a:ext>
            </a:extLst>
          </p:cNvPr>
          <p:cNvSpPr txBox="1"/>
          <p:nvPr userDrawn="1"/>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7" name="Graphic 6">
            <a:extLst>
              <a:ext uri="{FF2B5EF4-FFF2-40B4-BE49-F238E27FC236}">
                <a16:creationId xmlns:a16="http://schemas.microsoft.com/office/drawing/2014/main" id="{83F98D94-93B6-510D-2C2A-86313900539F}"/>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11464924" y="6134100"/>
            <a:ext cx="317500" cy="317500"/>
          </a:xfrm>
          <a:prstGeom prst="rect">
            <a:avLst/>
          </a:prstGeom>
        </p:spPr>
      </p:pic>
    </p:spTree>
    <p:extLst>
      <p:ext uri="{BB962C8B-B14F-4D97-AF65-F5344CB8AC3E}">
        <p14:creationId xmlns:p14="http://schemas.microsoft.com/office/powerpoint/2010/main" val="829207453"/>
      </p:ext>
    </p:extLst>
  </p:cSld>
  <p:clrMap bg1="lt1" tx1="dk1" bg2="lt2" tx2="dk2" accent1="accent1" accent2="accent2" accent3="accent3" accent4="accent4" accent5="accent5" accent6="accent6" hlink="hlink" folHlink="folHlink"/>
  <p:sldLayoutIdLst>
    <p:sldLayoutId id="2147483948" r:id="rId1"/>
  </p:sldLayoutIdLst>
  <p:hf hdr="0" dt="0"/>
  <p:txStyles>
    <p:titleStyle>
      <a:lvl1pPr algn="l" defTabSz="914400" rtl="0" eaLnBrk="1" latinLnBrk="0" hangingPunct="1">
        <a:lnSpc>
          <a:spcPct val="90000"/>
        </a:lnSpc>
        <a:spcBef>
          <a:spcPct val="0"/>
        </a:spcBef>
        <a:buNone/>
        <a:defRPr sz="20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1" orient="horz" pos="4064" userDrawn="1">
          <p15:clr>
            <a:srgbClr val="F26B43"/>
          </p15:clr>
        </p15:guide>
        <p15:guide id="52" pos="257" userDrawn="1">
          <p15:clr>
            <a:srgbClr val="F26B43"/>
          </p15:clr>
        </p15:guide>
        <p15:guide id="53" orient="horz" pos="3864" userDrawn="1">
          <p15:clr>
            <a:srgbClr val="F26B43"/>
          </p15:clr>
        </p15:guide>
        <p15:guide id="54" orient="horz" pos="3734" userDrawn="1">
          <p15:clr>
            <a:srgbClr val="F26B43"/>
          </p15:clr>
        </p15:guide>
        <p15:guide id="55" orient="horz" pos="3536" userDrawn="1">
          <p15:clr>
            <a:srgbClr val="F26B43"/>
          </p15:clr>
        </p15:guide>
        <p15:guide id="56" orient="horz" pos="3408" userDrawn="1">
          <p15:clr>
            <a:srgbClr val="F26B43"/>
          </p15:clr>
        </p15:guide>
        <p15:guide id="57" orient="horz" pos="3208" userDrawn="1">
          <p15:clr>
            <a:srgbClr val="F26B43"/>
          </p15:clr>
        </p15:guide>
        <p15:guide id="58" orient="horz" pos="3078" userDrawn="1">
          <p15:clr>
            <a:srgbClr val="F26B43"/>
          </p15:clr>
        </p15:guide>
        <p15:guide id="59" orient="horz" pos="2880" userDrawn="1">
          <p15:clr>
            <a:srgbClr val="F26B43"/>
          </p15:clr>
        </p15:guide>
        <p15:guide id="60" orient="horz" pos="2750" userDrawn="1">
          <p15:clr>
            <a:srgbClr val="F26B43"/>
          </p15:clr>
        </p15:guide>
        <p15:guide id="61" orient="horz" pos="2552" userDrawn="1">
          <p15:clr>
            <a:srgbClr val="F26B43"/>
          </p15:clr>
        </p15:guide>
        <p15:guide id="62" orient="horz" pos="2422" userDrawn="1">
          <p15:clr>
            <a:srgbClr val="F26B43"/>
          </p15:clr>
        </p15:guide>
        <p15:guide id="63" orient="horz" pos="2226" userDrawn="1">
          <p15:clr>
            <a:srgbClr val="F26B43"/>
          </p15:clr>
        </p15:guide>
        <p15:guide id="64" orient="horz" pos="2094" userDrawn="1">
          <p15:clr>
            <a:srgbClr val="F26B43"/>
          </p15:clr>
        </p15:guide>
        <p15:guide id="65" orient="horz" pos="1896" userDrawn="1">
          <p15:clr>
            <a:srgbClr val="F26B43"/>
          </p15:clr>
        </p15:guide>
        <p15:guide id="66" orient="horz" pos="1766" userDrawn="1">
          <p15:clr>
            <a:srgbClr val="F26B43"/>
          </p15:clr>
        </p15:guide>
        <p15:guide id="67" orient="horz" pos="1568" userDrawn="1">
          <p15:clr>
            <a:srgbClr val="F26B43"/>
          </p15:clr>
        </p15:guide>
        <p15:guide id="68" orient="horz" pos="1438" userDrawn="1">
          <p15:clr>
            <a:srgbClr val="F26B43"/>
          </p15:clr>
        </p15:guide>
        <p15:guide id="69" orient="horz" pos="1240" userDrawn="1">
          <p15:clr>
            <a:srgbClr val="F26B43"/>
          </p15:clr>
        </p15:guide>
        <p15:guide id="70" orient="horz" pos="1110" userDrawn="1">
          <p15:clr>
            <a:srgbClr val="F26B43"/>
          </p15:clr>
        </p15:guide>
        <p15:guide id="71" orient="horz" pos="912" userDrawn="1">
          <p15:clr>
            <a:srgbClr val="F26B43"/>
          </p15:clr>
        </p15:guide>
        <p15:guide id="72" orient="horz" pos="782" userDrawn="1">
          <p15:clr>
            <a:srgbClr val="F26B43"/>
          </p15:clr>
        </p15:guide>
        <p15:guide id="73" orient="horz" pos="584" userDrawn="1">
          <p15:clr>
            <a:srgbClr val="F26B43"/>
          </p15:clr>
        </p15:guide>
        <p15:guide id="74" orient="horz" pos="454" userDrawn="1">
          <p15:clr>
            <a:srgbClr val="F26B43"/>
          </p15:clr>
        </p15:guide>
        <p15:guide id="75" orient="horz" pos="256" userDrawn="1">
          <p15:clr>
            <a:srgbClr val="F26B43"/>
          </p15:clr>
        </p15:guide>
        <p15:guide id="76" pos="734" userDrawn="1">
          <p15:clr>
            <a:srgbClr val="F26B43"/>
          </p15:clr>
        </p15:guide>
        <p15:guide id="77" pos="869" userDrawn="1">
          <p15:clr>
            <a:srgbClr val="F26B43"/>
          </p15:clr>
        </p15:guide>
        <p15:guide id="78" pos="1342" userDrawn="1">
          <p15:clr>
            <a:srgbClr val="F26B43"/>
          </p15:clr>
        </p15:guide>
        <p15:guide id="79" pos="1472" userDrawn="1">
          <p15:clr>
            <a:srgbClr val="F26B43"/>
          </p15:clr>
        </p15:guide>
        <p15:guide id="80" pos="1950" userDrawn="1">
          <p15:clr>
            <a:srgbClr val="F26B43"/>
          </p15:clr>
        </p15:guide>
        <p15:guide id="81" pos="2080" userDrawn="1">
          <p15:clr>
            <a:srgbClr val="F26B43"/>
          </p15:clr>
        </p15:guide>
        <p15:guide id="82" pos="2558" userDrawn="1">
          <p15:clr>
            <a:srgbClr val="F26B43"/>
          </p15:clr>
        </p15:guide>
        <p15:guide id="83" pos="2688" userDrawn="1">
          <p15:clr>
            <a:srgbClr val="F26B43"/>
          </p15:clr>
        </p15:guide>
        <p15:guide id="84" pos="3166" userDrawn="1">
          <p15:clr>
            <a:srgbClr val="F26B43"/>
          </p15:clr>
        </p15:guide>
        <p15:guide id="85" pos="3296" userDrawn="1">
          <p15:clr>
            <a:srgbClr val="F26B43"/>
          </p15:clr>
        </p15:guide>
        <p15:guide id="86" pos="3646" userDrawn="1">
          <p15:clr>
            <a:srgbClr val="F26B43"/>
          </p15:clr>
        </p15:guide>
        <p15:guide id="87" pos="3774" userDrawn="1">
          <p15:clr>
            <a:srgbClr val="F26B43"/>
          </p15:clr>
        </p15:guide>
        <p15:guide id="88" pos="3904" userDrawn="1">
          <p15:clr>
            <a:srgbClr val="F26B43"/>
          </p15:clr>
        </p15:guide>
        <p15:guide id="89" pos="4032" userDrawn="1">
          <p15:clr>
            <a:srgbClr val="F26B43"/>
          </p15:clr>
        </p15:guide>
        <p15:guide id="90" pos="4382" userDrawn="1">
          <p15:clr>
            <a:srgbClr val="F26B43"/>
          </p15:clr>
        </p15:guide>
        <p15:guide id="91" pos="4512" userDrawn="1">
          <p15:clr>
            <a:srgbClr val="F26B43"/>
          </p15:clr>
        </p15:guide>
        <p15:guide id="92" pos="4990" userDrawn="1">
          <p15:clr>
            <a:srgbClr val="F26B43"/>
          </p15:clr>
        </p15:guide>
        <p15:guide id="93" pos="5120" userDrawn="1">
          <p15:clr>
            <a:srgbClr val="F26B43"/>
          </p15:clr>
        </p15:guide>
        <p15:guide id="94" pos="5598" userDrawn="1">
          <p15:clr>
            <a:srgbClr val="F26B43"/>
          </p15:clr>
        </p15:guide>
        <p15:guide id="95" pos="5728" userDrawn="1">
          <p15:clr>
            <a:srgbClr val="F26B43"/>
          </p15:clr>
        </p15:guide>
        <p15:guide id="96" pos="6206" userDrawn="1">
          <p15:clr>
            <a:srgbClr val="F26B43"/>
          </p15:clr>
        </p15:guide>
        <p15:guide id="97" pos="6336" userDrawn="1">
          <p15:clr>
            <a:srgbClr val="F26B43"/>
          </p15:clr>
        </p15:guide>
        <p15:guide id="98" pos="6814" userDrawn="1">
          <p15:clr>
            <a:srgbClr val="F26B43"/>
          </p15:clr>
        </p15:guide>
        <p15:guide id="99" pos="6944" userDrawn="1">
          <p15:clr>
            <a:srgbClr val="F26B43"/>
          </p15:clr>
        </p15:guide>
        <p15:guide id="100" pos="74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88.xml"/><Relationship Id="rId1" Type="http://schemas.openxmlformats.org/officeDocument/2006/relationships/tags" Target="../tags/tag110.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0D4F78-883C-9531-3939-39D544181C62}"/>
              </a:ext>
            </a:extLst>
          </p:cNvPr>
          <p:cNvSpPr>
            <a:spLocks noGrp="1"/>
          </p:cNvSpPr>
          <p:nvPr>
            <p:ph type="ctrTitle"/>
          </p:nvPr>
        </p:nvSpPr>
        <p:spPr>
          <a:xfrm>
            <a:off x="407988" y="1447799"/>
            <a:ext cx="8364012" cy="2917825"/>
          </a:xfrm>
        </p:spPr>
        <p:txBody>
          <a:bodyPr/>
          <a:lstStyle/>
          <a:p>
            <a:r>
              <a:rPr lang="en-US">
                <a:latin typeface="Calibri"/>
                <a:ea typeface="Calibri"/>
                <a:cs typeface="Calibri"/>
              </a:rPr>
              <a:t>Tips:</a:t>
            </a:r>
            <a:br>
              <a:rPr lang="en-US">
                <a:latin typeface="Calibri"/>
                <a:ea typeface="Calibri"/>
                <a:cs typeface="Calibri"/>
              </a:rPr>
            </a:br>
            <a:r>
              <a:rPr lang="en-US" err="1">
                <a:latin typeface="Calibri"/>
                <a:ea typeface="Calibri"/>
                <a:cs typeface="Calibri"/>
              </a:rPr>
              <a:t>Inventariseer</a:t>
            </a:r>
            <a:r>
              <a:rPr lang="en-US">
                <a:latin typeface="Calibri"/>
                <a:ea typeface="Calibri"/>
                <a:cs typeface="Calibri"/>
              </a:rPr>
              <a:t> </a:t>
            </a:r>
            <a:r>
              <a:rPr lang="en-US" err="1">
                <a:latin typeface="Calibri"/>
                <a:ea typeface="Calibri"/>
                <a:cs typeface="Calibri"/>
              </a:rPr>
              <a:t>behoeften</a:t>
            </a:r>
            <a:r>
              <a:rPr lang="en-US">
                <a:latin typeface="Calibri"/>
                <a:ea typeface="Calibri"/>
                <a:cs typeface="Calibri"/>
              </a:rPr>
              <a:t> </a:t>
            </a:r>
            <a:r>
              <a:rPr lang="en-US" err="1">
                <a:latin typeface="Calibri"/>
                <a:ea typeface="Calibri"/>
                <a:cs typeface="Calibri"/>
              </a:rPr>
              <a:t>aan</a:t>
            </a:r>
            <a:r>
              <a:rPr lang="en-US">
                <a:latin typeface="Calibri"/>
                <a:ea typeface="Calibri"/>
                <a:cs typeface="Calibri"/>
              </a:rPr>
              <a:t> </a:t>
            </a:r>
            <a:r>
              <a:rPr lang="en-US" err="1">
                <a:latin typeface="Calibri"/>
                <a:ea typeface="Calibri"/>
                <a:cs typeface="Calibri"/>
              </a:rPr>
              <a:t>thuismonitoring</a:t>
            </a:r>
            <a:br>
              <a:rPr lang="en-US">
                <a:ea typeface="Calibri"/>
              </a:rPr>
            </a:br>
            <a:endParaRPr lang="en-US">
              <a:ea typeface="Calibri"/>
            </a:endParaRPr>
          </a:p>
        </p:txBody>
      </p:sp>
      <p:sp>
        <p:nvSpPr>
          <p:cNvPr id="9" name="Oval 8">
            <a:extLst>
              <a:ext uri="{FF2B5EF4-FFF2-40B4-BE49-F238E27FC236}">
                <a16:creationId xmlns:a16="http://schemas.microsoft.com/office/drawing/2014/main" id="{5695D66D-5F2D-6CE5-BEB1-0B143D6CB24C}"/>
              </a:ext>
            </a:extLst>
          </p:cNvPr>
          <p:cNvSpPr/>
          <p:nvPr/>
        </p:nvSpPr>
        <p:spPr>
          <a:xfrm>
            <a:off x="8772000" y="-2839500"/>
            <a:ext cx="6840000" cy="68400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956F2CC3-15FD-C043-F4E3-04A2D9638B4E}"/>
              </a:ext>
            </a:extLst>
          </p:cNvPr>
          <p:cNvSpPr txBox="1"/>
          <p:nvPr/>
        </p:nvSpPr>
        <p:spPr>
          <a:xfrm>
            <a:off x="9383712" y="1124633"/>
            <a:ext cx="2617470" cy="646331"/>
          </a:xfrm>
          <a:prstGeom prst="rect">
            <a:avLst/>
          </a:prstGeom>
          <a:noFill/>
        </p:spPr>
        <p:txBody>
          <a:bodyPr wrap="square" rtlCol="0">
            <a:spAutoFit/>
          </a:bodyPr>
          <a:lstStyle/>
          <a:p>
            <a:r>
              <a:rPr lang="nl-NL" sz="3600">
                <a:latin typeface="+mj-lt"/>
              </a:rPr>
              <a:t>Digitaliseren</a:t>
            </a:r>
          </a:p>
        </p:txBody>
      </p:sp>
      <p:sp>
        <p:nvSpPr>
          <p:cNvPr id="2" name="Subtitle 1">
            <a:extLst>
              <a:ext uri="{FF2B5EF4-FFF2-40B4-BE49-F238E27FC236}">
                <a16:creationId xmlns:a16="http://schemas.microsoft.com/office/drawing/2014/main" id="{09452169-E81E-8EDF-B49F-A4B6452F0412}"/>
              </a:ext>
            </a:extLst>
          </p:cNvPr>
          <p:cNvSpPr>
            <a:spLocks noGrp="1"/>
          </p:cNvSpPr>
          <p:nvPr/>
        </p:nvSpPr>
        <p:spPr>
          <a:xfrm>
            <a:off x="407988" y="4571999"/>
            <a:ext cx="4618037" cy="1355726"/>
          </a:xfrm>
          <a:prstGeom prst="rect">
            <a:avLst/>
          </a:prstGeom>
          <a:solidFill>
            <a:schemeClr val="bg1"/>
          </a:solidFill>
        </p:spPr>
        <p:txBody>
          <a:bodyPr vert="horz" lIns="0" tIns="0" rIns="0" bIns="0" rtlCol="0" anchor="b">
            <a:noAutofit/>
          </a:bodyPr>
          <a:lstStyle>
            <a:lvl1pPr marL="0" indent="0" algn="l" defTabSz="914400" rtl="0" eaLnBrk="1" latinLnBrk="0" hangingPunct="1">
              <a:lnSpc>
                <a:spcPct val="75000"/>
              </a:lnSpc>
              <a:spcBef>
                <a:spcPts val="1000"/>
              </a:spcBef>
              <a:buFont typeface="Arial" panose="020B0604020202020204" pitchFamily="34" charset="0"/>
              <a:buNone/>
              <a:defRPr sz="1200" b="0" i="0" kern="1200">
                <a:solidFill>
                  <a:schemeClr val="accent4"/>
                </a:solidFill>
                <a:latin typeface="Calibri" panose="020F05020202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a:ea typeface="Open Sans"/>
                <a:cs typeface="Calibri Light"/>
              </a:rPr>
              <a:t>Voorbeeldvragen voor een startgesprek</a:t>
            </a:r>
            <a:endParaRPr lang="en-US">
              <a:ea typeface="Calibri"/>
              <a:cs typeface="Calibri"/>
            </a:endParaRPr>
          </a:p>
        </p:txBody>
      </p:sp>
    </p:spTree>
    <p:extLst>
      <p:ext uri="{BB962C8B-B14F-4D97-AF65-F5344CB8AC3E}">
        <p14:creationId xmlns:p14="http://schemas.microsoft.com/office/powerpoint/2010/main" val="112089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063684B-54F5-778C-BC5B-9B1C72162E91}"/>
              </a:ext>
            </a:extLst>
          </p:cNvPr>
          <p:cNvGraphicFramePr>
            <a:graphicFrameLocks noChangeAspect="1"/>
          </p:cNvGraphicFramePr>
          <p:nvPr>
            <p:custDataLst>
              <p:tags r:id="rId1"/>
            </p:custDataLst>
            <p:extLst>
              <p:ext uri="{D42A27DB-BD31-4B8C-83A1-F6EECF244321}">
                <p14:modId xmlns:p14="http://schemas.microsoft.com/office/powerpoint/2010/main" val="1018262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8" name="think-cell data - do not delete" hidden="1">
                        <a:extLst>
                          <a:ext uri="{FF2B5EF4-FFF2-40B4-BE49-F238E27FC236}">
                            <a16:creationId xmlns:a16="http://schemas.microsoft.com/office/drawing/2014/main" id="{3063684B-54F5-778C-BC5B-9B1C72162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B798E78-A6AF-86EC-4B91-3B9E351EFB28}"/>
              </a:ext>
            </a:extLst>
          </p:cNvPr>
          <p:cNvSpPr>
            <a:spLocks noGrp="1"/>
          </p:cNvSpPr>
          <p:nvPr>
            <p:ph type="title"/>
          </p:nvPr>
        </p:nvSpPr>
        <p:spPr/>
        <p:txBody>
          <a:bodyPr vert="horz"/>
          <a:lstStyle/>
          <a:p>
            <a:r>
              <a:rPr lang="nl-NL"/>
              <a:t>Startgesprek – vragen om beweegredenen op te halen</a:t>
            </a:r>
          </a:p>
        </p:txBody>
      </p:sp>
      <p:sp>
        <p:nvSpPr>
          <p:cNvPr id="4" name="Tijdelijke aanduiding voor dianummer 3">
            <a:extLst>
              <a:ext uri="{FF2B5EF4-FFF2-40B4-BE49-F238E27FC236}">
                <a16:creationId xmlns:a16="http://schemas.microsoft.com/office/drawing/2014/main" id="{68E7FE1F-48CC-36EE-3541-5ABF3EDD7837}"/>
              </a:ext>
            </a:extLst>
          </p:cNvPr>
          <p:cNvSpPr>
            <a:spLocks noGrp="1"/>
          </p:cNvSpPr>
          <p:nvPr>
            <p:ph type="sldNum" sz="quarter" idx="4294967295"/>
          </p:nvPr>
        </p:nvSpPr>
        <p:spPr>
          <a:xfrm>
            <a:off x="0" y="0"/>
            <a:ext cx="0" cy="0"/>
          </a:xfrm>
        </p:spPr>
        <p:txBody>
          <a:bodyPr lIns="91440" tIns="45720" rIns="91440" bIns="45720" anchor="t"/>
          <a:lstStyle/>
          <a:p>
            <a:r>
              <a:rPr lang="nl-NL">
                <a:ea typeface="Calibri"/>
                <a:cs typeface="Calibri"/>
              </a:rPr>
              <a:t>  </a:t>
            </a:r>
            <a:endParaRPr lang="nl-NL"/>
          </a:p>
        </p:txBody>
      </p:sp>
      <p:sp>
        <p:nvSpPr>
          <p:cNvPr id="7" name="Tekstvak 6">
            <a:extLst>
              <a:ext uri="{FF2B5EF4-FFF2-40B4-BE49-F238E27FC236}">
                <a16:creationId xmlns:a16="http://schemas.microsoft.com/office/drawing/2014/main" id="{32963778-0959-A5A6-3326-68060F253EF3}"/>
              </a:ext>
            </a:extLst>
          </p:cNvPr>
          <p:cNvSpPr txBox="1"/>
          <p:nvPr/>
        </p:nvSpPr>
        <p:spPr>
          <a:xfrm>
            <a:off x="501650" y="937861"/>
            <a:ext cx="10665848" cy="5288994"/>
          </a:xfrm>
          <a:prstGeom prst="roundRect">
            <a:avLst>
              <a:gd name="adj" fmla="val 5815"/>
            </a:avLst>
          </a:prstGeom>
          <a:solidFill>
            <a:schemeClr val="bg1">
              <a:lumMod val="95000"/>
            </a:schemeClr>
          </a:solidFill>
        </p:spPr>
        <p:txBody>
          <a:bodyPr wrap="square" lIns="91440" tIns="45720" rIns="91440" bIns="45720" anchor="ctr">
            <a:spAutoFit/>
          </a:bodyPr>
          <a:lstStyle/>
          <a:p>
            <a:r>
              <a:rPr lang="nl-NL" sz="1200" b="1" i="1">
                <a:solidFill>
                  <a:srgbClr val="364C55"/>
                </a:solidFill>
              </a:rPr>
              <a:t>Met wie voer je het gesprek? </a:t>
            </a:r>
            <a:r>
              <a:rPr lang="nl-NL" sz="1200" i="1">
                <a:solidFill>
                  <a:srgbClr val="364C55"/>
                </a:solidFill>
              </a:rPr>
              <a:t>O</a:t>
            </a:r>
            <a:r>
              <a:rPr lang="nl-NL" sz="1200">
                <a:solidFill>
                  <a:srgbClr val="364C55"/>
                </a:solidFill>
              </a:rPr>
              <a:t>.a. </a:t>
            </a:r>
            <a:r>
              <a:rPr lang="nl-NL" sz="1200" err="1">
                <a:solidFill>
                  <a:srgbClr val="364C55"/>
                </a:solidFill>
              </a:rPr>
              <a:t>tri-partite</a:t>
            </a:r>
            <a:r>
              <a:rPr lang="nl-NL" sz="1200">
                <a:solidFill>
                  <a:srgbClr val="364C55"/>
                </a:solidFill>
              </a:rPr>
              <a:t> </a:t>
            </a:r>
            <a:r>
              <a:rPr lang="nl-NL" sz="1200" err="1">
                <a:solidFill>
                  <a:srgbClr val="364C55"/>
                </a:solidFill>
              </a:rPr>
              <a:t>mangement</a:t>
            </a:r>
            <a:r>
              <a:rPr lang="nl-NL" sz="1200">
                <a:solidFill>
                  <a:srgbClr val="364C55"/>
                </a:solidFill>
              </a:rPr>
              <a:t> (medisch &amp; verpleegkundig leider, zorgmanager), </a:t>
            </a:r>
            <a:r>
              <a:rPr lang="nl-NL" sz="1200" err="1">
                <a:solidFill>
                  <a:srgbClr val="364C55"/>
                </a:solidFill>
              </a:rPr>
              <a:t>early</a:t>
            </a:r>
            <a:r>
              <a:rPr lang="nl-NL" sz="1200">
                <a:solidFill>
                  <a:srgbClr val="364C55"/>
                </a:solidFill>
              </a:rPr>
              <a:t> adopters en criticasters.</a:t>
            </a:r>
          </a:p>
          <a:p>
            <a:endParaRPr lang="nl-NL" sz="1200">
              <a:solidFill>
                <a:srgbClr val="364C55"/>
              </a:solidFill>
            </a:endParaRPr>
          </a:p>
          <a:p>
            <a:r>
              <a:rPr lang="nl-NL" sz="1200" b="1" i="1">
                <a:solidFill>
                  <a:srgbClr val="364C55"/>
                </a:solidFill>
              </a:rPr>
              <a:t>Vragen om te stellen:</a:t>
            </a:r>
          </a:p>
          <a:p>
            <a:pPr marL="285750" indent="-285750">
              <a:buFontTx/>
              <a:buChar char="-"/>
            </a:pPr>
            <a:r>
              <a:rPr lang="nl-NL" sz="1200">
                <a:solidFill>
                  <a:srgbClr val="364C55"/>
                </a:solidFill>
              </a:rPr>
              <a:t>Wat weet je al van thuismonitoring? Waarover ben je enthousiast? Waarover heb je nog twijfels?</a:t>
            </a:r>
            <a:br>
              <a:rPr lang="nl-NL" sz="1200">
                <a:solidFill>
                  <a:srgbClr val="364C55"/>
                </a:solidFill>
              </a:rPr>
            </a:br>
            <a:r>
              <a:rPr lang="nl-NL" sz="1100" i="1">
                <a:solidFill>
                  <a:srgbClr val="364C55"/>
                </a:solidFill>
              </a:rPr>
              <a:t>(Zorg dat je meer kan vertellen over thuismonitoring als het nog niet zo bekend is, zie b.v. de standaard presentatie van Zorg Bij Jou of laat een andere implementatie zien)</a:t>
            </a:r>
          </a:p>
          <a:p>
            <a:pPr marL="285750" indent="-285750">
              <a:buFontTx/>
              <a:buChar char="-"/>
            </a:pPr>
            <a:endParaRPr lang="nl-NL" sz="1200">
              <a:solidFill>
                <a:srgbClr val="364C55"/>
              </a:solidFill>
            </a:endParaRPr>
          </a:p>
          <a:p>
            <a:pPr marL="285750" indent="-285750">
              <a:buFontTx/>
              <a:buChar char="-"/>
            </a:pPr>
            <a:r>
              <a:rPr lang="nl-NL" sz="1200">
                <a:solidFill>
                  <a:srgbClr val="364C55"/>
                </a:solidFill>
              </a:rPr>
              <a:t>Welke ervaring hebben jullie al met thuismonitoring? Wat doen jullie al en hoe gaat dit? Wat hebben jullie al geprobeerd en hoe is dat verlopen?</a:t>
            </a:r>
            <a:br>
              <a:rPr lang="nl-NL" sz="1200">
                <a:solidFill>
                  <a:srgbClr val="364C55"/>
                </a:solidFill>
              </a:rPr>
            </a:br>
            <a:r>
              <a:rPr lang="nl-NL" sz="1100" i="1">
                <a:solidFill>
                  <a:srgbClr val="364C55"/>
                </a:solidFill>
              </a:rPr>
              <a:t>(wat is de huidige situatie en wat heeft al wel en niet gewerkt)</a:t>
            </a:r>
            <a:endParaRPr lang="nl-NL" sz="1200">
              <a:solidFill>
                <a:srgbClr val="364C55"/>
              </a:solidFill>
            </a:endParaRPr>
          </a:p>
          <a:p>
            <a:pPr marL="285750" indent="-285750">
              <a:buFontTx/>
              <a:buChar char="-"/>
            </a:pPr>
            <a:endParaRPr lang="nl-NL" sz="1200">
              <a:solidFill>
                <a:srgbClr val="364C55"/>
              </a:solidFill>
            </a:endParaRPr>
          </a:p>
          <a:p>
            <a:pPr marL="285750" indent="-285750">
              <a:buFontTx/>
              <a:buChar char="-"/>
            </a:pPr>
            <a:r>
              <a:rPr lang="nl-NL" sz="1200">
                <a:solidFill>
                  <a:srgbClr val="364C55"/>
                </a:solidFill>
              </a:rPr>
              <a:t>Hoe zou jij thuismonitoring willen inzetten bij jullie zorgproces? Wat zou er dan veranderen in jullie zorgproces? Wat denk je dat het inzetten van thuismonitoring op kan leveren voor jouw patiënten, voor jou als zorgverlener, voor jullie ziekenhuis?</a:t>
            </a:r>
            <a:br>
              <a:rPr lang="nl-NL" sz="1200">
                <a:solidFill>
                  <a:srgbClr val="364C55"/>
                </a:solidFill>
              </a:rPr>
            </a:br>
            <a:r>
              <a:rPr lang="nl-NL" sz="1100" i="1">
                <a:solidFill>
                  <a:srgbClr val="364C55"/>
                </a:solidFill>
              </a:rPr>
              <a:t>(wat is de gewenste situatie, waar dromen ze van)</a:t>
            </a:r>
            <a:br>
              <a:rPr lang="nl-NL" sz="1200">
                <a:solidFill>
                  <a:srgbClr val="364C55"/>
                </a:solidFill>
              </a:rPr>
            </a:br>
            <a:endParaRPr lang="nl-NL" sz="1200">
              <a:solidFill>
                <a:srgbClr val="364C55"/>
              </a:solidFill>
            </a:endParaRPr>
          </a:p>
          <a:p>
            <a:pPr marL="285750" indent="-285750">
              <a:buFontTx/>
              <a:buChar char="-"/>
            </a:pPr>
            <a:r>
              <a:rPr lang="nl-NL" sz="1200">
                <a:solidFill>
                  <a:srgbClr val="364C55"/>
                </a:solidFill>
              </a:rPr>
              <a:t>Welke ziekenhuiszorg kan volgens jou verplaatst of achterwege gelaten worden als we thuismonitoring inzetten in jouw zorgproces? </a:t>
            </a:r>
            <a:br>
              <a:rPr lang="nl-NL" sz="1200">
                <a:solidFill>
                  <a:srgbClr val="364C55"/>
                </a:solidFill>
              </a:rPr>
            </a:br>
            <a:r>
              <a:rPr lang="nl-NL" sz="1100" i="1">
                <a:solidFill>
                  <a:srgbClr val="364C55"/>
                </a:solidFill>
              </a:rPr>
              <a:t>Denk aan reductie van polikliniek bezoeken, functie-onderzoeken, overnemen van inregelen van medicijnen, opnameduur verkorten of kans op heropname verkleinen (gebruik voorbeelden uit andere ziekenhuizen). </a:t>
            </a:r>
            <a:br>
              <a:rPr lang="nl-NL" sz="1100" i="1">
                <a:solidFill>
                  <a:srgbClr val="364C55"/>
                </a:solidFill>
              </a:rPr>
            </a:br>
            <a:endParaRPr lang="nl-NL" sz="1200" i="1">
              <a:solidFill>
                <a:srgbClr val="364C55"/>
              </a:solidFill>
            </a:endParaRPr>
          </a:p>
          <a:p>
            <a:pPr marL="285750" indent="-285750">
              <a:buFontTx/>
              <a:buChar char="-"/>
            </a:pPr>
            <a:r>
              <a:rPr lang="nl-NL" sz="1200">
                <a:solidFill>
                  <a:srgbClr val="364C55"/>
                </a:solidFill>
              </a:rPr>
              <a:t>Als thuismonitoring en een MSC ervoor zorgen dat de vraag naar 2</a:t>
            </a:r>
            <a:r>
              <a:rPr lang="nl-NL" sz="1200" baseline="30000">
                <a:solidFill>
                  <a:srgbClr val="364C55"/>
                </a:solidFill>
              </a:rPr>
              <a:t>e</a:t>
            </a:r>
            <a:r>
              <a:rPr lang="nl-NL" sz="1200">
                <a:solidFill>
                  <a:srgbClr val="364C55"/>
                </a:solidFill>
              </a:rPr>
              <a:t> </a:t>
            </a:r>
            <a:r>
              <a:rPr lang="nl-NL" sz="1200" err="1">
                <a:solidFill>
                  <a:srgbClr val="364C55"/>
                </a:solidFill>
              </a:rPr>
              <a:t>lijns</a:t>
            </a:r>
            <a:r>
              <a:rPr lang="nl-NL" sz="1200">
                <a:solidFill>
                  <a:srgbClr val="364C55"/>
                </a:solidFill>
              </a:rPr>
              <a:t> zorg afneemt: welke problemen worden dan minder, of welke kansen kun je dan pakken? </a:t>
            </a:r>
            <a:br>
              <a:rPr lang="nl-NL" sz="1200">
                <a:solidFill>
                  <a:srgbClr val="364C55"/>
                </a:solidFill>
              </a:rPr>
            </a:br>
            <a:r>
              <a:rPr lang="nl-NL" sz="1100" i="1">
                <a:solidFill>
                  <a:srgbClr val="364C55"/>
                </a:solidFill>
              </a:rPr>
              <a:t>(Dit is hun eigen waarom)</a:t>
            </a:r>
          </a:p>
          <a:p>
            <a:pPr marL="285750" indent="-285750">
              <a:buFontTx/>
              <a:buChar char="-"/>
            </a:pPr>
            <a:endParaRPr lang="nl-NL" sz="1200">
              <a:solidFill>
                <a:srgbClr val="364C55"/>
              </a:solidFill>
            </a:endParaRPr>
          </a:p>
          <a:p>
            <a:pPr marL="285750" indent="-285750">
              <a:buFontTx/>
              <a:buChar char="-"/>
            </a:pPr>
            <a:r>
              <a:rPr lang="nl-NL" sz="1200">
                <a:solidFill>
                  <a:srgbClr val="364C55"/>
                </a:solidFill>
              </a:rPr>
              <a:t>Welke mogelijke issues (beren) zie je bij het gebruik van thuismonitoring? Of bij het daadwerkelijk afbouwen van zorg? Of bij de werkdruk en werkplezier van de betrokkenen? Bij meer zelfmanagement door de patiënt?</a:t>
            </a:r>
            <a:br>
              <a:rPr lang="nl-NL" sz="1200">
                <a:solidFill>
                  <a:srgbClr val="364C55"/>
                </a:solidFill>
              </a:rPr>
            </a:br>
            <a:endParaRPr lang="nl-NL" sz="1100" i="1">
              <a:solidFill>
                <a:srgbClr val="364C55"/>
              </a:solidFill>
            </a:endParaRPr>
          </a:p>
          <a:p>
            <a:pPr marL="285750" indent="-285750">
              <a:buFontTx/>
              <a:buChar char="-"/>
            </a:pPr>
            <a:r>
              <a:rPr lang="nl-NL" sz="1200">
                <a:solidFill>
                  <a:srgbClr val="364C55"/>
                </a:solidFill>
              </a:rPr>
              <a:t>Is er nog iets anders wat je wilt delen?</a:t>
            </a:r>
          </a:p>
          <a:p>
            <a:endParaRPr lang="nl-NL" sz="1200" b="1" i="1">
              <a:solidFill>
                <a:srgbClr val="364C55"/>
              </a:solidFill>
            </a:endParaRPr>
          </a:p>
          <a:p>
            <a:r>
              <a:rPr lang="nl-NL" sz="1200" b="1">
                <a:solidFill>
                  <a:srgbClr val="364C55"/>
                </a:solidFill>
              </a:rPr>
              <a:t>Het is belangrijk om de uitkomsten van deze gesprekken vast te leggen. Eerst in een ‘notitie’ en daarna vorm je dit (samen) om tot een aantrekkelijk veranderverhaal van dit zorgteam.</a:t>
            </a:r>
          </a:p>
        </p:txBody>
      </p:sp>
    </p:spTree>
    <p:extLst>
      <p:ext uri="{BB962C8B-B14F-4D97-AF65-F5344CB8AC3E}">
        <p14:creationId xmlns:p14="http://schemas.microsoft.com/office/powerpoint/2010/main" val="242135024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40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 name="LASTSLIDEVIEWED" val="2147471849,2,Slide214747159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pIevRCT8RNm148yYtuh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2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nYTUGYR9Mbxjf1hwAhpH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FOPzAgVqLmlgXIsMCYGL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1pIevRCT8RNm148yYtuhh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tkNa.CZEcHPP2OfCCkw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rb6m3OTxc0S4i1IOnoj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3x8Nc397JixULYblfq8.0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d8FSnOfGJ_vYujR6fff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_UA8mBNsLm_4xa.U877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FVfn5W6almuTGCt4VPxs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Nufy5gXq7q5pppWmKNOgr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xA2c0rPZuTn9YYoftyC_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FOPzAgVqLmlgXIsMCYGL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3_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EB7100"/>
        </a:solidFill>
        <a:ln w="19050" algn="ctr">
          <a:noFill/>
          <a:miter lim="800000"/>
          <a:headEnd/>
          <a:tailEnd/>
        </a:ln>
      </a:spPr>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lgn="ct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3.xml><?xml version="1.0" encoding="utf-8"?>
<a:theme xmlns:a="http://schemas.openxmlformats.org/drawingml/2006/main" name="1_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4.xml><?xml version="1.0" encoding="utf-8"?>
<a:theme xmlns:a="http://schemas.openxmlformats.org/drawingml/2006/main" name="2_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5.xml><?xml version="1.0" encoding="utf-8"?>
<a:theme xmlns:a="http://schemas.openxmlformats.org/drawingml/2006/main" name="Zorg bij jou thema">
  <a:themeElements>
    <a:clrScheme name="Zorg bij jou">
      <a:dk1>
        <a:srgbClr val="0F4D51"/>
      </a:dk1>
      <a:lt1>
        <a:srgbClr val="FFFFFF"/>
      </a:lt1>
      <a:dk2>
        <a:srgbClr val="057982"/>
      </a:dk2>
      <a:lt2>
        <a:srgbClr val="CEEBED"/>
      </a:lt2>
      <a:accent1>
        <a:srgbClr val="222222"/>
      </a:accent1>
      <a:accent2>
        <a:srgbClr val="D3D3D3"/>
      </a:accent2>
      <a:accent3>
        <a:srgbClr val="54C2CA"/>
      </a:accent3>
      <a:accent4>
        <a:srgbClr val="FFD57D"/>
      </a:accent4>
      <a:accent5>
        <a:srgbClr val="B1821E"/>
      </a:accent5>
      <a:accent6>
        <a:srgbClr val="CA323B"/>
      </a:accent6>
      <a:hlink>
        <a:srgbClr val="C2512B"/>
      </a:hlink>
      <a:folHlink>
        <a:srgbClr val="C251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34C234DE-AF1D-A04D-8C17-435BA82DEC89}" vid="{E2C8D61A-572B-E745-B041-7E570ED7DEB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2C78453-C23B-4023-BCB2-E29890D44F6E}">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1F0EFBAA7EB64F805577C0B1998907" ma:contentTypeVersion="19" ma:contentTypeDescription="Een nieuw document maken." ma:contentTypeScope="" ma:versionID="9fa241bb186173f579172e54330aab61">
  <xsd:schema xmlns:xsd="http://www.w3.org/2001/XMLSchema" xmlns:xs="http://www.w3.org/2001/XMLSchema" xmlns:p="http://schemas.microsoft.com/office/2006/metadata/properties" xmlns:ns2="384c1e89-7762-41ef-a1d7-8837d042ef85" xmlns:ns3="2979cedb-4528-4b99-b5d0-294c9182cfd8" targetNamespace="http://schemas.microsoft.com/office/2006/metadata/properties" ma:root="true" ma:fieldsID="0bd84b777085e89086a5a8d13b47aa94" ns2:_="" ns3:_="">
    <xsd:import namespace="384c1e89-7762-41ef-a1d7-8837d042ef85"/>
    <xsd:import namespace="2979cedb-4528-4b99-b5d0-294c9182cf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c1e89-7762-41ef-a1d7-8837d042e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3ea7c2f-2d98-4c98-9b8d-8faec44842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79cedb-4528-4b99-b5d0-294c9182cfd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a723ac2-c3c8-47d4-992a-ee21e71a9e32}" ma:internalName="TaxCatchAll" ma:showField="CatchAllData" ma:web="2979cedb-4528-4b99-b5d0-294c9182c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79cedb-4528-4b99-b5d0-294c9182cfd8" xsi:nil="true"/>
    <lcf76f155ced4ddcb4097134ff3c332f xmlns="384c1e89-7762-41ef-a1d7-8837d042ef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211534-BDD3-4CDF-9014-02ACC8361703}">
  <ds:schemaRefs>
    <ds:schemaRef ds:uri="2979cedb-4528-4b99-b5d0-294c9182cfd8"/>
    <ds:schemaRef ds:uri="384c1e89-7762-41ef-a1d7-8837d042e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2F77C2-347C-4D3E-A8C7-8380E5AE732E}">
  <ds:schemaRefs>
    <ds:schemaRef ds:uri="http://schemas.microsoft.com/sharepoint/v3/contenttype/forms"/>
  </ds:schemaRefs>
</ds:datastoreItem>
</file>

<file path=customXml/itemProps3.xml><?xml version="1.0" encoding="utf-8"?>
<ds:datastoreItem xmlns:ds="http://schemas.openxmlformats.org/officeDocument/2006/customXml" ds:itemID="{5102F443-0BEC-4101-AE99-28E6064229BE}">
  <ds:schemaRefs>
    <ds:schemaRef ds:uri="2979cedb-4528-4b99-b5d0-294c9182cfd8"/>
    <ds:schemaRef ds:uri="384c1e89-7762-41ef-a1d7-8837d042ef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samenvatting voorbereiding werksessie perioperatieve zorg</Template>
  <Application>Microsoft Office PowerPoint</Application>
  <PresentationFormat>Breedbeeld</PresentationFormat>
  <Slides>2</Slides>
  <Notes>0</Notes>
  <HiddenSlides>0</HiddenSlides>
  <ScaleCrop>false</ScaleCrop>
  <HeadingPairs>
    <vt:vector size="4" baseType="variant">
      <vt:variant>
        <vt:lpstr>Thema</vt:lpstr>
      </vt:variant>
      <vt:variant>
        <vt:i4>5</vt:i4>
      </vt:variant>
      <vt:variant>
        <vt:lpstr>Diatitels</vt:lpstr>
      </vt:variant>
      <vt:variant>
        <vt:i4>2</vt:i4>
      </vt:variant>
    </vt:vector>
  </HeadingPairs>
  <TitlesOfParts>
    <vt:vector size="7" baseType="lpstr">
      <vt:lpstr>Zorg bij jou Brand Theme</vt:lpstr>
      <vt:lpstr>3_Zorg bij jou Brand Theme</vt:lpstr>
      <vt:lpstr>1_Zorg bij jou Brand Theme</vt:lpstr>
      <vt:lpstr>2_Zorg bij jou Brand Theme</vt:lpstr>
      <vt:lpstr>Zorg bij jou thema</vt:lpstr>
      <vt:lpstr>Tips: Inventariseer behoeften aan thuismonitoring </vt:lpstr>
      <vt:lpstr>Startgesprek – vragen om beweegredenen op te halen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Santeon Strategische Prioriteiten</dc:title>
  <dc:creator>Koen Jansen</dc:creator>
  <cp:revision>2</cp:revision>
  <dcterms:created xsi:type="dcterms:W3CDTF">2020-10-14T15:47:06Z</dcterms:created>
  <dcterms:modified xsi:type="dcterms:W3CDTF">2025-04-30T08:47:12Z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0x010100F01F0EFBAA7EB64F805577C0B1998907</vt:lpwstr>
  </property>
  <property fmtid="{D5CDD505-2E9C-101B-9397-08002B2CF9AE}" pid="3" name="MSIP_Label_ea60d57e-af5b-4752-ac57-3e4f28ca11dc_Enabled">
    <vt:lpwstr>true</vt:lpwstr>
  </property>
  <property fmtid="{D5CDD505-2E9C-101B-9397-08002B2CF9AE}" pid="4" name="MSIP_Label_ea60d57e-af5b-4752-ac57-3e4f28ca11dc_SetDate">
    <vt:lpwstr>2021-08-02T15:40:13Z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4e1eb025-68ec-4c1d-b4e7-ffa765c8637d</vt:lpwstr>
  </property>
  <property fmtid="{D5CDD505-2E9C-101B-9397-08002B2CF9AE}" pid="9" name="MSIP_Label_ea60d57e-af5b-4752-ac57-3e4f28ca11dc_ContentBits">
    <vt:lpwstr>0</vt:lpwstr>
  </property>
  <property fmtid="{D5CDD505-2E9C-101B-9397-08002B2CF9AE}" pid="10" name="MediaServiceImageTags">
    <vt:lpwstr/>
  </property>
</Properties>
</file>