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7" r:id="rId4"/>
  </p:sldMasterIdLst>
  <p:notesMasterIdLst>
    <p:notesMasterId r:id="rId9"/>
  </p:notesMasterIdLst>
  <p:sldIdLst>
    <p:sldId id="2147481581" r:id="rId5"/>
    <p:sldId id="2147481583" r:id="rId6"/>
    <p:sldId id="2147481584" r:id="rId7"/>
    <p:sldId id="2147481048"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FF9000-2348-340C-39C8-61F35B725AD3}" name="Veere van Keulen | Santeon" initials="VvK|S" userId="S::V.vanKeulen@Santeon.nl::083223cb-40c3-4d09-bc2d-e7ac2697a45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A6A6A6"/>
    <a:srgbClr val="DDEF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56983A-6F1F-4274-8856-64C5C8998A7A}" v="1513" dt="2025-04-30T07:24:09.949"/>
    <p1510:client id="{579BCA73-9347-0000-2A00-42A150DA3C00}" v="168" dt="2025-04-30T07:29:54.078"/>
    <p1510:client id="{FB3268B8-5632-DC6D-8EAB-AF4885A8D91A}" v="194" dt="2025-04-30T07:00:52.863"/>
    <p1510:client id="{FFD5710D-7E93-1468-9098-BE7146AAF06D}" v="37" dt="2025-04-30T12:29:42.1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le  Fakkert | Zorg bij jou" userId="S::m.fakkert@zorgbijjou.nl::aa01a5c8-a171-45c5-b72f-b991f3a0fe09" providerId="AD" clId="Web-{579BCA73-9347-0000-2A00-42A150DA3C00}"/>
    <pc:docChg chg="modSld">
      <pc:chgData name="Michelle  Fakkert | Zorg bij jou" userId="S::m.fakkert@zorgbijjou.nl::aa01a5c8-a171-45c5-b72f-b991f3a0fe09" providerId="AD" clId="Web-{579BCA73-9347-0000-2A00-42A150DA3C00}" dt="2025-04-30T07:29:54.078" v="46" actId="1076"/>
      <pc:docMkLst>
        <pc:docMk/>
      </pc:docMkLst>
      <pc:sldChg chg="modSp">
        <pc:chgData name="Michelle  Fakkert | Zorg bij jou" userId="S::m.fakkert@zorgbijjou.nl::aa01a5c8-a171-45c5-b72f-b991f3a0fe09" providerId="AD" clId="Web-{579BCA73-9347-0000-2A00-42A150DA3C00}" dt="2025-04-30T07:29:26.765" v="40"/>
        <pc:sldMkLst>
          <pc:docMk/>
          <pc:sldMk cId="4283467036" sldId="2147481583"/>
        </pc:sldMkLst>
        <pc:graphicFrameChg chg="mod modGraphic">
          <ac:chgData name="Michelle  Fakkert | Zorg bij jou" userId="S::m.fakkert@zorgbijjou.nl::aa01a5c8-a171-45c5-b72f-b991f3a0fe09" providerId="AD" clId="Web-{579BCA73-9347-0000-2A00-42A150DA3C00}" dt="2025-04-30T07:29:26.765" v="40"/>
          <ac:graphicFrameMkLst>
            <pc:docMk/>
            <pc:sldMk cId="4283467036" sldId="2147481583"/>
            <ac:graphicFrameMk id="8" creationId="{FB11F1C3-9311-0F81-BF47-FBF70051E65F}"/>
          </ac:graphicFrameMkLst>
        </pc:graphicFrameChg>
      </pc:sldChg>
      <pc:sldChg chg="delSp modSp">
        <pc:chgData name="Michelle  Fakkert | Zorg bij jou" userId="S::m.fakkert@zorgbijjou.nl::aa01a5c8-a171-45c5-b72f-b991f3a0fe09" providerId="AD" clId="Web-{579BCA73-9347-0000-2A00-42A150DA3C00}" dt="2025-04-30T07:29:54.078" v="46" actId="1076"/>
        <pc:sldMkLst>
          <pc:docMk/>
          <pc:sldMk cId="1504030278" sldId="2147481584"/>
        </pc:sldMkLst>
        <pc:spChg chg="del">
          <ac:chgData name="Michelle  Fakkert | Zorg bij jou" userId="S::m.fakkert@zorgbijjou.nl::aa01a5c8-a171-45c5-b72f-b991f3a0fe09" providerId="AD" clId="Web-{579BCA73-9347-0000-2A00-42A150DA3C00}" dt="2025-04-30T07:29:48.984" v="45"/>
          <ac:spMkLst>
            <pc:docMk/>
            <pc:sldMk cId="1504030278" sldId="2147481584"/>
            <ac:spMk id="6" creationId="{77B688DE-40B5-82D3-1350-89D815F7A0BD}"/>
          </ac:spMkLst>
        </pc:spChg>
        <pc:spChg chg="del">
          <ac:chgData name="Michelle  Fakkert | Zorg bij jou" userId="S::m.fakkert@zorgbijjou.nl::aa01a5c8-a171-45c5-b72f-b991f3a0fe09" providerId="AD" clId="Web-{579BCA73-9347-0000-2A00-42A150DA3C00}" dt="2025-04-30T07:29:42.671" v="43"/>
          <ac:spMkLst>
            <pc:docMk/>
            <pc:sldMk cId="1504030278" sldId="2147481584"/>
            <ac:spMk id="9" creationId="{23D65F58-4210-BC4A-0C6B-A6EE9CA0FE17}"/>
          </ac:spMkLst>
        </pc:spChg>
        <pc:spChg chg="del">
          <ac:chgData name="Michelle  Fakkert | Zorg bij jou" userId="S::m.fakkert@zorgbijjou.nl::aa01a5c8-a171-45c5-b72f-b991f3a0fe09" providerId="AD" clId="Web-{579BCA73-9347-0000-2A00-42A150DA3C00}" dt="2025-04-30T07:29:36.156" v="41"/>
          <ac:spMkLst>
            <pc:docMk/>
            <pc:sldMk cId="1504030278" sldId="2147481584"/>
            <ac:spMk id="10" creationId="{C1AAAE37-71B0-AD29-E28A-B2AAD5AAFDDF}"/>
          </ac:spMkLst>
        </pc:spChg>
        <pc:graphicFrameChg chg="mod">
          <ac:chgData name="Michelle  Fakkert | Zorg bij jou" userId="S::m.fakkert@zorgbijjou.nl::aa01a5c8-a171-45c5-b72f-b991f3a0fe09" providerId="AD" clId="Web-{579BCA73-9347-0000-2A00-42A150DA3C00}" dt="2025-04-30T07:29:54.078" v="46" actId="1076"/>
          <ac:graphicFrameMkLst>
            <pc:docMk/>
            <pc:sldMk cId="1504030278" sldId="2147481584"/>
            <ac:graphicFrameMk id="8" creationId="{86B66FE4-F58E-5D2E-4DFE-F45114DE8D85}"/>
          </ac:graphicFrameMkLst>
        </pc:graphicFrameChg>
      </pc:sldChg>
    </pc:docChg>
  </pc:docChgLst>
  <pc:docChgLst>
    <pc:chgData name="Mirte  Edens | Zorg bij jou" userId="S::m.edens@zorgbijjou.nl::5492b429-a31d-4cc3-9a36-cc8aafed6d28" providerId="AD" clId="Web-{FFD5710D-7E93-1468-9098-BE7146AAF06D}"/>
    <pc:docChg chg="modSld">
      <pc:chgData name="Mirte  Edens | Zorg bij jou" userId="S::m.edens@zorgbijjou.nl::5492b429-a31d-4cc3-9a36-cc8aafed6d28" providerId="AD" clId="Web-{FFD5710D-7E93-1468-9098-BE7146AAF06D}" dt="2025-04-30T12:29:37.052" v="5"/>
      <pc:docMkLst>
        <pc:docMk/>
      </pc:docMkLst>
      <pc:sldChg chg="modSp">
        <pc:chgData name="Mirte  Edens | Zorg bij jou" userId="S::m.edens@zorgbijjou.nl::5492b429-a31d-4cc3-9a36-cc8aafed6d28" providerId="AD" clId="Web-{FFD5710D-7E93-1468-9098-BE7146AAF06D}" dt="2025-04-30T12:29:37.052" v="5"/>
        <pc:sldMkLst>
          <pc:docMk/>
          <pc:sldMk cId="1504030278" sldId="2147481584"/>
        </pc:sldMkLst>
        <pc:graphicFrameChg chg="mod modGraphic">
          <ac:chgData name="Mirte  Edens | Zorg bij jou" userId="S::m.edens@zorgbijjou.nl::5492b429-a31d-4cc3-9a36-cc8aafed6d28" providerId="AD" clId="Web-{FFD5710D-7E93-1468-9098-BE7146AAF06D}" dt="2025-04-30T12:29:37.052" v="5"/>
          <ac:graphicFrameMkLst>
            <pc:docMk/>
            <pc:sldMk cId="1504030278" sldId="2147481584"/>
            <ac:graphicFrameMk id="8" creationId="{86B66FE4-F58E-5D2E-4DFE-F45114DE8D85}"/>
          </ac:graphicFrameMkLst>
        </pc:graphicFrameChg>
      </pc:sldChg>
    </pc:docChg>
  </pc:docChgLst>
  <pc:docChgLst>
    <pc:chgData name="Michelle  Fakkert | Zorg bij jou" userId="S::m.fakkert@zorgbijjou.nl::aa01a5c8-a171-45c5-b72f-b991f3a0fe09" providerId="AD" clId="Web-{FB3268B8-5632-DC6D-8EAB-AF4885A8D91A}"/>
    <pc:docChg chg="addSld delSld modSld addMainMaster">
      <pc:chgData name="Michelle  Fakkert | Zorg bij jou" userId="S::m.fakkert@zorgbijjou.nl::aa01a5c8-a171-45c5-b72f-b991f3a0fe09" providerId="AD" clId="Web-{FB3268B8-5632-DC6D-8EAB-AF4885A8D91A}" dt="2025-04-30T07:00:52.863" v="142"/>
      <pc:docMkLst>
        <pc:docMk/>
      </pc:docMkLst>
      <pc:sldChg chg="del">
        <pc:chgData name="Michelle  Fakkert | Zorg bij jou" userId="S::m.fakkert@zorgbijjou.nl::aa01a5c8-a171-45c5-b72f-b991f3a0fe09" providerId="AD" clId="Web-{FB3268B8-5632-DC6D-8EAB-AF4885A8D91A}" dt="2025-04-30T06:55:11.040" v="6"/>
        <pc:sldMkLst>
          <pc:docMk/>
          <pc:sldMk cId="3351439039" sldId="256"/>
        </pc:sldMkLst>
      </pc:sldChg>
      <pc:sldChg chg="modSp add del">
        <pc:chgData name="Michelle  Fakkert | Zorg bij jou" userId="S::m.fakkert@zorgbijjou.nl::aa01a5c8-a171-45c5-b72f-b991f3a0fe09" providerId="AD" clId="Web-{FB3268B8-5632-DC6D-8EAB-AF4885A8D91A}" dt="2025-04-30T06:55:04.946" v="5" actId="20577"/>
        <pc:sldMkLst>
          <pc:docMk/>
          <pc:sldMk cId="1120892179" sldId="2147481581"/>
        </pc:sldMkLst>
        <pc:spChg chg="mod">
          <ac:chgData name="Michelle  Fakkert | Zorg bij jou" userId="S::m.fakkert@zorgbijjou.nl::aa01a5c8-a171-45c5-b72f-b991f3a0fe09" providerId="AD" clId="Web-{FB3268B8-5632-DC6D-8EAB-AF4885A8D91A}" dt="2025-04-30T06:55:04.946" v="5" actId="20577"/>
          <ac:spMkLst>
            <pc:docMk/>
            <pc:sldMk cId="1120892179" sldId="2147481581"/>
            <ac:spMk id="4" creationId="{3D0D4F78-883C-9531-3939-39D544181C62}"/>
          </ac:spMkLst>
        </pc:spChg>
      </pc:sldChg>
      <pc:sldChg chg="new del">
        <pc:chgData name="Michelle  Fakkert | Zorg bij jou" userId="S::m.fakkert@zorgbijjou.nl::aa01a5c8-a171-45c5-b72f-b991f3a0fe09" providerId="AD" clId="Web-{FB3268B8-5632-DC6D-8EAB-AF4885A8D91A}" dt="2025-04-30T06:56:05.291" v="9"/>
        <pc:sldMkLst>
          <pc:docMk/>
          <pc:sldMk cId="644615662" sldId="2147481582"/>
        </pc:sldMkLst>
      </pc:sldChg>
      <pc:sldChg chg="addSp delSp modSp add">
        <pc:chgData name="Michelle  Fakkert | Zorg bij jou" userId="S::m.fakkert@zorgbijjou.nl::aa01a5c8-a171-45c5-b72f-b991f3a0fe09" providerId="AD" clId="Web-{FB3268B8-5632-DC6D-8EAB-AF4885A8D91A}" dt="2025-04-30T06:59:55.986" v="73"/>
        <pc:sldMkLst>
          <pc:docMk/>
          <pc:sldMk cId="4283467036" sldId="2147481583"/>
        </pc:sldMkLst>
        <pc:spChg chg="add del mod">
          <ac:chgData name="Michelle  Fakkert | Zorg bij jou" userId="S::m.fakkert@zorgbijjou.nl::aa01a5c8-a171-45c5-b72f-b991f3a0fe09" providerId="AD" clId="Web-{FB3268B8-5632-DC6D-8EAB-AF4885A8D91A}" dt="2025-04-30T06:58:54.343" v="59"/>
          <ac:spMkLst>
            <pc:docMk/>
            <pc:sldMk cId="4283467036" sldId="2147481583"/>
            <ac:spMk id="4" creationId="{C12C9811-73E7-D661-667B-4868E3E9C156}"/>
          </ac:spMkLst>
        </pc:spChg>
        <pc:spChg chg="del mod">
          <ac:chgData name="Michelle  Fakkert | Zorg bij jou" userId="S::m.fakkert@zorgbijjou.nl::aa01a5c8-a171-45c5-b72f-b991f3a0fe09" providerId="AD" clId="Web-{FB3268B8-5632-DC6D-8EAB-AF4885A8D91A}" dt="2025-04-30T06:58:49.937" v="57"/>
          <ac:spMkLst>
            <pc:docMk/>
            <pc:sldMk cId="4283467036" sldId="2147481583"/>
            <ac:spMk id="5" creationId="{FE3CA0D4-48D1-5997-8786-0F0DAAAD71B4}"/>
          </ac:spMkLst>
        </pc:spChg>
        <pc:spChg chg="add mod">
          <ac:chgData name="Michelle  Fakkert | Zorg bij jou" userId="S::m.fakkert@zorgbijjou.nl::aa01a5c8-a171-45c5-b72f-b991f3a0fe09" providerId="AD" clId="Web-{FB3268B8-5632-DC6D-8EAB-AF4885A8D91A}" dt="2025-04-30T06:59:02.141" v="66" actId="20577"/>
          <ac:spMkLst>
            <pc:docMk/>
            <pc:sldMk cId="4283467036" sldId="2147481583"/>
            <ac:spMk id="7" creationId="{22960583-D15D-437A-4628-AFF6F0506B92}"/>
          </ac:spMkLst>
        </pc:spChg>
        <pc:graphicFrameChg chg="mod modGraphic">
          <ac:chgData name="Michelle  Fakkert | Zorg bij jou" userId="S::m.fakkert@zorgbijjou.nl::aa01a5c8-a171-45c5-b72f-b991f3a0fe09" providerId="AD" clId="Web-{FB3268B8-5632-DC6D-8EAB-AF4885A8D91A}" dt="2025-04-30T06:59:55.986" v="73"/>
          <ac:graphicFrameMkLst>
            <pc:docMk/>
            <pc:sldMk cId="4283467036" sldId="2147481583"/>
            <ac:graphicFrameMk id="8" creationId="{FB11F1C3-9311-0F81-BF47-FBF70051E65F}"/>
          </ac:graphicFrameMkLst>
        </pc:graphicFrameChg>
      </pc:sldChg>
      <pc:sldChg chg="addSp delSp modSp add">
        <pc:chgData name="Michelle  Fakkert | Zorg bij jou" userId="S::m.fakkert@zorgbijjou.nl::aa01a5c8-a171-45c5-b72f-b991f3a0fe09" providerId="AD" clId="Web-{FB3268B8-5632-DC6D-8EAB-AF4885A8D91A}" dt="2025-04-30T07:00:52.863" v="142"/>
        <pc:sldMkLst>
          <pc:docMk/>
          <pc:sldMk cId="1504030278" sldId="2147481584"/>
        </pc:sldMkLst>
        <pc:spChg chg="mod">
          <ac:chgData name="Michelle  Fakkert | Zorg bij jou" userId="S::m.fakkert@zorgbijjou.nl::aa01a5c8-a171-45c5-b72f-b991f3a0fe09" providerId="AD" clId="Web-{FB3268B8-5632-DC6D-8EAB-AF4885A8D91A}" dt="2025-04-30T06:57:18.294" v="41" actId="20577"/>
          <ac:spMkLst>
            <pc:docMk/>
            <pc:sldMk cId="1504030278" sldId="2147481584"/>
            <ac:spMk id="5" creationId="{3B9C4249-9094-71A2-2F01-EA6F12453BEE}"/>
          </ac:spMkLst>
        </pc:spChg>
        <pc:graphicFrameChg chg="add del mod">
          <ac:chgData name="Michelle  Fakkert | Zorg bij jou" userId="S::m.fakkert@zorgbijjou.nl::aa01a5c8-a171-45c5-b72f-b991f3a0fe09" providerId="AD" clId="Web-{FB3268B8-5632-DC6D-8EAB-AF4885A8D91A}" dt="2025-04-30T07:00:24.706" v="136"/>
          <ac:graphicFrameMkLst>
            <pc:docMk/>
            <pc:sldMk cId="1504030278" sldId="2147481584"/>
            <ac:graphicFrameMk id="3" creationId="{7AEA458E-8C64-B339-0222-8FE30083F6C0}"/>
          </ac:graphicFrameMkLst>
        </pc:graphicFrameChg>
        <pc:graphicFrameChg chg="mod modGraphic">
          <ac:chgData name="Michelle  Fakkert | Zorg bij jou" userId="S::m.fakkert@zorgbijjou.nl::aa01a5c8-a171-45c5-b72f-b991f3a0fe09" providerId="AD" clId="Web-{FB3268B8-5632-DC6D-8EAB-AF4885A8D91A}" dt="2025-04-30T07:00:21.081" v="134"/>
          <ac:graphicFrameMkLst>
            <pc:docMk/>
            <pc:sldMk cId="1504030278" sldId="2147481584"/>
            <ac:graphicFrameMk id="8" creationId="{86B66FE4-F58E-5D2E-4DFE-F45114DE8D85}"/>
          </ac:graphicFrameMkLst>
        </pc:graphicFrameChg>
        <pc:graphicFrameChg chg="add del mod">
          <ac:chgData name="Michelle  Fakkert | Zorg bij jou" userId="S::m.fakkert@zorgbijjou.nl::aa01a5c8-a171-45c5-b72f-b991f3a0fe09" providerId="AD" clId="Web-{FB3268B8-5632-DC6D-8EAB-AF4885A8D91A}" dt="2025-04-30T07:00:30.190" v="138"/>
          <ac:graphicFrameMkLst>
            <pc:docMk/>
            <pc:sldMk cId="1504030278" sldId="2147481584"/>
            <ac:graphicFrameMk id="9" creationId="{0955B4F7-4344-9574-C315-F46415AC6412}"/>
          </ac:graphicFrameMkLst>
        </pc:graphicFrameChg>
        <pc:graphicFrameChg chg="add del mod">
          <ac:chgData name="Michelle  Fakkert | Zorg bij jou" userId="S::m.fakkert@zorgbijjou.nl::aa01a5c8-a171-45c5-b72f-b991f3a0fe09" providerId="AD" clId="Web-{FB3268B8-5632-DC6D-8EAB-AF4885A8D91A}" dt="2025-04-30T07:00:36.753" v="140"/>
          <ac:graphicFrameMkLst>
            <pc:docMk/>
            <pc:sldMk cId="1504030278" sldId="2147481584"/>
            <ac:graphicFrameMk id="11" creationId="{68B07A77-B2ED-1B21-C056-BDA77A44A5E8}"/>
          </ac:graphicFrameMkLst>
        </pc:graphicFrameChg>
        <pc:graphicFrameChg chg="add del mod">
          <ac:chgData name="Michelle  Fakkert | Zorg bij jou" userId="S::m.fakkert@zorgbijjou.nl::aa01a5c8-a171-45c5-b72f-b991f3a0fe09" providerId="AD" clId="Web-{FB3268B8-5632-DC6D-8EAB-AF4885A8D91A}" dt="2025-04-30T07:00:52.863" v="142"/>
          <ac:graphicFrameMkLst>
            <pc:docMk/>
            <pc:sldMk cId="1504030278" sldId="2147481584"/>
            <ac:graphicFrameMk id="13" creationId="{87CC9E4B-4BF1-2201-3A16-88A90DA45C2C}"/>
          </ac:graphicFrameMkLst>
        </pc:graphicFrameChg>
      </pc:sldChg>
      <pc:sldMasterChg chg="addSldLayout delSldLayout">
        <pc:chgData name="Michelle  Fakkert | Zorg bij jou" userId="S::m.fakkert@zorgbijjou.nl::aa01a5c8-a171-45c5-b72f-b991f3a0fe09" providerId="AD" clId="Web-{FB3268B8-5632-DC6D-8EAB-AF4885A8D91A}" dt="2025-04-30T06:54:59.102" v="1"/>
        <pc:sldMasterMkLst>
          <pc:docMk/>
          <pc:sldMasterMk cId="1710546820" sldId="2147483648"/>
        </pc:sldMasterMkLst>
        <pc:sldLayoutChg chg="add del">
          <pc:chgData name="Michelle  Fakkert | Zorg bij jou" userId="S::m.fakkert@zorgbijjou.nl::aa01a5c8-a171-45c5-b72f-b991f3a0fe09" providerId="AD" clId="Web-{FB3268B8-5632-DC6D-8EAB-AF4885A8D91A}" dt="2025-04-30T06:54:59.102" v="1"/>
          <pc:sldLayoutMkLst>
            <pc:docMk/>
            <pc:sldMasterMk cId="1710546820" sldId="2147483648"/>
            <pc:sldLayoutMk cId="2395018146" sldId="2147483660"/>
          </pc:sldLayoutMkLst>
        </pc:sldLayoutChg>
      </pc:sldMasterChg>
      <pc:sldMasterChg chg="add addSldLayout">
        <pc:chgData name="Michelle  Fakkert | Zorg bij jou" userId="S::m.fakkert@zorgbijjou.nl::aa01a5c8-a171-45c5-b72f-b991f3a0fe09" providerId="AD" clId="Web-{FB3268B8-5632-DC6D-8EAB-AF4885A8D91A}" dt="2025-04-30T06:56:30.730" v="20"/>
        <pc:sldMasterMkLst>
          <pc:docMk/>
          <pc:sldMasterMk cId="829207453" sldId="2147483947"/>
        </pc:sldMasterMkLst>
        <pc:sldLayoutChg chg="add">
          <pc:chgData name="Michelle  Fakkert | Zorg bij jou" userId="S::m.fakkert@zorgbijjou.nl::aa01a5c8-a171-45c5-b72f-b991f3a0fe09" providerId="AD" clId="Web-{FB3268B8-5632-DC6D-8EAB-AF4885A8D91A}" dt="2025-04-30T06:54:59.211" v="2"/>
          <pc:sldLayoutMkLst>
            <pc:docMk/>
            <pc:sldMasterMk cId="829207453" sldId="2147483947"/>
            <pc:sldLayoutMk cId="3433429634" sldId="2147483948"/>
          </pc:sldLayoutMkLst>
        </pc:sldLayoutChg>
        <pc:sldLayoutChg chg="add">
          <pc:chgData name="Michelle  Fakkert | Zorg bij jou" userId="S::m.fakkert@zorgbijjou.nl::aa01a5c8-a171-45c5-b72f-b991f3a0fe09" providerId="AD" clId="Web-{FB3268B8-5632-DC6D-8EAB-AF4885A8D91A}" dt="2025-04-30T06:56:01.713" v="8"/>
          <pc:sldLayoutMkLst>
            <pc:docMk/>
            <pc:sldMasterMk cId="829207453" sldId="2147483947"/>
            <pc:sldLayoutMk cId="3277280182" sldId="2147483949"/>
          </pc:sldLayoutMkLst>
        </pc:sldLayoutChg>
        <pc:sldLayoutChg chg="add">
          <pc:chgData name="Michelle  Fakkert | Zorg bij jou" userId="S::m.fakkert@zorgbijjou.nl::aa01a5c8-a171-45c5-b72f-b991f3a0fe09" providerId="AD" clId="Web-{FB3268B8-5632-DC6D-8EAB-AF4885A8D91A}" dt="2025-04-30T06:56:30.730" v="20"/>
          <pc:sldLayoutMkLst>
            <pc:docMk/>
            <pc:sldMasterMk cId="829207453" sldId="2147483947"/>
            <pc:sldLayoutMk cId="3026658689" sldId="2147483950"/>
          </pc:sldLayoutMkLst>
        </pc:sldLayoutChg>
      </pc:sldMasterChg>
    </pc:docChg>
  </pc:docChgLst>
  <pc:docChgLst>
    <pc:chgData name="Michelle  Fakkert | Zorg bij jou" userId="aa01a5c8-a171-45c5-b72f-b991f3a0fe09" providerId="ADAL" clId="{3C56983A-6F1F-4274-8856-64C5C8998A7A}"/>
    <pc:docChg chg="undo custSel addSld modSld">
      <pc:chgData name="Michelle  Fakkert | Zorg bij jou" userId="aa01a5c8-a171-45c5-b72f-b991f3a0fe09" providerId="ADAL" clId="{3C56983A-6F1F-4274-8856-64C5C8998A7A}" dt="2025-04-30T07:24:09.949" v="1506"/>
      <pc:docMkLst>
        <pc:docMk/>
      </pc:docMkLst>
      <pc:sldChg chg="modSp add mod">
        <pc:chgData name="Michelle  Fakkert | Zorg bij jou" userId="aa01a5c8-a171-45c5-b72f-b991f3a0fe09" providerId="ADAL" clId="{3C56983A-6F1F-4274-8856-64C5C8998A7A}" dt="2025-04-30T07:24:09.949" v="1506"/>
        <pc:sldMkLst>
          <pc:docMk/>
          <pc:sldMk cId="1035044548" sldId="2147481048"/>
        </pc:sldMkLst>
        <pc:spChg chg="mod">
          <ac:chgData name="Michelle  Fakkert | Zorg bij jou" userId="aa01a5c8-a171-45c5-b72f-b991f3a0fe09" providerId="ADAL" clId="{3C56983A-6F1F-4274-8856-64C5C8998A7A}" dt="2025-04-30T07:20:44.769" v="1465" actId="1035"/>
          <ac:spMkLst>
            <pc:docMk/>
            <pc:sldMk cId="1035044548" sldId="2147481048"/>
            <ac:spMk id="4" creationId="{D7B01B47-A02F-3840-3853-66FF08F922A2}"/>
          </ac:spMkLst>
        </pc:spChg>
        <pc:spChg chg="mod">
          <ac:chgData name="Michelle  Fakkert | Zorg bij jou" userId="aa01a5c8-a171-45c5-b72f-b991f3a0fe09" providerId="ADAL" clId="{3C56983A-6F1F-4274-8856-64C5C8998A7A}" dt="2025-04-30T07:17:56.482" v="1376" actId="207"/>
          <ac:spMkLst>
            <pc:docMk/>
            <pc:sldMk cId="1035044548" sldId="2147481048"/>
            <ac:spMk id="12" creationId="{7BE6B4AE-B356-90AE-EFA7-AF8AAA4FB46B}"/>
          </ac:spMkLst>
        </pc:spChg>
        <pc:spChg chg="mod">
          <ac:chgData name="Michelle  Fakkert | Zorg bij jou" userId="aa01a5c8-a171-45c5-b72f-b991f3a0fe09" providerId="ADAL" clId="{3C56983A-6F1F-4274-8856-64C5C8998A7A}" dt="2025-04-30T07:17:18.657" v="1340" actId="20577"/>
          <ac:spMkLst>
            <pc:docMk/>
            <pc:sldMk cId="1035044548" sldId="2147481048"/>
            <ac:spMk id="13" creationId="{FC03282A-43EF-2E82-C222-18E4C0BF0D8C}"/>
          </ac:spMkLst>
        </pc:spChg>
        <pc:spChg chg="mod">
          <ac:chgData name="Michelle  Fakkert | Zorg bij jou" userId="aa01a5c8-a171-45c5-b72f-b991f3a0fe09" providerId="ADAL" clId="{3C56983A-6F1F-4274-8856-64C5C8998A7A}" dt="2025-04-30T07:17:27.754" v="1347" actId="20577"/>
          <ac:spMkLst>
            <pc:docMk/>
            <pc:sldMk cId="1035044548" sldId="2147481048"/>
            <ac:spMk id="14" creationId="{1E7DB7B4-4428-56B5-66B5-0FF311AE7515}"/>
          </ac:spMkLst>
        </pc:spChg>
        <pc:spChg chg="mod">
          <ac:chgData name="Michelle  Fakkert | Zorg bij jou" userId="aa01a5c8-a171-45c5-b72f-b991f3a0fe09" providerId="ADAL" clId="{3C56983A-6F1F-4274-8856-64C5C8998A7A}" dt="2025-04-30T07:17:34.588" v="1357" actId="20577"/>
          <ac:spMkLst>
            <pc:docMk/>
            <pc:sldMk cId="1035044548" sldId="2147481048"/>
            <ac:spMk id="15" creationId="{21E11D34-BE8B-AC38-4F38-9BBF4255B46E}"/>
          </ac:spMkLst>
        </pc:spChg>
        <pc:spChg chg="mod">
          <ac:chgData name="Michelle  Fakkert | Zorg bij jou" userId="aa01a5c8-a171-45c5-b72f-b991f3a0fe09" providerId="ADAL" clId="{3C56983A-6F1F-4274-8856-64C5C8998A7A}" dt="2025-04-30T07:17:48.361" v="1375" actId="20577"/>
          <ac:spMkLst>
            <pc:docMk/>
            <pc:sldMk cId="1035044548" sldId="2147481048"/>
            <ac:spMk id="16" creationId="{FDBA3F71-3F60-6CE8-7101-E84DB7E8497C}"/>
          </ac:spMkLst>
        </pc:spChg>
        <pc:spChg chg="mod">
          <ac:chgData name="Michelle  Fakkert | Zorg bij jou" userId="aa01a5c8-a171-45c5-b72f-b991f3a0fe09" providerId="ADAL" clId="{3C56983A-6F1F-4274-8856-64C5C8998A7A}" dt="2025-04-30T07:17:43.225" v="1367" actId="20577"/>
          <ac:spMkLst>
            <pc:docMk/>
            <pc:sldMk cId="1035044548" sldId="2147481048"/>
            <ac:spMk id="17" creationId="{FDA28C96-0C6F-A696-C8FC-B5F49166160C}"/>
          </ac:spMkLst>
        </pc:spChg>
        <pc:spChg chg="mod">
          <ac:chgData name="Michelle  Fakkert | Zorg bij jou" userId="aa01a5c8-a171-45c5-b72f-b991f3a0fe09" providerId="ADAL" clId="{3C56983A-6F1F-4274-8856-64C5C8998A7A}" dt="2025-04-30T07:17:38.435" v="1362" actId="20577"/>
          <ac:spMkLst>
            <pc:docMk/>
            <pc:sldMk cId="1035044548" sldId="2147481048"/>
            <ac:spMk id="18" creationId="{290266AA-28FE-AE25-1902-F15460AB9A83}"/>
          </ac:spMkLst>
        </pc:spChg>
        <pc:graphicFrameChg chg="mod modGraphic">
          <ac:chgData name="Michelle  Fakkert | Zorg bij jou" userId="aa01a5c8-a171-45c5-b72f-b991f3a0fe09" providerId="ADAL" clId="{3C56983A-6F1F-4274-8856-64C5C8998A7A}" dt="2025-04-30T07:24:09.949" v="1506"/>
          <ac:graphicFrameMkLst>
            <pc:docMk/>
            <pc:sldMk cId="1035044548" sldId="2147481048"/>
            <ac:graphicFrameMk id="10" creationId="{20946E5F-2679-B81D-5DB1-254A896865FD}"/>
          </ac:graphicFrameMkLst>
        </pc:graphicFrameChg>
      </pc:sldChg>
      <pc:sldChg chg="modSp mod delCm">
        <pc:chgData name="Michelle  Fakkert | Zorg bij jou" userId="aa01a5c8-a171-45c5-b72f-b991f3a0fe09" providerId="ADAL" clId="{3C56983A-6F1F-4274-8856-64C5C8998A7A}" dt="2025-04-30T07:16:54.090" v="1327" actId="20577"/>
        <pc:sldMkLst>
          <pc:docMk/>
          <pc:sldMk cId="1120892179" sldId="2147481581"/>
        </pc:sldMkLst>
        <pc:spChg chg="mod">
          <ac:chgData name="Michelle  Fakkert | Zorg bij jou" userId="aa01a5c8-a171-45c5-b72f-b991f3a0fe09" providerId="ADAL" clId="{3C56983A-6F1F-4274-8856-64C5C8998A7A}" dt="2025-04-30T07:16:54.090" v="1327" actId="20577"/>
          <ac:spMkLst>
            <pc:docMk/>
            <pc:sldMk cId="1120892179" sldId="2147481581"/>
            <ac:spMk id="4" creationId="{3D0D4F78-883C-9531-3939-39D544181C62}"/>
          </ac:spMkLst>
        </pc:spChg>
        <pc:extLst>
          <p:ext xmlns:p="http://schemas.openxmlformats.org/presentationml/2006/main" uri="{D6D511B9-2390-475A-947B-AFAB55BFBCF1}">
            <pc226:cmChg xmlns:pc226="http://schemas.microsoft.com/office/powerpoint/2022/06/main/command" chg="del">
              <pc226:chgData name="Michelle  Fakkert | Zorg bij jou" userId="aa01a5c8-a171-45c5-b72f-b991f3a0fe09" providerId="ADAL" clId="{3C56983A-6F1F-4274-8856-64C5C8998A7A}" dt="2025-04-30T07:16:45.710" v="1323"/>
              <pc2:cmMkLst xmlns:pc2="http://schemas.microsoft.com/office/powerpoint/2019/9/main/command">
                <pc:docMk/>
                <pc:sldMk cId="1120892179" sldId="2147481581"/>
                <pc2:cmMk id="{F8734FDA-0F05-45DF-8090-33BAF32E781C}"/>
              </pc2:cmMkLst>
            </pc226:cmChg>
          </p:ext>
        </pc:extLst>
      </pc:sldChg>
      <pc:sldChg chg="modSp mod">
        <pc:chgData name="Michelle  Fakkert | Zorg bij jou" userId="aa01a5c8-a171-45c5-b72f-b991f3a0fe09" providerId="ADAL" clId="{3C56983A-6F1F-4274-8856-64C5C8998A7A}" dt="2025-04-30T07:22:49.438" v="1485" actId="572"/>
        <pc:sldMkLst>
          <pc:docMk/>
          <pc:sldMk cId="4283467036" sldId="2147481583"/>
        </pc:sldMkLst>
        <pc:graphicFrameChg chg="mod modGraphic">
          <ac:chgData name="Michelle  Fakkert | Zorg bij jou" userId="aa01a5c8-a171-45c5-b72f-b991f3a0fe09" providerId="ADAL" clId="{3C56983A-6F1F-4274-8856-64C5C8998A7A}" dt="2025-04-30T07:22:49.438" v="1485" actId="572"/>
          <ac:graphicFrameMkLst>
            <pc:docMk/>
            <pc:sldMk cId="4283467036" sldId="2147481583"/>
            <ac:graphicFrameMk id="8" creationId="{FB11F1C3-9311-0F81-BF47-FBF70051E65F}"/>
          </ac:graphicFrameMkLst>
        </pc:graphicFrameChg>
      </pc:sldChg>
      <pc:sldChg chg="addSp delSp modSp mod modClrScheme chgLayout">
        <pc:chgData name="Michelle  Fakkert | Zorg bij jou" userId="aa01a5c8-a171-45c5-b72f-b991f3a0fe09" providerId="ADAL" clId="{3C56983A-6F1F-4274-8856-64C5C8998A7A}" dt="2025-04-30T07:23:44.666" v="1501"/>
        <pc:sldMkLst>
          <pc:docMk/>
          <pc:sldMk cId="1504030278" sldId="2147481584"/>
        </pc:sldMkLst>
        <pc:spChg chg="add del mod">
          <ac:chgData name="Michelle  Fakkert | Zorg bij jou" userId="aa01a5c8-a171-45c5-b72f-b991f3a0fe09" providerId="ADAL" clId="{3C56983A-6F1F-4274-8856-64C5C8998A7A}" dt="2025-04-30T07:15:07.759" v="1272" actId="478"/>
          <ac:spMkLst>
            <pc:docMk/>
            <pc:sldMk cId="1504030278" sldId="2147481584"/>
            <ac:spMk id="3" creationId="{0A4F4EA7-E3E2-206F-C383-0E8BB414CA13}"/>
          </ac:spMkLst>
        </pc:spChg>
        <pc:spChg chg="mod ord">
          <ac:chgData name="Michelle  Fakkert | Zorg bij jou" userId="aa01a5c8-a171-45c5-b72f-b991f3a0fe09" providerId="ADAL" clId="{3C56983A-6F1F-4274-8856-64C5C8998A7A}" dt="2025-04-30T07:15:36.967" v="1279" actId="1076"/>
          <ac:spMkLst>
            <pc:docMk/>
            <pc:sldMk cId="1504030278" sldId="2147481584"/>
            <ac:spMk id="5" creationId="{3B9C4249-9094-71A2-2F01-EA6F12453BEE}"/>
          </ac:spMkLst>
        </pc:spChg>
        <pc:spChg chg="add mod ord">
          <ac:chgData name="Michelle  Fakkert | Zorg bij jou" userId="aa01a5c8-a171-45c5-b72f-b991f3a0fe09" providerId="ADAL" clId="{3C56983A-6F1F-4274-8856-64C5C8998A7A}" dt="2025-04-30T07:15:31.171" v="1277" actId="700"/>
          <ac:spMkLst>
            <pc:docMk/>
            <pc:sldMk cId="1504030278" sldId="2147481584"/>
            <ac:spMk id="6" creationId="{77B688DE-40B5-82D3-1350-89D815F7A0BD}"/>
          </ac:spMkLst>
        </pc:spChg>
        <pc:spChg chg="del">
          <ac:chgData name="Michelle  Fakkert | Zorg bij jou" userId="aa01a5c8-a171-45c5-b72f-b991f3a0fe09" providerId="ADAL" clId="{3C56983A-6F1F-4274-8856-64C5C8998A7A}" dt="2025-04-30T07:15:34.807" v="1278" actId="478"/>
          <ac:spMkLst>
            <pc:docMk/>
            <pc:sldMk cId="1504030278" sldId="2147481584"/>
            <ac:spMk id="7" creationId="{8336F1D0-B23B-5ACC-8062-BF4D7E608192}"/>
          </ac:spMkLst>
        </pc:spChg>
        <pc:spChg chg="add mod ord">
          <ac:chgData name="Michelle  Fakkert | Zorg bij jou" userId="aa01a5c8-a171-45c5-b72f-b991f3a0fe09" providerId="ADAL" clId="{3C56983A-6F1F-4274-8856-64C5C8998A7A}" dt="2025-04-30T07:15:31.171" v="1277" actId="700"/>
          <ac:spMkLst>
            <pc:docMk/>
            <pc:sldMk cId="1504030278" sldId="2147481584"/>
            <ac:spMk id="9" creationId="{23D65F58-4210-BC4A-0C6B-A6EE9CA0FE17}"/>
          </ac:spMkLst>
        </pc:spChg>
        <pc:spChg chg="add mod ord">
          <ac:chgData name="Michelle  Fakkert | Zorg bij jou" userId="aa01a5c8-a171-45c5-b72f-b991f3a0fe09" providerId="ADAL" clId="{3C56983A-6F1F-4274-8856-64C5C8998A7A}" dt="2025-04-30T07:15:31.171" v="1277" actId="700"/>
          <ac:spMkLst>
            <pc:docMk/>
            <pc:sldMk cId="1504030278" sldId="2147481584"/>
            <ac:spMk id="10" creationId="{C1AAAE37-71B0-AD29-E28A-B2AAD5AAFDDF}"/>
          </ac:spMkLst>
        </pc:spChg>
        <pc:graphicFrameChg chg="mod modGraphic">
          <ac:chgData name="Michelle  Fakkert | Zorg bij jou" userId="aa01a5c8-a171-45c5-b72f-b991f3a0fe09" providerId="ADAL" clId="{3C56983A-6F1F-4274-8856-64C5C8998A7A}" dt="2025-04-30T07:23:44.666" v="1501"/>
          <ac:graphicFrameMkLst>
            <pc:docMk/>
            <pc:sldMk cId="1504030278" sldId="2147481584"/>
            <ac:graphicFrameMk id="8" creationId="{86B66FE4-F58E-5D2E-4DFE-F45114DE8D8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3B1241-76C7-47F0-89D3-2F254C0C8DEB}" type="datetimeFigureOut">
              <a:t>30-4-2025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8AC885-92D4-45CF-8F9F-D8E16DD51F86}" type="slidenum">
              <a:t>‹nr.›</a:t>
            </a:fld>
            <a:endParaRPr lang="en-US"/>
          </a:p>
        </p:txBody>
      </p:sp>
    </p:spTree>
    <p:extLst>
      <p:ext uri="{BB962C8B-B14F-4D97-AF65-F5344CB8AC3E}">
        <p14:creationId xmlns:p14="http://schemas.microsoft.com/office/powerpoint/2010/main" val="731932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7B3292-C1F6-225F-F6AE-996612459D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994426C-C07E-3CC5-1163-7C45408A0F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5BD513-0E7A-19C5-360B-7CB285500E78}"/>
              </a:ext>
            </a:extLst>
          </p:cNvPr>
          <p:cNvSpPr>
            <a:spLocks noGrp="1"/>
          </p:cNvSpPr>
          <p:nvPr>
            <p:ph type="body" idx="1"/>
          </p:nvPr>
        </p:nvSpPr>
        <p:spPr/>
        <p:txBody>
          <a:bodyPr/>
          <a:lstStyle/>
          <a:p>
            <a:endParaRPr lang="nl-NL"/>
          </a:p>
        </p:txBody>
      </p:sp>
      <p:sp>
        <p:nvSpPr>
          <p:cNvPr id="4" name="Slide Number Placeholder 3">
            <a:extLst>
              <a:ext uri="{FF2B5EF4-FFF2-40B4-BE49-F238E27FC236}">
                <a16:creationId xmlns:a16="http://schemas.microsoft.com/office/drawing/2014/main" id="{E6A93C29-6359-44B0-7C3B-8E3631583E0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1B06B6-EA1C-4644-AB3F-BD4E2C508C97}"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86319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slideMaster" Target="../slideMasters/slideMaster1.xml"/><Relationship Id="rId7" Type="http://schemas.openxmlformats.org/officeDocument/2006/relationships/oleObject" Target="../embeddings/oleObject2.bin"/><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oleObject" Target="../embeddings/oleObject1.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elslide">
    <p:bg>
      <p:bgRef idx="1001">
        <a:schemeClr val="bg1"/>
      </p:bgRef>
    </p:bg>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90A868F4-D9D2-D8C6-4B67-4D8CC5943122}"/>
              </a:ext>
            </a:extLst>
          </p:cNvPr>
          <p:cNvSpPr>
            <a:spLocks noGrp="1"/>
          </p:cNvSpPr>
          <p:nvPr>
            <p:ph type="subTitle" idx="1" hasCustomPrompt="1"/>
          </p:nvPr>
        </p:nvSpPr>
        <p:spPr>
          <a:xfrm>
            <a:off x="407988" y="4571999"/>
            <a:ext cx="4618037" cy="1355726"/>
          </a:xfrm>
          <a:solidFill>
            <a:schemeClr val="bg1"/>
          </a:solidFill>
        </p:spPr>
        <p:txBody>
          <a:bodyPr lIns="0" tIns="0" rIns="0" bIns="0" anchor="b">
            <a:noAutofit/>
          </a:bodyPr>
          <a:lstStyle>
            <a:lvl1pPr marL="0" indent="0" algn="l">
              <a:lnSpc>
                <a:spcPct val="75000"/>
              </a:lnSpc>
              <a:buNone/>
              <a:defRPr sz="1200" b="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Introductietekst van de presentatie</a:t>
            </a:r>
          </a:p>
        </p:txBody>
      </p:sp>
      <p:pic>
        <p:nvPicPr>
          <p:cNvPr id="9" name="Graphic 8">
            <a:extLst>
              <a:ext uri="{FF2B5EF4-FFF2-40B4-BE49-F238E27FC236}">
                <a16:creationId xmlns:a16="http://schemas.microsoft.com/office/drawing/2014/main" id="{27C5E697-8994-D354-EBBD-49450FA3EDF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7987" y="406399"/>
            <a:ext cx="1725613" cy="507533"/>
          </a:xfrm>
          <a:prstGeom prst="rect">
            <a:avLst/>
          </a:prstGeom>
        </p:spPr>
      </p:pic>
      <p:sp>
        <p:nvSpPr>
          <p:cNvPr id="11" name="Tijdelijke aanduiding voor afbeelding 10">
            <a:extLst>
              <a:ext uri="{FF2B5EF4-FFF2-40B4-BE49-F238E27FC236}">
                <a16:creationId xmlns:a16="http://schemas.microsoft.com/office/drawing/2014/main" id="{DB13E403-1890-7AF1-6B55-F398BC2F8C40}"/>
              </a:ext>
            </a:extLst>
          </p:cNvPr>
          <p:cNvSpPr>
            <a:spLocks noGrp="1"/>
          </p:cNvSpPr>
          <p:nvPr>
            <p:ph type="pic" sz="quarter" idx="13"/>
          </p:nvPr>
        </p:nvSpPr>
        <p:spPr>
          <a:xfrm>
            <a:off x="5232400" y="406400"/>
            <a:ext cx="6551612" cy="6451600"/>
          </a:xfrm>
          <a:prstGeom prst="round2SameRect">
            <a:avLst>
              <a:gd name="adj1" fmla="val 50000"/>
              <a:gd name="adj2" fmla="val 0"/>
            </a:avLst>
          </a:prstGeom>
          <a:solidFill>
            <a:schemeClr val="bg2"/>
          </a:solidFill>
        </p:spPr>
        <p:txBody>
          <a:bodyPr anchor="ctr"/>
          <a:lstStyle>
            <a:lvl1pPr marL="0" indent="0" algn="ctr">
              <a:buNone/>
              <a:defRPr b="1" i="0">
                <a:latin typeface="Calibri" panose="020F0502020204030204" pitchFamily="34" charset="0"/>
                <a:cs typeface="Calibri" panose="020F0502020204030204" pitchFamily="34" charset="0"/>
              </a:defRPr>
            </a:lvl1pPr>
          </a:lstStyle>
          <a:p>
            <a:r>
              <a:rPr lang="nl-NL"/>
              <a:t>Klik op het pictogram als u een afbeelding wilt toevoegen</a:t>
            </a:r>
          </a:p>
        </p:txBody>
      </p:sp>
      <p:sp>
        <p:nvSpPr>
          <p:cNvPr id="2" name="Titel 1">
            <a:extLst>
              <a:ext uri="{FF2B5EF4-FFF2-40B4-BE49-F238E27FC236}">
                <a16:creationId xmlns:a16="http://schemas.microsoft.com/office/drawing/2014/main" id="{37E008BD-51F8-A91C-100D-11AC8E63ABD6}"/>
              </a:ext>
            </a:extLst>
          </p:cNvPr>
          <p:cNvSpPr>
            <a:spLocks noGrp="1"/>
          </p:cNvSpPr>
          <p:nvPr>
            <p:ph type="ctrTitle" hasCustomPrompt="1"/>
          </p:nvPr>
        </p:nvSpPr>
        <p:spPr>
          <a:xfrm>
            <a:off x="407988" y="1447799"/>
            <a:ext cx="7513638" cy="2917825"/>
          </a:xfrm>
        </p:spPr>
        <p:txBody>
          <a:bodyPr anchor="t">
            <a:noAutofit/>
          </a:bodyPr>
          <a:lstStyle>
            <a:lvl1pPr algn="l">
              <a:defRPr sz="6400" b="1" i="0">
                <a:solidFill>
                  <a:schemeClr val="tx1"/>
                </a:solidFill>
                <a:latin typeface="Calibri" panose="020F0502020204030204" pitchFamily="34" charset="0"/>
                <a:cs typeface="Calibri" panose="020F0502020204030204" pitchFamily="34" charset="0"/>
              </a:defRPr>
            </a:lvl1pPr>
          </a:lstStyle>
          <a:p>
            <a:r>
              <a:rPr lang="nl-NL"/>
              <a:t>Presentatie titel</a:t>
            </a:r>
          </a:p>
        </p:txBody>
      </p:sp>
      <p:sp>
        <p:nvSpPr>
          <p:cNvPr id="5" name="Tijdelijke aanduiding voor tekst 4">
            <a:extLst>
              <a:ext uri="{FF2B5EF4-FFF2-40B4-BE49-F238E27FC236}">
                <a16:creationId xmlns:a16="http://schemas.microsoft.com/office/drawing/2014/main" id="{E509CBBF-5811-7177-30EF-07395E8A3C01}"/>
              </a:ext>
            </a:extLst>
          </p:cNvPr>
          <p:cNvSpPr>
            <a:spLocks noGrp="1"/>
          </p:cNvSpPr>
          <p:nvPr>
            <p:ph type="body" sz="quarter" idx="16" hasCustomPrompt="1"/>
          </p:nvPr>
        </p:nvSpPr>
        <p:spPr>
          <a:xfrm>
            <a:off x="407987" y="6134099"/>
            <a:ext cx="4618037" cy="317500"/>
          </a:xfrm>
          <a:solidFill>
            <a:schemeClr val="bg1"/>
          </a:solidFill>
        </p:spPr>
        <p:txBody>
          <a:bodyPr lIns="0" tIns="0" rIns="0" bIns="0" anchor="b">
            <a:normAutofit/>
          </a:bodyPr>
          <a:lstStyle>
            <a:lvl1pPr marL="0" indent="0">
              <a:buNone/>
              <a:defRPr sz="1200" b="0">
                <a:solidFill>
                  <a:schemeClr val="accent3"/>
                </a:solidFill>
              </a:defRPr>
            </a:lvl1pPr>
          </a:lstStyle>
          <a:p>
            <a:pPr lvl="0"/>
            <a:r>
              <a:rPr lang="nl-NL"/>
              <a:t>Naam auteur </a:t>
            </a:r>
            <a:r>
              <a:rPr lang="nl-NL">
                <a:effectLst/>
              </a:rPr>
              <a:t>— 2024</a:t>
            </a:r>
            <a:endParaRPr lang="nl-NL"/>
          </a:p>
        </p:txBody>
      </p:sp>
      <p:pic>
        <p:nvPicPr>
          <p:cNvPr id="4" name="Graphic 3">
            <a:extLst>
              <a:ext uri="{FF2B5EF4-FFF2-40B4-BE49-F238E27FC236}">
                <a16:creationId xmlns:a16="http://schemas.microsoft.com/office/drawing/2014/main" id="{192C1848-9C29-D7EA-67AF-06B106466A6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7987" y="406399"/>
            <a:ext cx="1725613" cy="507533"/>
          </a:xfrm>
          <a:prstGeom prst="rect">
            <a:avLst/>
          </a:prstGeom>
        </p:spPr>
      </p:pic>
    </p:spTree>
    <p:extLst>
      <p:ext uri="{BB962C8B-B14F-4D97-AF65-F5344CB8AC3E}">
        <p14:creationId xmlns:p14="http://schemas.microsoft.com/office/powerpoint/2010/main" val="3433429634"/>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lgemeen titel boven - 2 koloms">
    <p:bg>
      <p:bgPr>
        <a:solidFill>
          <a:schemeClr val="bg1"/>
        </a:solidFill>
        <a:effectLst/>
      </p:bgPr>
    </p:bg>
    <p:spTree>
      <p:nvGrpSpPr>
        <p:cNvPr id="1" name=""/>
        <p:cNvGrpSpPr/>
        <p:nvPr/>
      </p:nvGrpSpPr>
      <p:grpSpPr>
        <a:xfrm>
          <a:off x="0" y="0"/>
          <a:ext cx="0" cy="0"/>
          <a:chOff x="0" y="0"/>
          <a:chExt cx="0" cy="0"/>
        </a:xfrm>
      </p:grpSpPr>
      <p:sp>
        <p:nvSpPr>
          <p:cNvPr id="5" name="Tijdelijke aanduiding voor voettekst 4">
            <a:extLst>
              <a:ext uri="{FF2B5EF4-FFF2-40B4-BE49-F238E27FC236}">
                <a16:creationId xmlns:a16="http://schemas.microsoft.com/office/drawing/2014/main" id="{FEA0FD59-82D6-54DC-7C33-3DEEC963A201}"/>
              </a:ext>
            </a:extLst>
          </p:cNvPr>
          <p:cNvSpPr>
            <a:spLocks noGrp="1"/>
          </p:cNvSpPr>
          <p:nvPr>
            <p:ph type="ftr" sz="quarter" idx="11"/>
          </p:nvPr>
        </p:nvSpPr>
        <p:spPr/>
        <p:txBody>
          <a:bodyPr/>
          <a:lstStyle/>
          <a:p>
            <a:r>
              <a:rPr lang="nl-NL"/>
              <a:t>Titel van de presentatie</a:t>
            </a:r>
          </a:p>
        </p:txBody>
      </p:sp>
      <p:sp>
        <p:nvSpPr>
          <p:cNvPr id="6" name="Tijdelijke aanduiding voor dianummer 5">
            <a:extLst>
              <a:ext uri="{FF2B5EF4-FFF2-40B4-BE49-F238E27FC236}">
                <a16:creationId xmlns:a16="http://schemas.microsoft.com/office/drawing/2014/main" id="{1A64660A-6702-A8D7-3A71-269C7FCD1F7A}"/>
              </a:ext>
            </a:extLst>
          </p:cNvPr>
          <p:cNvSpPr>
            <a:spLocks noGrp="1"/>
          </p:cNvSpPr>
          <p:nvPr>
            <p:ph type="sldNum" sz="quarter" idx="12"/>
          </p:nvPr>
        </p:nvSpPr>
        <p:spPr/>
        <p:txBody>
          <a:bodyPr/>
          <a:lstStyle>
            <a:lvl1pPr>
              <a:defRPr b="0" i="0">
                <a:latin typeface="Calibri" panose="020F0502020204030204" pitchFamily="34" charset="0"/>
              </a:defRPr>
            </a:lvl1pPr>
          </a:lstStyle>
          <a:p>
            <a:fld id="{A247B2F0-6972-934D-9DFC-5317D5B3E4B3}" type="slidenum">
              <a:rPr lang="nl-NL" smtClean="0"/>
              <a:pPr/>
              <a:t>‹nr.›</a:t>
            </a:fld>
            <a:endParaRPr lang="nl-NL"/>
          </a:p>
        </p:txBody>
      </p:sp>
      <p:sp>
        <p:nvSpPr>
          <p:cNvPr id="38" name="Tijdelijke aanduiding voor tekst 37">
            <a:extLst>
              <a:ext uri="{FF2B5EF4-FFF2-40B4-BE49-F238E27FC236}">
                <a16:creationId xmlns:a16="http://schemas.microsoft.com/office/drawing/2014/main" id="{9AD7E51D-4E0B-9691-C0C6-F72144AC7799}"/>
              </a:ext>
            </a:extLst>
          </p:cNvPr>
          <p:cNvSpPr>
            <a:spLocks noGrp="1"/>
          </p:cNvSpPr>
          <p:nvPr>
            <p:ph type="body" sz="quarter" idx="40"/>
          </p:nvPr>
        </p:nvSpPr>
        <p:spPr>
          <a:xfrm>
            <a:off x="408666" y="2282826"/>
            <a:ext cx="5379359" cy="3644900"/>
          </a:xfrm>
        </p:spPr>
        <p:txBody>
          <a:bodyPr lIns="0" tIns="0" rIns="0" bIns="0" numCol="1" spcCol="630000">
            <a:noAutofit/>
          </a:bodyPr>
          <a:lstStyle>
            <a:lvl1pPr marL="3600" indent="0">
              <a:lnSpc>
                <a:spcPts val="2400"/>
              </a:lnSpc>
              <a:spcBef>
                <a:spcPts val="0"/>
              </a:spcBef>
              <a:spcAft>
                <a:spcPts val="1700"/>
              </a:spcAft>
              <a:buFontTx/>
              <a:buNone/>
              <a:defRPr sz="1600" b="0" i="0">
                <a:solidFill>
                  <a:schemeClr val="accent1"/>
                </a:solidFill>
                <a:latin typeface="Calibri" panose="020F0502020204030204" pitchFamily="34" charset="0"/>
                <a:cs typeface="Calibri" panose="020F0502020204030204" pitchFamily="34" charset="0"/>
              </a:defRPr>
            </a:lvl1pPr>
          </a:lstStyle>
          <a:p>
            <a:pPr marL="3600" marR="0" lvl="0" indent="0" algn="l" defTabSz="914400" rtl="0" eaLnBrk="1" fontAlgn="auto" latinLnBrk="0" hangingPunct="1">
              <a:lnSpc>
                <a:spcPts val="2400"/>
              </a:lnSpc>
              <a:spcBef>
                <a:spcPts val="0"/>
              </a:spcBef>
              <a:spcAft>
                <a:spcPts val="1700"/>
              </a:spcAft>
              <a:buClrTx/>
              <a:buSzTx/>
              <a:buFontTx/>
              <a:buNone/>
              <a:tabLst/>
              <a:defRPr/>
            </a:pPr>
            <a:endParaRPr lang="nl-NL"/>
          </a:p>
        </p:txBody>
      </p:sp>
      <p:sp>
        <p:nvSpPr>
          <p:cNvPr id="2" name="Tijdelijke aanduiding voor tekst 37">
            <a:extLst>
              <a:ext uri="{FF2B5EF4-FFF2-40B4-BE49-F238E27FC236}">
                <a16:creationId xmlns:a16="http://schemas.microsoft.com/office/drawing/2014/main" id="{92A7C270-010F-10C0-7060-6149FF1014F6}"/>
              </a:ext>
            </a:extLst>
          </p:cNvPr>
          <p:cNvSpPr>
            <a:spLocks noGrp="1"/>
          </p:cNvSpPr>
          <p:nvPr>
            <p:ph type="body" sz="quarter" idx="68" hasCustomPrompt="1"/>
          </p:nvPr>
        </p:nvSpPr>
        <p:spPr>
          <a:xfrm>
            <a:off x="408666" y="1452493"/>
            <a:ext cx="11373758" cy="516008"/>
          </a:xfrm>
        </p:spPr>
        <p:txBody>
          <a:bodyPr lIns="0" tIns="0" rIns="0" bIns="0" anchor="b">
            <a:noAutofit/>
          </a:bodyPr>
          <a:lstStyle>
            <a:lvl1pPr marL="3600" indent="0">
              <a:lnSpc>
                <a:spcPct val="100000"/>
              </a:lnSpc>
              <a:spcBef>
                <a:spcPts val="0"/>
              </a:spcBef>
              <a:spcAft>
                <a:spcPts val="1700"/>
              </a:spcAft>
              <a:buFont typeface="Arial" panose="020B0604020202020204" pitchFamily="34" charset="0"/>
              <a:buNone/>
              <a:defRPr sz="3200" b="1" i="0">
                <a:solidFill>
                  <a:schemeClr val="accent1"/>
                </a:solidFill>
                <a:latin typeface="Calibri" panose="020F0502020204030204" pitchFamily="34" charset="0"/>
              </a:defRPr>
            </a:lvl1pPr>
          </a:lstStyle>
          <a:p>
            <a:pPr lvl="0"/>
            <a:r>
              <a:rPr lang="nl-NL"/>
              <a:t>Titel</a:t>
            </a:r>
          </a:p>
        </p:txBody>
      </p:sp>
      <p:sp>
        <p:nvSpPr>
          <p:cNvPr id="3" name="Tijdelijke aanduiding voor tekst 37">
            <a:extLst>
              <a:ext uri="{FF2B5EF4-FFF2-40B4-BE49-F238E27FC236}">
                <a16:creationId xmlns:a16="http://schemas.microsoft.com/office/drawing/2014/main" id="{0D6811D8-6BF1-9D40-BE26-B2BDD7D6E1BD}"/>
              </a:ext>
            </a:extLst>
          </p:cNvPr>
          <p:cNvSpPr>
            <a:spLocks noGrp="1"/>
          </p:cNvSpPr>
          <p:nvPr>
            <p:ph type="body" sz="quarter" idx="69"/>
          </p:nvPr>
        </p:nvSpPr>
        <p:spPr>
          <a:xfrm>
            <a:off x="6401772" y="2282826"/>
            <a:ext cx="5379359" cy="3644900"/>
          </a:xfrm>
        </p:spPr>
        <p:txBody>
          <a:bodyPr lIns="0" tIns="0" rIns="0" bIns="0" numCol="1" spcCol="630000">
            <a:noAutofit/>
          </a:bodyPr>
          <a:lstStyle>
            <a:lvl1pPr marL="3600" indent="0">
              <a:lnSpc>
                <a:spcPts val="2400"/>
              </a:lnSpc>
              <a:spcBef>
                <a:spcPts val="0"/>
              </a:spcBef>
              <a:spcAft>
                <a:spcPts val="1700"/>
              </a:spcAft>
              <a:buFontTx/>
              <a:buNone/>
              <a:defRPr sz="1600" b="0" i="0">
                <a:solidFill>
                  <a:schemeClr val="accent1"/>
                </a:solidFill>
                <a:latin typeface="Calibri" panose="020F0502020204030204" pitchFamily="34" charset="0"/>
                <a:cs typeface="Calibri" panose="020F0502020204030204" pitchFamily="34" charset="0"/>
              </a:defRPr>
            </a:lvl1pPr>
          </a:lstStyle>
          <a:p>
            <a:pPr marL="3600" marR="0" lvl="0" indent="0" algn="l" defTabSz="914400" rtl="0" eaLnBrk="1" fontAlgn="auto" latinLnBrk="0" hangingPunct="1">
              <a:lnSpc>
                <a:spcPts val="2400"/>
              </a:lnSpc>
              <a:spcBef>
                <a:spcPts val="0"/>
              </a:spcBef>
              <a:spcAft>
                <a:spcPts val="1700"/>
              </a:spcAft>
              <a:buClrTx/>
              <a:buSzTx/>
              <a:buFontTx/>
              <a:buNone/>
              <a:tabLst/>
              <a:defRPr/>
            </a:pPr>
            <a:endParaRPr lang="nl-NL"/>
          </a:p>
        </p:txBody>
      </p:sp>
    </p:spTree>
    <p:extLst>
      <p:ext uri="{BB962C8B-B14F-4D97-AF65-F5344CB8AC3E}">
        <p14:creationId xmlns:p14="http://schemas.microsoft.com/office/powerpoint/2010/main" val="3277280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el, subtitel ">
    <p:spTree>
      <p:nvGrpSpPr>
        <p:cNvPr id="1" name=""/>
        <p:cNvGrpSpPr/>
        <p:nvPr/>
      </p:nvGrpSpPr>
      <p:grpSpPr>
        <a:xfrm>
          <a:off x="0" y="0"/>
          <a:ext cx="0" cy="0"/>
          <a:chOff x="0" y="0"/>
          <a:chExt cx="0" cy="0"/>
        </a:xfrm>
      </p:grpSpPr>
      <p:graphicFrame>
        <p:nvGraphicFramePr>
          <p:cNvPr id="2" name="Object 3" hidden="1">
            <a:extLst>
              <a:ext uri="{FF2B5EF4-FFF2-40B4-BE49-F238E27FC236}">
                <a16:creationId xmlns:a16="http://schemas.microsoft.com/office/drawing/2014/main" id="{8B525CDC-7E65-FF48-1398-8BBB3460208A}"/>
              </a:ext>
            </a:extLst>
          </p:cNvPr>
          <p:cNvGraphicFramePr>
            <a:graphicFrameLocks noChangeAspect="1"/>
          </p:cNvGraphicFramePr>
          <p:nvPr>
            <p:custDataLst>
              <p:tags r:id="rId1"/>
            </p:custDataLst>
          </p:nvPr>
        </p:nvGraphicFramePr>
        <p:xfrm>
          <a:off x="1588" y="1588"/>
          <a:ext cx="3175" cy="1587"/>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2" name="Object 3" hidden="1">
                        <a:extLst>
                          <a:ext uri="{FF2B5EF4-FFF2-40B4-BE49-F238E27FC236}">
                            <a16:creationId xmlns:a16="http://schemas.microsoft.com/office/drawing/2014/main" id="{8B525CDC-7E65-FF48-1398-8BBB3460208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3175"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Copyright">
            <a:extLst>
              <a:ext uri="{FF2B5EF4-FFF2-40B4-BE49-F238E27FC236}">
                <a16:creationId xmlns:a16="http://schemas.microsoft.com/office/drawing/2014/main" id="{68F9BEE3-D132-8AAD-F6A6-9E5B5BB48BDC}"/>
              </a:ext>
            </a:extLst>
          </p:cNvPr>
          <p:cNvSpPr txBox="1">
            <a:spLocks noChangeArrowheads="1"/>
          </p:cNvSpPr>
          <p:nvPr/>
        </p:nvSpPr>
        <p:spPr bwMode="auto">
          <a:xfrm>
            <a:off x="674688" y="6477000"/>
            <a:ext cx="5356225" cy="123825"/>
          </a:xfrm>
          <a:prstGeom prst="rect">
            <a:avLst/>
          </a:prstGeom>
          <a:noFill/>
          <a:ln>
            <a:noFill/>
          </a:ln>
        </p:spPr>
        <p:txBody>
          <a:bodyPr lIns="0" tIns="0" rIns="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ts val="600"/>
              </a:spcBef>
              <a:buSzPct val="100000"/>
              <a:buFont typeface="Arial" panose="020B0604020202020204" pitchFamily="34" charset="0"/>
              <a:buNone/>
              <a:defRPr/>
            </a:pPr>
            <a:r>
              <a:rPr lang="LID4096" altLang="nl-NL" sz="800">
                <a:solidFill>
                  <a:srgbClr val="202124"/>
                </a:solidFill>
                <a:latin typeface="Google Sans"/>
              </a:rPr>
              <a:t>|  © Zorg bij jou</a:t>
            </a:r>
            <a:endParaRPr lang="en-US" altLang="nl-NL" sz="800">
              <a:solidFill>
                <a:srgbClr val="3C3C3C"/>
              </a:solidFill>
              <a:cs typeface="Calibri" panose="020F0502020204030204" pitchFamily="34" charset="0"/>
            </a:endParaRPr>
          </a:p>
        </p:txBody>
      </p:sp>
      <p:sp>
        <p:nvSpPr>
          <p:cNvPr id="6" name="Rectangle 8">
            <a:extLst>
              <a:ext uri="{FF2B5EF4-FFF2-40B4-BE49-F238E27FC236}">
                <a16:creationId xmlns:a16="http://schemas.microsoft.com/office/drawing/2014/main" id="{2F421F40-C51B-A9C6-ACB9-9504F54B807D}"/>
              </a:ext>
            </a:extLst>
          </p:cNvPr>
          <p:cNvSpPr>
            <a:spLocks noChangeArrowheads="1"/>
          </p:cNvSpPr>
          <p:nvPr/>
        </p:nvSpPr>
        <p:spPr bwMode="gray">
          <a:xfrm>
            <a:off x="11287125" y="1017588"/>
            <a:ext cx="712788" cy="476250"/>
          </a:xfrm>
          <a:prstGeom prst="rect">
            <a:avLst/>
          </a:prstGeom>
          <a:noFill/>
          <a:ln>
            <a:noFill/>
          </a:ln>
        </p:spPr>
        <p:txBody>
          <a:bodyPr lIns="88900" tIns="88900" rIns="88900" bIns="889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ct val="106000"/>
              </a:lnSpc>
              <a:buFont typeface="Wingdings 2" panose="05020102010507070707" pitchFamily="18" charset="2"/>
              <a:buNone/>
              <a:defRPr/>
            </a:pPr>
            <a:endParaRPr lang="nl-NL" altLang="nl-NL" sz="1600" b="1">
              <a:solidFill>
                <a:srgbClr val="FFFFFF"/>
              </a:solidFill>
            </a:endParaRPr>
          </a:p>
        </p:txBody>
      </p:sp>
      <p:sp>
        <p:nvSpPr>
          <p:cNvPr id="7" name="Rectangle 9">
            <a:extLst>
              <a:ext uri="{FF2B5EF4-FFF2-40B4-BE49-F238E27FC236}">
                <a16:creationId xmlns:a16="http://schemas.microsoft.com/office/drawing/2014/main" id="{C9DE7F9D-3613-5888-8C8F-AA84DEA48298}"/>
              </a:ext>
            </a:extLst>
          </p:cNvPr>
          <p:cNvSpPr>
            <a:spLocks noChangeArrowheads="1"/>
          </p:cNvSpPr>
          <p:nvPr/>
        </p:nvSpPr>
        <p:spPr bwMode="gray">
          <a:xfrm>
            <a:off x="11287125" y="1617663"/>
            <a:ext cx="712788" cy="476250"/>
          </a:xfrm>
          <a:prstGeom prst="rect">
            <a:avLst/>
          </a:prstGeom>
          <a:noFill/>
          <a:ln>
            <a:noFill/>
          </a:ln>
        </p:spPr>
        <p:txBody>
          <a:bodyPr lIns="88900" tIns="88900" rIns="88900" bIns="889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ct val="106000"/>
              </a:lnSpc>
              <a:buFont typeface="Wingdings 2" panose="05020102010507070707" pitchFamily="18" charset="2"/>
              <a:buNone/>
              <a:defRPr/>
            </a:pPr>
            <a:endParaRPr lang="nl-NL" altLang="nl-NL" sz="1600" b="1">
              <a:solidFill>
                <a:srgbClr val="FFFFFF"/>
              </a:solidFill>
            </a:endParaRPr>
          </a:p>
        </p:txBody>
      </p:sp>
      <p:sp>
        <p:nvSpPr>
          <p:cNvPr id="8" name="Rectangle 10">
            <a:extLst>
              <a:ext uri="{FF2B5EF4-FFF2-40B4-BE49-F238E27FC236}">
                <a16:creationId xmlns:a16="http://schemas.microsoft.com/office/drawing/2014/main" id="{43AF7B1C-6453-345D-E801-87852442CFBF}"/>
              </a:ext>
            </a:extLst>
          </p:cNvPr>
          <p:cNvSpPr>
            <a:spLocks noChangeArrowheads="1"/>
          </p:cNvSpPr>
          <p:nvPr/>
        </p:nvSpPr>
        <p:spPr bwMode="gray">
          <a:xfrm>
            <a:off x="11287125" y="2198688"/>
            <a:ext cx="712788" cy="476250"/>
          </a:xfrm>
          <a:prstGeom prst="rect">
            <a:avLst/>
          </a:prstGeom>
          <a:noFill/>
          <a:ln>
            <a:noFill/>
          </a:ln>
        </p:spPr>
        <p:txBody>
          <a:bodyPr lIns="88900" tIns="88900" rIns="88900" bIns="889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ct val="106000"/>
              </a:lnSpc>
              <a:buFont typeface="Wingdings 2" panose="05020102010507070707" pitchFamily="18" charset="2"/>
              <a:buNone/>
              <a:defRPr/>
            </a:pPr>
            <a:endParaRPr lang="nl-NL" altLang="nl-NL" sz="1600" b="1">
              <a:solidFill>
                <a:srgbClr val="FFFFFF"/>
              </a:solidFill>
            </a:endParaRPr>
          </a:p>
        </p:txBody>
      </p:sp>
      <p:sp>
        <p:nvSpPr>
          <p:cNvPr id="9" name="Rectangle 11">
            <a:extLst>
              <a:ext uri="{FF2B5EF4-FFF2-40B4-BE49-F238E27FC236}">
                <a16:creationId xmlns:a16="http://schemas.microsoft.com/office/drawing/2014/main" id="{67389CA5-5BA5-7AAC-EFE3-7293291813FD}"/>
              </a:ext>
            </a:extLst>
          </p:cNvPr>
          <p:cNvSpPr>
            <a:spLocks noChangeArrowheads="1"/>
          </p:cNvSpPr>
          <p:nvPr/>
        </p:nvSpPr>
        <p:spPr bwMode="gray">
          <a:xfrm>
            <a:off x="11287125" y="2813050"/>
            <a:ext cx="712788" cy="476250"/>
          </a:xfrm>
          <a:prstGeom prst="rect">
            <a:avLst/>
          </a:prstGeom>
          <a:noFill/>
          <a:ln>
            <a:noFill/>
          </a:ln>
        </p:spPr>
        <p:txBody>
          <a:bodyPr lIns="88900" tIns="88900" rIns="88900" bIns="889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ct val="106000"/>
              </a:lnSpc>
              <a:buFont typeface="Wingdings 2" panose="05020102010507070707" pitchFamily="18" charset="2"/>
              <a:buNone/>
              <a:defRPr/>
            </a:pPr>
            <a:endParaRPr lang="nl-NL" altLang="nl-NL" sz="1600" b="1">
              <a:solidFill>
                <a:srgbClr val="FFFFFF"/>
              </a:solidFill>
            </a:endParaRPr>
          </a:p>
        </p:txBody>
      </p:sp>
      <p:sp>
        <p:nvSpPr>
          <p:cNvPr id="10" name="TextBox 14">
            <a:extLst>
              <a:ext uri="{FF2B5EF4-FFF2-40B4-BE49-F238E27FC236}">
                <a16:creationId xmlns:a16="http://schemas.microsoft.com/office/drawing/2014/main" id="{7FD7A0F4-B84A-3718-9250-94429DACB250}"/>
              </a:ext>
            </a:extLst>
          </p:cNvPr>
          <p:cNvSpPr txBox="1">
            <a:spLocks noChangeArrowheads="1"/>
          </p:cNvSpPr>
          <p:nvPr/>
        </p:nvSpPr>
        <p:spPr bwMode="auto">
          <a:xfrm>
            <a:off x="495300" y="6477000"/>
            <a:ext cx="307975" cy="123825"/>
          </a:xfrm>
          <a:prstGeom prst="rect">
            <a:avLst/>
          </a:prstGeom>
          <a:noFill/>
          <a:ln>
            <a:noFill/>
          </a:ln>
        </p:spPr>
        <p:txBody>
          <a:bodyPr lIns="0" tIns="0" rIns="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ts val="600"/>
              </a:spcBef>
              <a:buSzPct val="100000"/>
              <a:buFont typeface="Arial" panose="020B0604020202020204" pitchFamily="34" charset="0"/>
              <a:buNone/>
              <a:defRPr/>
            </a:pPr>
            <a:fld id="{6DD29D26-7DE3-4A0E-A69F-9E302611207A}" type="slidenum">
              <a:rPr lang="en-US" altLang="nl-NL" sz="800" smtClean="0">
                <a:solidFill>
                  <a:srgbClr val="3C3C3C"/>
                </a:solidFill>
                <a:cs typeface="Calibri" panose="020F0502020204030204" pitchFamily="34" charset="0"/>
              </a:rPr>
              <a:pPr eaLnBrk="1" hangingPunct="1">
                <a:spcBef>
                  <a:spcPts val="600"/>
                </a:spcBef>
                <a:buSzPct val="100000"/>
                <a:buFont typeface="Arial" panose="020B0604020202020204" pitchFamily="34" charset="0"/>
                <a:buNone/>
                <a:defRPr/>
              </a:pPr>
              <a:t>‹nr.›</a:t>
            </a:fld>
            <a:endParaRPr lang="en-US" altLang="nl-NL" sz="800">
              <a:solidFill>
                <a:srgbClr val="3C3C3C"/>
              </a:solidFill>
              <a:cs typeface="Calibri" panose="020F0502020204030204" pitchFamily="34" charset="0"/>
            </a:endParaRPr>
          </a:p>
        </p:txBody>
      </p:sp>
      <p:pic>
        <p:nvPicPr>
          <p:cNvPr id="11" name="Picture 4">
            <a:extLst>
              <a:ext uri="{FF2B5EF4-FFF2-40B4-BE49-F238E27FC236}">
                <a16:creationId xmlns:a16="http://schemas.microsoft.com/office/drawing/2014/main" id="{8F56C494-A7DA-CF3D-320C-4E694FC6E4A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520363" y="6321425"/>
            <a:ext cx="11747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2" name="think-cell data - do not delete" hidden="1">
            <a:extLst>
              <a:ext uri="{FF2B5EF4-FFF2-40B4-BE49-F238E27FC236}">
                <a16:creationId xmlns:a16="http://schemas.microsoft.com/office/drawing/2014/main" id="{EC57A7FB-2A13-5FDB-3D69-3E83517216AF}"/>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7" imgW="606" imgH="608" progId="TCLayout.ActiveDocument.1">
                  <p:embed/>
                </p:oleObj>
              </mc:Choice>
              <mc:Fallback>
                <p:oleObj name="think-cell Slide" r:id="rId7" imgW="606" imgH="608" progId="TCLayout.ActiveDocument.1">
                  <p:embed/>
                  <p:pic>
                    <p:nvPicPr>
                      <p:cNvPr id="12" name="think-cell data - do not delete" hidden="1">
                        <a:extLst>
                          <a:ext uri="{FF2B5EF4-FFF2-40B4-BE49-F238E27FC236}">
                            <a16:creationId xmlns:a16="http://schemas.microsoft.com/office/drawing/2014/main" id="{EC57A7FB-2A13-5FDB-3D69-3E83517216A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Text Placeholder 8"/>
          <p:cNvSpPr>
            <a:spLocks noGrp="1"/>
          </p:cNvSpPr>
          <p:nvPr>
            <p:ph type="body" sz="quarter" idx="13"/>
          </p:nvPr>
        </p:nvSpPr>
        <p:spPr>
          <a:xfrm>
            <a:off x="501650" y="1031926"/>
            <a:ext cx="11188700" cy="757255"/>
          </a:xfrm>
          <a:prstGeom prst="rect">
            <a:avLst/>
          </a:prstGeom>
        </p:spPr>
        <p:txBody>
          <a:bodyPr>
            <a:noAutofit/>
          </a:bodyPr>
          <a:lstStyle>
            <a:lvl1pPr marL="0" indent="0">
              <a:buNone/>
              <a:defRPr sz="1800" b="0">
                <a:solidFill>
                  <a:srgbClr val="575757"/>
                </a:solidFill>
              </a:defRPr>
            </a:lvl1pPr>
          </a:lstStyle>
          <a:p>
            <a:pPr lvl="0"/>
            <a:r>
              <a:rPr lang="en-US" noProof="0"/>
              <a:t>Click to edit Master text styles</a:t>
            </a:r>
          </a:p>
        </p:txBody>
      </p:sp>
      <p:sp>
        <p:nvSpPr>
          <p:cNvPr id="5" name="Title Placeholder 1"/>
          <p:cNvSpPr>
            <a:spLocks noGrp="1"/>
          </p:cNvSpPr>
          <p:nvPr>
            <p:ph type="title"/>
          </p:nvPr>
        </p:nvSpPr>
        <p:spPr>
          <a:xfrm>
            <a:off x="501650" y="317500"/>
            <a:ext cx="11188700" cy="334099"/>
          </a:xfrm>
          <a:prstGeom prst="rect">
            <a:avLst/>
          </a:prstGeom>
        </p:spPr>
        <p:txBody>
          <a:bodyPr rtlCol="0">
            <a:noAutofit/>
          </a:bodyPr>
          <a:lstStyle>
            <a:lvl1pPr>
              <a:defRPr>
                <a:latin typeface="+mj-lt"/>
              </a:defRPr>
            </a:lvl1pPr>
          </a:lstStyle>
          <a:p>
            <a:r>
              <a:rPr lang="en-US" noProof="0"/>
              <a:t>Click to edit Master title style</a:t>
            </a:r>
            <a:endParaRPr lang="en-US"/>
          </a:p>
        </p:txBody>
      </p:sp>
    </p:spTree>
    <p:extLst>
      <p:ext uri="{BB962C8B-B14F-4D97-AF65-F5344CB8AC3E}">
        <p14:creationId xmlns:p14="http://schemas.microsoft.com/office/powerpoint/2010/main" val="3026658689"/>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el &amp; 1 column tekst">
    <p:spTree>
      <p:nvGrpSpPr>
        <p:cNvPr id="1" name=""/>
        <p:cNvGrpSpPr/>
        <p:nvPr/>
      </p:nvGrpSpPr>
      <p:grpSpPr>
        <a:xfrm>
          <a:off x="0" y="0"/>
          <a:ext cx="0" cy="0"/>
          <a:chOff x="0" y="0"/>
          <a:chExt cx="0" cy="0"/>
        </a:xfrm>
      </p:grpSpPr>
      <p:sp>
        <p:nvSpPr>
          <p:cNvPr id="14" name="Text Placeholder 18"/>
          <p:cNvSpPr>
            <a:spLocks noGrp="1"/>
          </p:cNvSpPr>
          <p:nvPr>
            <p:ph idx="1"/>
          </p:nvPr>
        </p:nvSpPr>
        <p:spPr>
          <a:xfrm>
            <a:off x="501651" y="1676400"/>
            <a:ext cx="11165416" cy="4705352"/>
          </a:xfrm>
          <a:prstGeom prst="rect">
            <a:avLst/>
          </a:prstGeom>
        </p:spPr>
        <p:txBody>
          <a:bodyPr rtlCol="0">
            <a:noAutofit/>
          </a:bodyPr>
          <a:lstStyle>
            <a:lvl1pPr marL="0" indent="0" algn="l">
              <a:buFontTx/>
              <a:buNone/>
              <a:defRPr>
                <a:latin typeface="+mn-lt"/>
              </a:defRPr>
            </a:lvl1pPr>
            <a:lvl2pPr marL="139700" indent="-139700" algn="l">
              <a:buClrTx/>
              <a:buSzPct val="100000"/>
              <a:buFont typeface="Arial" panose="020B0604020202020204" pitchFamily="34" charset="0"/>
              <a:buChar char="•"/>
              <a:defRPr>
                <a:latin typeface="+mj-lt"/>
              </a:defRPr>
            </a:lvl2pPr>
            <a:lvl3pPr marL="304800" indent="-139700" algn="l">
              <a:buClrTx/>
              <a:buSzPct val="100000"/>
              <a:buFont typeface="Arial" panose="020B0604020202020204" pitchFamily="34" charset="0"/>
              <a:buChar char="−"/>
              <a:defRPr>
                <a:latin typeface="+mn-lt"/>
              </a:defRPr>
            </a:lvl3pPr>
            <a:lvl4pPr marL="469900" indent="-139700" algn="l">
              <a:buClrTx/>
              <a:buSzPct val="100000"/>
              <a:buFont typeface="Arial" panose="020B0604020202020204" pitchFamily="34" charset="0"/>
              <a:buChar char="◦"/>
              <a:defRPr>
                <a:latin typeface="+mn-lt"/>
              </a:defRPr>
            </a:lvl4pPr>
            <a:lvl5pPr marL="635000" indent="-139700" algn="l">
              <a:buClrTx/>
              <a:buSzPct val="100000"/>
              <a:buFont typeface="Arial" panose="020B0604020202020204" pitchFamily="34" charset="0"/>
              <a:buChar char="−"/>
              <a:defRPr>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nl-NL" noProof="0"/>
          </a:p>
        </p:txBody>
      </p:sp>
      <p:sp>
        <p:nvSpPr>
          <p:cNvPr id="4" name="Title Placeholder 1"/>
          <p:cNvSpPr>
            <a:spLocks noGrp="1"/>
          </p:cNvSpPr>
          <p:nvPr>
            <p:ph type="title"/>
          </p:nvPr>
        </p:nvSpPr>
        <p:spPr>
          <a:xfrm>
            <a:off x="501652" y="317500"/>
            <a:ext cx="11180232" cy="698501"/>
          </a:xfrm>
          <a:prstGeom prst="rect">
            <a:avLst/>
          </a:prstGeom>
        </p:spPr>
        <p:txBody>
          <a:bodyPr rtlCol="0">
            <a:noAutofit/>
          </a:bodyPr>
          <a:lstStyle>
            <a:lvl1pPr>
              <a:defRPr/>
            </a:lvl1pPr>
          </a:lstStyle>
          <a:p>
            <a:r>
              <a:rPr lang="en-US" noProof="0"/>
              <a:t>Click to edit Master title style</a:t>
            </a:r>
            <a:endParaRPr lang="nl-NL" noProof="0"/>
          </a:p>
        </p:txBody>
      </p:sp>
    </p:spTree>
    <p:extLst>
      <p:ext uri="{BB962C8B-B14F-4D97-AF65-F5344CB8AC3E}">
        <p14:creationId xmlns:p14="http://schemas.microsoft.com/office/powerpoint/2010/main" val="91221074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slideLayout" Target="../slideLayouts/slideLayout3.xml"/><Relationship Id="rId7"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B435514D-3827-6B09-59D1-5C710B95144C}"/>
              </a:ext>
            </a:extLst>
          </p:cNvPr>
          <p:cNvSpPr>
            <a:spLocks noGrp="1"/>
          </p:cNvSpPr>
          <p:nvPr>
            <p:ph type="title"/>
          </p:nvPr>
        </p:nvSpPr>
        <p:spPr>
          <a:xfrm>
            <a:off x="407988" y="1447800"/>
            <a:ext cx="2687638" cy="3962400"/>
          </a:xfrm>
          <a:prstGeom prst="rect">
            <a:avLst/>
          </a:prstGeom>
        </p:spPr>
        <p:txBody>
          <a:bodyPr vert="horz" lIns="0" tIns="0" rIns="0" bIns="0" rtlCol="0" anchor="t">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54B1153-88AF-DCAB-64CE-9AEC18EE6DF5}"/>
              </a:ext>
            </a:extLst>
          </p:cNvPr>
          <p:cNvSpPr>
            <a:spLocks noGrp="1"/>
          </p:cNvSpPr>
          <p:nvPr>
            <p:ph type="body" idx="1"/>
          </p:nvPr>
        </p:nvSpPr>
        <p:spPr>
          <a:xfrm>
            <a:off x="4267200" y="1447800"/>
            <a:ext cx="6550024" cy="39624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voettekst 4">
            <a:extLst>
              <a:ext uri="{FF2B5EF4-FFF2-40B4-BE49-F238E27FC236}">
                <a16:creationId xmlns:a16="http://schemas.microsoft.com/office/drawing/2014/main" id="{CEB72E63-6851-260D-6A2D-8741CB3C4E2D}"/>
              </a:ext>
            </a:extLst>
          </p:cNvPr>
          <p:cNvSpPr>
            <a:spLocks noGrp="1"/>
          </p:cNvSpPr>
          <p:nvPr>
            <p:ph type="ftr" sz="quarter" idx="3"/>
          </p:nvPr>
        </p:nvSpPr>
        <p:spPr>
          <a:xfrm>
            <a:off x="407987" y="406399"/>
            <a:ext cx="5380037" cy="314326"/>
          </a:xfrm>
          <a:prstGeom prst="rect">
            <a:avLst/>
          </a:prstGeom>
        </p:spPr>
        <p:txBody>
          <a:bodyPr vert="horz" lIns="0" tIns="0" rIns="0" bIns="0" rtlCol="0" anchor="t"/>
          <a:lstStyle>
            <a:lvl1pPr algn="l">
              <a:defRPr sz="900" b="0" i="0">
                <a:solidFill>
                  <a:schemeClr val="tx2"/>
                </a:solidFill>
                <a:latin typeface="Calibri" panose="020F0502020204030204" pitchFamily="34" charset="0"/>
              </a:defRPr>
            </a:lvl1pPr>
          </a:lstStyle>
          <a:p>
            <a:r>
              <a:rPr lang="nl-NL"/>
              <a:t>Hybride zorgpaden die impact maken</a:t>
            </a:r>
          </a:p>
        </p:txBody>
      </p:sp>
      <p:sp>
        <p:nvSpPr>
          <p:cNvPr id="6" name="Tijdelijke aanduiding voor dianummer 5">
            <a:extLst>
              <a:ext uri="{FF2B5EF4-FFF2-40B4-BE49-F238E27FC236}">
                <a16:creationId xmlns:a16="http://schemas.microsoft.com/office/drawing/2014/main" id="{9521B3FC-5E5B-E4BB-8212-E5B71204F787}"/>
              </a:ext>
            </a:extLst>
          </p:cNvPr>
          <p:cNvSpPr>
            <a:spLocks noGrp="1"/>
          </p:cNvSpPr>
          <p:nvPr>
            <p:ph type="sldNum" sz="quarter" idx="4"/>
          </p:nvPr>
        </p:nvSpPr>
        <p:spPr>
          <a:xfrm>
            <a:off x="11023599" y="406400"/>
            <a:ext cx="758825" cy="314325"/>
          </a:xfrm>
          <a:prstGeom prst="rect">
            <a:avLst/>
          </a:prstGeom>
        </p:spPr>
        <p:txBody>
          <a:bodyPr vert="horz" lIns="0" tIns="0" rIns="0" bIns="0" rtlCol="0" anchor="t" anchorCtr="0"/>
          <a:lstStyle>
            <a:lvl1pPr algn="r">
              <a:defRPr sz="900">
                <a:solidFill>
                  <a:schemeClr val="tx2"/>
                </a:solidFill>
                <a:latin typeface="FS Me" panose="02000506040000020004" pitchFamily="2" charset="77"/>
              </a:defRPr>
            </a:lvl1pPr>
          </a:lstStyle>
          <a:p>
            <a:r>
              <a:rPr lang="nl-NL">
                <a:latin typeface="Calibri" panose="020F0502020204030204" pitchFamily="34" charset="0"/>
              </a:rPr>
              <a:t>0</a:t>
            </a:r>
            <a:fld id="{8DA28792-A7EA-C140-8AA5-C17F3071EBC9}" type="slidenum">
              <a:rPr lang="nl-NL" smtClean="0">
                <a:latin typeface="Calibri" panose="020F0502020204030204" pitchFamily="34" charset="0"/>
              </a:rPr>
              <a:pPr/>
              <a:t>‹nr.›</a:t>
            </a:fld>
            <a:endParaRPr lang="nl-NL">
              <a:latin typeface="Calibri" panose="020F0502020204030204" pitchFamily="34" charset="0"/>
            </a:endParaRPr>
          </a:p>
        </p:txBody>
      </p:sp>
      <p:sp>
        <p:nvSpPr>
          <p:cNvPr id="18" name="Tekstvak 17">
            <a:extLst>
              <a:ext uri="{FF2B5EF4-FFF2-40B4-BE49-F238E27FC236}">
                <a16:creationId xmlns:a16="http://schemas.microsoft.com/office/drawing/2014/main" id="{912DFC35-7999-C727-CB27-1C28DFE4C486}"/>
              </a:ext>
            </a:extLst>
          </p:cNvPr>
          <p:cNvSpPr txBox="1"/>
          <p:nvPr/>
        </p:nvSpPr>
        <p:spPr>
          <a:xfrm>
            <a:off x="407988" y="6328490"/>
            <a:ext cx="5380037" cy="123111"/>
          </a:xfrm>
          <a:prstGeom prst="rect">
            <a:avLst/>
          </a:prstGeom>
          <a:noFill/>
        </p:spPr>
        <p:txBody>
          <a:bodyPr wrap="square" lIns="0" tIns="0" rIns="0" bIns="0" rtlCol="0" anchor="b">
            <a:spAutoFit/>
          </a:bodyPr>
          <a:lstStyle/>
          <a:p>
            <a:r>
              <a:rPr lang="nl-NL" sz="800" b="0" i="0">
                <a:solidFill>
                  <a:schemeClr val="tx2"/>
                </a:solidFill>
                <a:effectLst/>
                <a:latin typeface="Calibri" panose="020F0502020204030204" pitchFamily="34" charset="0"/>
              </a:rPr>
              <a:t>© Zorg bij jou</a:t>
            </a:r>
            <a:endParaRPr lang="nl-NL" sz="800" b="0" i="0">
              <a:solidFill>
                <a:schemeClr val="tx2"/>
              </a:solidFill>
              <a:latin typeface="Calibri" panose="020F0502020204030204" pitchFamily="34" charset="0"/>
            </a:endParaRPr>
          </a:p>
        </p:txBody>
      </p:sp>
      <p:pic>
        <p:nvPicPr>
          <p:cNvPr id="21" name="Graphic 20">
            <a:extLst>
              <a:ext uri="{FF2B5EF4-FFF2-40B4-BE49-F238E27FC236}">
                <a16:creationId xmlns:a16="http://schemas.microsoft.com/office/drawing/2014/main" id="{599CD0FE-3EC1-A0BC-FFE2-76F4AC30736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1464924" y="6134100"/>
            <a:ext cx="317500" cy="317500"/>
          </a:xfrm>
          <a:prstGeom prst="rect">
            <a:avLst/>
          </a:prstGeom>
        </p:spPr>
      </p:pic>
      <p:sp>
        <p:nvSpPr>
          <p:cNvPr id="4" name="Tekstvak 3">
            <a:extLst>
              <a:ext uri="{FF2B5EF4-FFF2-40B4-BE49-F238E27FC236}">
                <a16:creationId xmlns:a16="http://schemas.microsoft.com/office/drawing/2014/main" id="{7E0F51FE-5C6F-9F88-28A0-35C0F6351932}"/>
              </a:ext>
            </a:extLst>
          </p:cNvPr>
          <p:cNvSpPr txBox="1"/>
          <p:nvPr userDrawn="1"/>
        </p:nvSpPr>
        <p:spPr>
          <a:xfrm>
            <a:off x="407988" y="6328490"/>
            <a:ext cx="5380037" cy="123111"/>
          </a:xfrm>
          <a:prstGeom prst="rect">
            <a:avLst/>
          </a:prstGeom>
          <a:noFill/>
        </p:spPr>
        <p:txBody>
          <a:bodyPr wrap="square" lIns="0" tIns="0" rIns="0" bIns="0" rtlCol="0" anchor="b">
            <a:spAutoFit/>
          </a:bodyPr>
          <a:lstStyle/>
          <a:p>
            <a:r>
              <a:rPr lang="nl-NL" sz="800" b="0" i="0">
                <a:solidFill>
                  <a:schemeClr val="tx2"/>
                </a:solidFill>
                <a:effectLst/>
                <a:latin typeface="Calibri" panose="020F0502020204030204" pitchFamily="34" charset="0"/>
              </a:rPr>
              <a:t>© Zorg bij jou</a:t>
            </a:r>
            <a:endParaRPr lang="nl-NL" sz="800" b="0" i="0">
              <a:solidFill>
                <a:schemeClr val="tx2"/>
              </a:solidFill>
              <a:latin typeface="Calibri" panose="020F0502020204030204" pitchFamily="34" charset="0"/>
            </a:endParaRPr>
          </a:p>
        </p:txBody>
      </p:sp>
      <p:pic>
        <p:nvPicPr>
          <p:cNvPr id="7" name="Graphic 6">
            <a:extLst>
              <a:ext uri="{FF2B5EF4-FFF2-40B4-BE49-F238E27FC236}">
                <a16:creationId xmlns:a16="http://schemas.microsoft.com/office/drawing/2014/main" id="{83F98D94-93B6-510D-2C2A-86313900539F}"/>
              </a:ext>
            </a:extLst>
          </p:cNvPr>
          <p:cNvPicPr>
            <a:picLocks noChangeAspect="1"/>
          </p:cNvPicPr>
          <p:nvPr userDrawn="1"/>
        </p:nvPicPr>
        <p:blipFill>
          <a:blip r:embed="rId6">
            <a:extLst>
              <a:ext uri="{96DAC541-7B7A-43D3-8B79-37D633B846F1}">
                <asvg:svgBlip xmlns:asvg="http://schemas.microsoft.com/office/drawing/2016/SVG/main" r:embed="rId8"/>
              </a:ext>
            </a:extLst>
          </a:blip>
          <a:stretch>
            <a:fillRect/>
          </a:stretch>
        </p:blipFill>
        <p:spPr>
          <a:xfrm>
            <a:off x="11464924" y="6134100"/>
            <a:ext cx="317500" cy="317500"/>
          </a:xfrm>
          <a:prstGeom prst="rect">
            <a:avLst/>
          </a:prstGeom>
        </p:spPr>
      </p:pic>
    </p:spTree>
    <p:extLst>
      <p:ext uri="{BB962C8B-B14F-4D97-AF65-F5344CB8AC3E}">
        <p14:creationId xmlns:p14="http://schemas.microsoft.com/office/powerpoint/2010/main" val="829207453"/>
      </p:ext>
    </p:extLst>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Lst>
  <p:hf hdr="0" dt="0"/>
  <p:txStyles>
    <p:titleStyle>
      <a:lvl1pPr algn="l" defTabSz="914400" rtl="0" eaLnBrk="1" latinLnBrk="0" hangingPunct="1">
        <a:lnSpc>
          <a:spcPct val="90000"/>
        </a:lnSpc>
        <a:spcBef>
          <a:spcPct val="0"/>
        </a:spcBef>
        <a:buNone/>
        <a:defRPr sz="2000" b="1" i="0" kern="1200">
          <a:solidFill>
            <a:schemeClr val="tx2"/>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Calibri" panose="020F0502020204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51" orient="horz" pos="4064" userDrawn="1">
          <p15:clr>
            <a:srgbClr val="F26B43"/>
          </p15:clr>
        </p15:guide>
        <p15:guide id="52" pos="257" userDrawn="1">
          <p15:clr>
            <a:srgbClr val="F26B43"/>
          </p15:clr>
        </p15:guide>
        <p15:guide id="53" orient="horz" pos="3864" userDrawn="1">
          <p15:clr>
            <a:srgbClr val="F26B43"/>
          </p15:clr>
        </p15:guide>
        <p15:guide id="54" orient="horz" pos="3734" userDrawn="1">
          <p15:clr>
            <a:srgbClr val="F26B43"/>
          </p15:clr>
        </p15:guide>
        <p15:guide id="55" orient="horz" pos="3536" userDrawn="1">
          <p15:clr>
            <a:srgbClr val="F26B43"/>
          </p15:clr>
        </p15:guide>
        <p15:guide id="56" orient="horz" pos="3408" userDrawn="1">
          <p15:clr>
            <a:srgbClr val="F26B43"/>
          </p15:clr>
        </p15:guide>
        <p15:guide id="57" orient="horz" pos="3208" userDrawn="1">
          <p15:clr>
            <a:srgbClr val="F26B43"/>
          </p15:clr>
        </p15:guide>
        <p15:guide id="58" orient="horz" pos="3078" userDrawn="1">
          <p15:clr>
            <a:srgbClr val="F26B43"/>
          </p15:clr>
        </p15:guide>
        <p15:guide id="59" orient="horz" pos="2880" userDrawn="1">
          <p15:clr>
            <a:srgbClr val="F26B43"/>
          </p15:clr>
        </p15:guide>
        <p15:guide id="60" orient="horz" pos="2750" userDrawn="1">
          <p15:clr>
            <a:srgbClr val="F26B43"/>
          </p15:clr>
        </p15:guide>
        <p15:guide id="61" orient="horz" pos="2552" userDrawn="1">
          <p15:clr>
            <a:srgbClr val="F26B43"/>
          </p15:clr>
        </p15:guide>
        <p15:guide id="62" orient="horz" pos="2422" userDrawn="1">
          <p15:clr>
            <a:srgbClr val="F26B43"/>
          </p15:clr>
        </p15:guide>
        <p15:guide id="63" orient="horz" pos="2226" userDrawn="1">
          <p15:clr>
            <a:srgbClr val="F26B43"/>
          </p15:clr>
        </p15:guide>
        <p15:guide id="64" orient="horz" pos="2094" userDrawn="1">
          <p15:clr>
            <a:srgbClr val="F26B43"/>
          </p15:clr>
        </p15:guide>
        <p15:guide id="65" orient="horz" pos="1896" userDrawn="1">
          <p15:clr>
            <a:srgbClr val="F26B43"/>
          </p15:clr>
        </p15:guide>
        <p15:guide id="66" orient="horz" pos="1766" userDrawn="1">
          <p15:clr>
            <a:srgbClr val="F26B43"/>
          </p15:clr>
        </p15:guide>
        <p15:guide id="67" orient="horz" pos="1568" userDrawn="1">
          <p15:clr>
            <a:srgbClr val="F26B43"/>
          </p15:clr>
        </p15:guide>
        <p15:guide id="68" orient="horz" pos="1438" userDrawn="1">
          <p15:clr>
            <a:srgbClr val="F26B43"/>
          </p15:clr>
        </p15:guide>
        <p15:guide id="69" orient="horz" pos="1240" userDrawn="1">
          <p15:clr>
            <a:srgbClr val="F26B43"/>
          </p15:clr>
        </p15:guide>
        <p15:guide id="70" orient="horz" pos="1110" userDrawn="1">
          <p15:clr>
            <a:srgbClr val="F26B43"/>
          </p15:clr>
        </p15:guide>
        <p15:guide id="71" orient="horz" pos="912" userDrawn="1">
          <p15:clr>
            <a:srgbClr val="F26B43"/>
          </p15:clr>
        </p15:guide>
        <p15:guide id="72" orient="horz" pos="782" userDrawn="1">
          <p15:clr>
            <a:srgbClr val="F26B43"/>
          </p15:clr>
        </p15:guide>
        <p15:guide id="73" orient="horz" pos="584" userDrawn="1">
          <p15:clr>
            <a:srgbClr val="F26B43"/>
          </p15:clr>
        </p15:guide>
        <p15:guide id="74" orient="horz" pos="454" userDrawn="1">
          <p15:clr>
            <a:srgbClr val="F26B43"/>
          </p15:clr>
        </p15:guide>
        <p15:guide id="75" orient="horz" pos="256" userDrawn="1">
          <p15:clr>
            <a:srgbClr val="F26B43"/>
          </p15:clr>
        </p15:guide>
        <p15:guide id="76" pos="734" userDrawn="1">
          <p15:clr>
            <a:srgbClr val="F26B43"/>
          </p15:clr>
        </p15:guide>
        <p15:guide id="77" pos="869" userDrawn="1">
          <p15:clr>
            <a:srgbClr val="F26B43"/>
          </p15:clr>
        </p15:guide>
        <p15:guide id="78" pos="1342" userDrawn="1">
          <p15:clr>
            <a:srgbClr val="F26B43"/>
          </p15:clr>
        </p15:guide>
        <p15:guide id="79" pos="1472" userDrawn="1">
          <p15:clr>
            <a:srgbClr val="F26B43"/>
          </p15:clr>
        </p15:guide>
        <p15:guide id="80" pos="1950" userDrawn="1">
          <p15:clr>
            <a:srgbClr val="F26B43"/>
          </p15:clr>
        </p15:guide>
        <p15:guide id="81" pos="2080" userDrawn="1">
          <p15:clr>
            <a:srgbClr val="F26B43"/>
          </p15:clr>
        </p15:guide>
        <p15:guide id="82" pos="2558" userDrawn="1">
          <p15:clr>
            <a:srgbClr val="F26B43"/>
          </p15:clr>
        </p15:guide>
        <p15:guide id="83" pos="2688" userDrawn="1">
          <p15:clr>
            <a:srgbClr val="F26B43"/>
          </p15:clr>
        </p15:guide>
        <p15:guide id="84" pos="3166" userDrawn="1">
          <p15:clr>
            <a:srgbClr val="F26B43"/>
          </p15:clr>
        </p15:guide>
        <p15:guide id="85" pos="3296" userDrawn="1">
          <p15:clr>
            <a:srgbClr val="F26B43"/>
          </p15:clr>
        </p15:guide>
        <p15:guide id="86" pos="3646" userDrawn="1">
          <p15:clr>
            <a:srgbClr val="F26B43"/>
          </p15:clr>
        </p15:guide>
        <p15:guide id="87" pos="3774" userDrawn="1">
          <p15:clr>
            <a:srgbClr val="F26B43"/>
          </p15:clr>
        </p15:guide>
        <p15:guide id="88" pos="3904" userDrawn="1">
          <p15:clr>
            <a:srgbClr val="F26B43"/>
          </p15:clr>
        </p15:guide>
        <p15:guide id="89" pos="4032" userDrawn="1">
          <p15:clr>
            <a:srgbClr val="F26B43"/>
          </p15:clr>
        </p15:guide>
        <p15:guide id="90" pos="4382" userDrawn="1">
          <p15:clr>
            <a:srgbClr val="F26B43"/>
          </p15:clr>
        </p15:guide>
        <p15:guide id="91" pos="4512" userDrawn="1">
          <p15:clr>
            <a:srgbClr val="F26B43"/>
          </p15:clr>
        </p15:guide>
        <p15:guide id="92" pos="4990" userDrawn="1">
          <p15:clr>
            <a:srgbClr val="F26B43"/>
          </p15:clr>
        </p15:guide>
        <p15:guide id="93" pos="5120" userDrawn="1">
          <p15:clr>
            <a:srgbClr val="F26B43"/>
          </p15:clr>
        </p15:guide>
        <p15:guide id="94" pos="5598" userDrawn="1">
          <p15:clr>
            <a:srgbClr val="F26B43"/>
          </p15:clr>
        </p15:guide>
        <p15:guide id="95" pos="5728" userDrawn="1">
          <p15:clr>
            <a:srgbClr val="F26B43"/>
          </p15:clr>
        </p15:guide>
        <p15:guide id="96" pos="6206" userDrawn="1">
          <p15:clr>
            <a:srgbClr val="F26B43"/>
          </p15:clr>
        </p15:guide>
        <p15:guide id="97" pos="6336" userDrawn="1">
          <p15:clr>
            <a:srgbClr val="F26B43"/>
          </p15:clr>
        </p15:guide>
        <p15:guide id="98" pos="6814" userDrawn="1">
          <p15:clr>
            <a:srgbClr val="F26B43"/>
          </p15:clr>
        </p15:guide>
        <p15:guide id="99" pos="6944" userDrawn="1">
          <p15:clr>
            <a:srgbClr val="F26B43"/>
          </p15:clr>
        </p15:guide>
        <p15:guide id="100" pos="742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9.e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tags" Target="../tags/tag4.x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0D4F78-883C-9531-3939-39D544181C62}"/>
              </a:ext>
            </a:extLst>
          </p:cNvPr>
          <p:cNvSpPr>
            <a:spLocks noGrp="1"/>
          </p:cNvSpPr>
          <p:nvPr>
            <p:ph type="ctrTitle"/>
          </p:nvPr>
        </p:nvSpPr>
        <p:spPr>
          <a:xfrm>
            <a:off x="407988" y="1447799"/>
            <a:ext cx="7513638" cy="3690258"/>
          </a:xfrm>
        </p:spPr>
        <p:txBody>
          <a:bodyPr/>
          <a:lstStyle/>
          <a:p>
            <a:r>
              <a:rPr lang="en-US">
                <a:latin typeface="Calibri"/>
                <a:ea typeface="Calibri"/>
                <a:cs typeface="Calibri"/>
              </a:rPr>
              <a:t>Template:</a:t>
            </a:r>
            <a:br>
              <a:rPr lang="en-US">
                <a:latin typeface="Calibri"/>
                <a:ea typeface="Calibri"/>
                <a:cs typeface="Calibri"/>
              </a:rPr>
            </a:br>
            <a:r>
              <a:rPr lang="en-US" err="1">
                <a:latin typeface="Calibri"/>
                <a:ea typeface="Calibri"/>
                <a:cs typeface="Calibri"/>
              </a:rPr>
              <a:t>Procesdoelen</a:t>
            </a:r>
            <a:r>
              <a:rPr lang="en-US">
                <a:latin typeface="Calibri"/>
                <a:ea typeface="Calibri"/>
                <a:cs typeface="Calibri"/>
              </a:rPr>
              <a:t> </a:t>
            </a:r>
            <a:br>
              <a:rPr lang="en-US">
                <a:latin typeface="Calibri"/>
                <a:ea typeface="Calibri"/>
                <a:cs typeface="Calibri"/>
              </a:rPr>
            </a:br>
            <a:r>
              <a:rPr lang="en-US">
                <a:latin typeface="Calibri"/>
                <a:ea typeface="Calibri"/>
                <a:cs typeface="Calibri"/>
              </a:rPr>
              <a:t>&amp; </a:t>
            </a:r>
            <a:r>
              <a:rPr lang="en-US" err="1">
                <a:latin typeface="Calibri"/>
                <a:ea typeface="Calibri"/>
                <a:cs typeface="Calibri"/>
              </a:rPr>
              <a:t>transformatieplan</a:t>
            </a:r>
            <a:br>
              <a:rPr lang="en-US">
                <a:ea typeface="Calibri"/>
              </a:rPr>
            </a:br>
            <a:endParaRPr lang="en-US">
              <a:ea typeface="Calibri"/>
            </a:endParaRPr>
          </a:p>
        </p:txBody>
      </p:sp>
      <p:sp>
        <p:nvSpPr>
          <p:cNvPr id="9" name="Oval 8">
            <a:extLst>
              <a:ext uri="{FF2B5EF4-FFF2-40B4-BE49-F238E27FC236}">
                <a16:creationId xmlns:a16="http://schemas.microsoft.com/office/drawing/2014/main" id="{5695D66D-5F2D-6CE5-BEB1-0B143D6CB24C}"/>
              </a:ext>
            </a:extLst>
          </p:cNvPr>
          <p:cNvSpPr/>
          <p:nvPr/>
        </p:nvSpPr>
        <p:spPr>
          <a:xfrm>
            <a:off x="8772000" y="-2839500"/>
            <a:ext cx="6840000" cy="6840000"/>
          </a:xfrm>
          <a:prstGeom prst="ellipse">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xtBox 9">
            <a:extLst>
              <a:ext uri="{FF2B5EF4-FFF2-40B4-BE49-F238E27FC236}">
                <a16:creationId xmlns:a16="http://schemas.microsoft.com/office/drawing/2014/main" id="{956F2CC3-15FD-C043-F4E3-04A2D9638B4E}"/>
              </a:ext>
            </a:extLst>
          </p:cNvPr>
          <p:cNvSpPr txBox="1"/>
          <p:nvPr/>
        </p:nvSpPr>
        <p:spPr>
          <a:xfrm>
            <a:off x="9383712" y="1124633"/>
            <a:ext cx="2617470" cy="646331"/>
          </a:xfrm>
          <a:prstGeom prst="rect">
            <a:avLst/>
          </a:prstGeom>
          <a:noFill/>
        </p:spPr>
        <p:txBody>
          <a:bodyPr wrap="square" rtlCol="0">
            <a:spAutoFit/>
          </a:bodyPr>
          <a:lstStyle/>
          <a:p>
            <a:r>
              <a:rPr lang="nl-NL" sz="3600">
                <a:latin typeface="+mj-lt"/>
              </a:rPr>
              <a:t>Digitaliseren</a:t>
            </a:r>
          </a:p>
        </p:txBody>
      </p:sp>
    </p:spTree>
    <p:extLst>
      <p:ext uri="{BB962C8B-B14F-4D97-AF65-F5344CB8AC3E}">
        <p14:creationId xmlns:p14="http://schemas.microsoft.com/office/powerpoint/2010/main" val="1120892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FFA01B79-BEAA-57D6-C654-11534DA7F157}"/>
              </a:ext>
            </a:extLst>
          </p:cNvPr>
          <p:cNvSpPr>
            <a:spLocks noGrp="1"/>
          </p:cNvSpPr>
          <p:nvPr>
            <p:ph type="sldNum" sz="quarter" idx="12"/>
          </p:nvPr>
        </p:nvSpPr>
        <p:spPr/>
        <p:txBody>
          <a:bodyPr/>
          <a:lstStyle/>
          <a:p>
            <a:fld id="{A247B2F0-6972-934D-9DFC-5317D5B3E4B3}" type="slidenum">
              <a:rPr lang="nl-NL" smtClean="0"/>
              <a:pPr/>
              <a:t>2</a:t>
            </a:fld>
            <a:endParaRPr lang="nl-NL"/>
          </a:p>
        </p:txBody>
      </p:sp>
      <p:graphicFrame>
        <p:nvGraphicFramePr>
          <p:cNvPr id="8" name="Table 5">
            <a:extLst>
              <a:ext uri="{FF2B5EF4-FFF2-40B4-BE49-F238E27FC236}">
                <a16:creationId xmlns:a16="http://schemas.microsoft.com/office/drawing/2014/main" id="{FB11F1C3-9311-0F81-BF47-FBF70051E65F}"/>
              </a:ext>
            </a:extLst>
          </p:cNvPr>
          <p:cNvGraphicFramePr>
            <a:graphicFrameLocks/>
          </p:cNvGraphicFramePr>
          <p:nvPr>
            <p:extLst>
              <p:ext uri="{D42A27DB-BD31-4B8C-83A1-F6EECF244321}">
                <p14:modId xmlns:p14="http://schemas.microsoft.com/office/powerpoint/2010/main" val="2330839278"/>
              </p:ext>
            </p:extLst>
          </p:nvPr>
        </p:nvGraphicFramePr>
        <p:xfrm>
          <a:off x="404497" y="885065"/>
          <a:ext cx="11199993" cy="5161222"/>
        </p:xfrm>
        <a:graphic>
          <a:graphicData uri="http://schemas.openxmlformats.org/drawingml/2006/table">
            <a:tbl>
              <a:tblPr firstRow="1" bandRow="1">
                <a:tableStyleId>{5C22544A-7EE6-4342-B048-85BDC9FD1C3A}</a:tableStyleId>
              </a:tblPr>
              <a:tblGrid>
                <a:gridCol w="1782535">
                  <a:extLst>
                    <a:ext uri="{9D8B030D-6E8A-4147-A177-3AD203B41FA5}">
                      <a16:colId xmlns:a16="http://schemas.microsoft.com/office/drawing/2014/main" val="263509172"/>
                    </a:ext>
                  </a:extLst>
                </a:gridCol>
                <a:gridCol w="4475631">
                  <a:extLst>
                    <a:ext uri="{9D8B030D-6E8A-4147-A177-3AD203B41FA5}">
                      <a16:colId xmlns:a16="http://schemas.microsoft.com/office/drawing/2014/main" val="944080571"/>
                    </a:ext>
                  </a:extLst>
                </a:gridCol>
                <a:gridCol w="723026">
                  <a:extLst>
                    <a:ext uri="{9D8B030D-6E8A-4147-A177-3AD203B41FA5}">
                      <a16:colId xmlns:a16="http://schemas.microsoft.com/office/drawing/2014/main" val="1209798113"/>
                    </a:ext>
                  </a:extLst>
                </a:gridCol>
                <a:gridCol w="765558">
                  <a:extLst>
                    <a:ext uri="{9D8B030D-6E8A-4147-A177-3AD203B41FA5}">
                      <a16:colId xmlns:a16="http://schemas.microsoft.com/office/drawing/2014/main" val="4117361372"/>
                    </a:ext>
                  </a:extLst>
                </a:gridCol>
                <a:gridCol w="708848">
                  <a:extLst>
                    <a:ext uri="{9D8B030D-6E8A-4147-A177-3AD203B41FA5}">
                      <a16:colId xmlns:a16="http://schemas.microsoft.com/office/drawing/2014/main" val="43874658"/>
                    </a:ext>
                  </a:extLst>
                </a:gridCol>
                <a:gridCol w="675866">
                  <a:extLst>
                    <a:ext uri="{9D8B030D-6E8A-4147-A177-3AD203B41FA5}">
                      <a16:colId xmlns:a16="http://schemas.microsoft.com/office/drawing/2014/main" val="1771980576"/>
                    </a:ext>
                  </a:extLst>
                </a:gridCol>
                <a:gridCol w="680495">
                  <a:extLst>
                    <a:ext uri="{9D8B030D-6E8A-4147-A177-3AD203B41FA5}">
                      <a16:colId xmlns:a16="http://schemas.microsoft.com/office/drawing/2014/main" val="2629227163"/>
                    </a:ext>
                  </a:extLst>
                </a:gridCol>
                <a:gridCol w="723029">
                  <a:extLst>
                    <a:ext uri="{9D8B030D-6E8A-4147-A177-3AD203B41FA5}">
                      <a16:colId xmlns:a16="http://schemas.microsoft.com/office/drawing/2014/main" val="4024774927"/>
                    </a:ext>
                  </a:extLst>
                </a:gridCol>
                <a:gridCol w="665005">
                  <a:extLst>
                    <a:ext uri="{9D8B030D-6E8A-4147-A177-3AD203B41FA5}">
                      <a16:colId xmlns:a16="http://schemas.microsoft.com/office/drawing/2014/main" val="1941587739"/>
                    </a:ext>
                  </a:extLst>
                </a:gridCol>
              </a:tblGrid>
              <a:tr h="144447">
                <a:tc>
                  <a:txBody>
                    <a:bodyPr/>
                    <a:lstStyle/>
                    <a:p>
                      <a:endParaRPr lang="nl-NL" sz="1000" b="1" baseline="0">
                        <a:solidFill>
                          <a:schemeClr val="accent1"/>
                        </a:solidFill>
                        <a:latin typeface="+mj-lt"/>
                      </a:endParaRPr>
                    </a:p>
                  </a:txBody>
                  <a:tcPr anchor="ctr">
                    <a:solidFill>
                      <a:schemeClr val="bg1"/>
                    </a:solidFill>
                  </a:tcPr>
                </a:tc>
                <a:tc>
                  <a:txBody>
                    <a:bodyPr/>
                    <a:lstStyle/>
                    <a:p>
                      <a:pPr marL="0" lvl="0" indent="0" algn="l">
                        <a:lnSpc>
                          <a:spcPct val="100000"/>
                        </a:lnSpc>
                        <a:spcBef>
                          <a:spcPts val="0"/>
                        </a:spcBef>
                        <a:spcAft>
                          <a:spcPts val="0"/>
                        </a:spcAft>
                        <a:buNone/>
                      </a:pPr>
                      <a:endParaRPr lang="nl-NL" sz="1000" b="1" baseline="0">
                        <a:solidFill>
                          <a:schemeClr val="accent1"/>
                        </a:solidFill>
                        <a:latin typeface="+mj-lt"/>
                      </a:endParaRPr>
                    </a:p>
                  </a:txBody>
                  <a:tcPr anchor="ctr">
                    <a:solidFill>
                      <a:schemeClr val="bg1"/>
                    </a:solidFill>
                  </a:tcPr>
                </a:tc>
                <a:tc gridSpan="7">
                  <a:txBody>
                    <a:bodyPr/>
                    <a:lstStyle/>
                    <a:p>
                      <a:pPr marL="0" lvl="0" indent="0" algn="ctr" defTabSz="914400">
                        <a:lnSpc>
                          <a:spcPct val="100000"/>
                        </a:lnSpc>
                        <a:spcBef>
                          <a:spcPts val="0"/>
                        </a:spcBef>
                        <a:spcAft>
                          <a:spcPts val="0"/>
                        </a:spcAft>
                        <a:buNone/>
                        <a:tabLst/>
                        <a:defRPr/>
                      </a:pPr>
                      <a:r>
                        <a:rPr lang="nl-NL" sz="1000" b="1" baseline="0">
                          <a:solidFill>
                            <a:schemeClr val="bg1"/>
                          </a:solidFill>
                          <a:latin typeface="+mj-lt"/>
                        </a:rPr>
                        <a:t>Voortgang per huis</a:t>
                      </a:r>
                    </a:p>
                  </a:txBody>
                  <a:tcPr anchor="ctr">
                    <a:solidFill>
                      <a:srgbClr val="0096A1"/>
                    </a:solidFill>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2059769754"/>
                  </a:ext>
                </a:extLst>
              </a:tr>
              <a:tr h="144447">
                <a:tc>
                  <a:txBody>
                    <a:bodyPr/>
                    <a:lstStyle/>
                    <a:p>
                      <a:r>
                        <a:rPr lang="nl-NL" sz="1000" b="1" baseline="0">
                          <a:solidFill>
                            <a:srgbClr val="004F59"/>
                          </a:solidFill>
                          <a:latin typeface="+mj-lt"/>
                        </a:rPr>
                        <a:t>Onderdeel</a:t>
                      </a:r>
                    </a:p>
                  </a:txBody>
                  <a:tcPr anchor="ctr">
                    <a:lnB w="12700" cap="flat" cmpd="sng" algn="ctr">
                      <a:solidFill>
                        <a:srgbClr val="004F59"/>
                      </a:solidFill>
                      <a:prstDash val="solid"/>
                      <a:round/>
                      <a:headEnd type="none" w="med" len="med"/>
                      <a:tailEnd type="none" w="med" len="med"/>
                    </a:lnB>
                    <a:solidFill>
                      <a:schemeClr val="bg1"/>
                    </a:solidFill>
                  </a:tcPr>
                </a:tc>
                <a:tc>
                  <a:txBody>
                    <a:bodyPr/>
                    <a:lstStyle/>
                    <a:p>
                      <a:pPr marL="0" lvl="0" indent="0" algn="l">
                        <a:lnSpc>
                          <a:spcPct val="100000"/>
                        </a:lnSpc>
                        <a:spcBef>
                          <a:spcPts val="0"/>
                        </a:spcBef>
                        <a:spcAft>
                          <a:spcPts val="0"/>
                        </a:spcAft>
                        <a:buNone/>
                      </a:pPr>
                      <a:r>
                        <a:rPr lang="nl-NL" sz="1000" b="1" baseline="0">
                          <a:solidFill>
                            <a:srgbClr val="004F59"/>
                          </a:solidFill>
                          <a:latin typeface="+mj-lt"/>
                        </a:rPr>
                        <a:t>Procesdoel</a:t>
                      </a:r>
                    </a:p>
                  </a:txBody>
                  <a:tcPr anchor="ctr">
                    <a:lnB w="12700" cap="flat" cmpd="sng" algn="ctr">
                      <a:solidFill>
                        <a:srgbClr val="004F59"/>
                      </a:solidFill>
                      <a:prstDash val="solid"/>
                      <a:round/>
                      <a:headEnd type="none" w="med" len="med"/>
                      <a:tailEnd type="none" w="med" len="med"/>
                    </a:lnB>
                    <a:solidFill>
                      <a:schemeClr val="bg1"/>
                    </a:solidFill>
                  </a:tcPr>
                </a:tc>
                <a:tc>
                  <a:txBody>
                    <a:bodyPr/>
                    <a:lstStyle/>
                    <a:p>
                      <a:pPr marL="0" lvl="0" indent="0" algn="ctr" defTabSz="914400">
                        <a:lnSpc>
                          <a:spcPct val="100000"/>
                        </a:lnSpc>
                        <a:spcBef>
                          <a:spcPts val="0"/>
                        </a:spcBef>
                        <a:spcAft>
                          <a:spcPts val="0"/>
                        </a:spcAft>
                        <a:buNone/>
                        <a:tabLst/>
                        <a:defRPr/>
                      </a:pPr>
                      <a:endParaRPr lang="nl-NL" sz="1000" b="1" baseline="0">
                        <a:solidFill>
                          <a:schemeClr val="tx1"/>
                        </a:solidFill>
                      </a:endParaRPr>
                    </a:p>
                  </a:txBody>
                  <a:tcPr marL="45720" marR="45720" anchor="ctr">
                    <a:lnB w="12700" cap="flat" cmpd="sng" algn="ctr">
                      <a:solidFill>
                        <a:schemeClr val="tx1"/>
                      </a:solidFill>
                      <a:prstDash val="solid"/>
                      <a:round/>
                      <a:headEnd type="none" w="med" len="med"/>
                      <a:tailEnd type="none" w="med" len="med"/>
                    </a:lnB>
                    <a:solidFill>
                      <a:srgbClr val="DDEFE8"/>
                    </a:solidFill>
                  </a:tcPr>
                </a:tc>
                <a:tc>
                  <a:txBody>
                    <a:bodyPr/>
                    <a:lstStyle/>
                    <a:p>
                      <a:pPr marL="0" lvl="0" indent="0" algn="ctr" defTabSz="914400">
                        <a:lnSpc>
                          <a:spcPct val="100000"/>
                        </a:lnSpc>
                        <a:spcBef>
                          <a:spcPts val="0"/>
                        </a:spcBef>
                        <a:spcAft>
                          <a:spcPts val="0"/>
                        </a:spcAft>
                        <a:buNone/>
                        <a:tabLst/>
                        <a:defRPr/>
                      </a:pPr>
                      <a:endParaRPr lang="nl-NL" sz="1000" b="1" baseline="0">
                        <a:solidFill>
                          <a:schemeClr val="tx1"/>
                        </a:solidFill>
                      </a:endParaRPr>
                    </a:p>
                  </a:txBody>
                  <a:tcPr marL="45720" marR="45720" anchor="ctr">
                    <a:lnB w="12700" cap="flat" cmpd="sng" algn="ctr">
                      <a:solidFill>
                        <a:schemeClr val="tx1"/>
                      </a:solidFill>
                      <a:prstDash val="solid"/>
                      <a:round/>
                      <a:headEnd type="none" w="med" len="med"/>
                      <a:tailEnd type="none" w="med" len="med"/>
                    </a:lnB>
                    <a:solidFill>
                      <a:srgbClr val="DDEFE8"/>
                    </a:solidFill>
                  </a:tcPr>
                </a:tc>
                <a:tc>
                  <a:txBody>
                    <a:bodyPr/>
                    <a:lstStyle/>
                    <a:p>
                      <a:pPr marL="0" lvl="0" indent="0" algn="ctr" defTabSz="914400">
                        <a:lnSpc>
                          <a:spcPct val="100000"/>
                        </a:lnSpc>
                        <a:spcBef>
                          <a:spcPts val="0"/>
                        </a:spcBef>
                        <a:spcAft>
                          <a:spcPts val="0"/>
                        </a:spcAft>
                        <a:buNone/>
                        <a:tabLst/>
                        <a:defRPr/>
                      </a:pPr>
                      <a:endParaRPr lang="nl-NL" sz="1000" b="1" baseline="0">
                        <a:solidFill>
                          <a:schemeClr val="tx1"/>
                        </a:solidFill>
                      </a:endParaRPr>
                    </a:p>
                  </a:txBody>
                  <a:tcPr marL="45720" marR="45720" anchor="ctr">
                    <a:lnB w="12700" cap="flat" cmpd="sng" algn="ctr">
                      <a:solidFill>
                        <a:schemeClr val="tx1"/>
                      </a:solidFill>
                      <a:prstDash val="solid"/>
                      <a:round/>
                      <a:headEnd type="none" w="med" len="med"/>
                      <a:tailEnd type="none" w="med" len="med"/>
                    </a:lnB>
                    <a:solidFill>
                      <a:srgbClr val="DDEFE8"/>
                    </a:solidFill>
                  </a:tcPr>
                </a:tc>
                <a:tc>
                  <a:txBody>
                    <a:bodyPr/>
                    <a:lstStyle/>
                    <a:p>
                      <a:pPr marL="0" lvl="0" indent="0" algn="ctr" defTabSz="914400">
                        <a:lnSpc>
                          <a:spcPct val="100000"/>
                        </a:lnSpc>
                        <a:spcBef>
                          <a:spcPts val="0"/>
                        </a:spcBef>
                        <a:spcAft>
                          <a:spcPts val="0"/>
                        </a:spcAft>
                        <a:buNone/>
                        <a:tabLst/>
                        <a:defRPr/>
                      </a:pPr>
                      <a:endParaRPr lang="nl-NL" sz="1000" b="1" baseline="0">
                        <a:solidFill>
                          <a:schemeClr val="tx1"/>
                        </a:solidFill>
                      </a:endParaRPr>
                    </a:p>
                  </a:txBody>
                  <a:tcPr marL="45720" marR="45720" anchor="ctr">
                    <a:lnB w="12700" cap="flat" cmpd="sng" algn="ctr">
                      <a:solidFill>
                        <a:schemeClr val="tx1"/>
                      </a:solidFill>
                      <a:prstDash val="solid"/>
                      <a:round/>
                      <a:headEnd type="none" w="med" len="med"/>
                      <a:tailEnd type="none" w="med" len="med"/>
                    </a:lnB>
                    <a:solidFill>
                      <a:srgbClr val="DDEFE8"/>
                    </a:solidFill>
                  </a:tcPr>
                </a:tc>
                <a:tc>
                  <a:txBody>
                    <a:bodyPr/>
                    <a:lstStyle/>
                    <a:p>
                      <a:pPr marL="0" lvl="0" indent="0" algn="ctr" defTabSz="914400">
                        <a:lnSpc>
                          <a:spcPct val="100000"/>
                        </a:lnSpc>
                        <a:spcBef>
                          <a:spcPts val="0"/>
                        </a:spcBef>
                        <a:spcAft>
                          <a:spcPts val="0"/>
                        </a:spcAft>
                        <a:buNone/>
                        <a:tabLst/>
                        <a:defRPr/>
                      </a:pPr>
                      <a:endParaRPr lang="nl-NL" sz="1000" b="1" baseline="0">
                        <a:solidFill>
                          <a:schemeClr val="tx1"/>
                        </a:solidFill>
                      </a:endParaRPr>
                    </a:p>
                  </a:txBody>
                  <a:tcPr marL="45720" marR="45720" anchor="ctr">
                    <a:lnB w="12700" cap="flat" cmpd="sng" algn="ctr">
                      <a:solidFill>
                        <a:schemeClr val="tx1"/>
                      </a:solidFill>
                      <a:prstDash val="solid"/>
                      <a:round/>
                      <a:headEnd type="none" w="med" len="med"/>
                      <a:tailEnd type="none" w="med" len="med"/>
                    </a:lnB>
                    <a:solidFill>
                      <a:srgbClr val="DDEFE8"/>
                    </a:solidFill>
                  </a:tcPr>
                </a:tc>
                <a:tc>
                  <a:txBody>
                    <a:bodyPr/>
                    <a:lstStyle/>
                    <a:p>
                      <a:pPr marL="0" lvl="0" indent="0" algn="ctr" defTabSz="914400">
                        <a:lnSpc>
                          <a:spcPct val="100000"/>
                        </a:lnSpc>
                        <a:spcBef>
                          <a:spcPts val="0"/>
                        </a:spcBef>
                        <a:spcAft>
                          <a:spcPts val="0"/>
                        </a:spcAft>
                        <a:buNone/>
                        <a:tabLst/>
                        <a:defRPr/>
                      </a:pPr>
                      <a:endParaRPr lang="nl-NL" sz="1000" b="1" baseline="0">
                        <a:solidFill>
                          <a:schemeClr val="tx1"/>
                        </a:solidFill>
                      </a:endParaRPr>
                    </a:p>
                  </a:txBody>
                  <a:tcPr marL="45720" marR="45720" anchor="ctr">
                    <a:lnB w="12700" cap="flat" cmpd="sng" algn="ctr">
                      <a:solidFill>
                        <a:schemeClr val="tx1"/>
                      </a:solidFill>
                      <a:prstDash val="solid"/>
                      <a:round/>
                      <a:headEnd type="none" w="med" len="med"/>
                      <a:tailEnd type="none" w="med" len="med"/>
                    </a:lnB>
                    <a:solidFill>
                      <a:srgbClr val="DDEFE8"/>
                    </a:solidFill>
                  </a:tcPr>
                </a:tc>
                <a:tc>
                  <a:txBody>
                    <a:bodyPr/>
                    <a:lstStyle/>
                    <a:p>
                      <a:pPr marL="0" lvl="0" indent="0" algn="ctr" defTabSz="914400">
                        <a:lnSpc>
                          <a:spcPct val="100000"/>
                        </a:lnSpc>
                        <a:spcBef>
                          <a:spcPts val="0"/>
                        </a:spcBef>
                        <a:spcAft>
                          <a:spcPts val="0"/>
                        </a:spcAft>
                        <a:buNone/>
                        <a:tabLst/>
                        <a:defRPr/>
                      </a:pPr>
                      <a:endParaRPr lang="nl-NL" sz="1000" b="1" baseline="0">
                        <a:solidFill>
                          <a:schemeClr val="tx1"/>
                        </a:solidFill>
                      </a:endParaRPr>
                    </a:p>
                  </a:txBody>
                  <a:tcPr marL="45720" marR="45720" anchor="ctr">
                    <a:lnB w="12700" cap="flat" cmpd="sng" algn="ctr">
                      <a:solidFill>
                        <a:schemeClr val="tx1"/>
                      </a:solidFill>
                      <a:prstDash val="solid"/>
                      <a:round/>
                      <a:headEnd type="none" w="med" len="med"/>
                      <a:tailEnd type="none" w="med" len="med"/>
                    </a:lnB>
                    <a:solidFill>
                      <a:srgbClr val="DDEFE8"/>
                    </a:solidFill>
                  </a:tcPr>
                </a:tc>
                <a:extLst>
                  <a:ext uri="{0D108BD9-81ED-4DB2-BD59-A6C34878D82A}">
                    <a16:rowId xmlns:a16="http://schemas.microsoft.com/office/drawing/2014/main" val="3855110899"/>
                  </a:ext>
                </a:extLst>
              </a:tr>
              <a:tr h="176548">
                <a:tc rowSpan="2">
                  <a:txBody>
                    <a:bodyPr/>
                    <a:lstStyle/>
                    <a:p>
                      <a:pPr marL="0" lvl="0" indent="0" algn="l">
                        <a:buNone/>
                      </a:pPr>
                      <a:r>
                        <a:rPr lang="nl-NL" sz="1000" b="1" kern="1200">
                          <a:solidFill>
                            <a:schemeClr val="accent1"/>
                          </a:solidFill>
                          <a:latin typeface="+mj-lt"/>
                          <a:ea typeface="+mn-ea"/>
                          <a:cs typeface="+mn-cs"/>
                        </a:rPr>
                        <a:t>Deelnemers</a:t>
                      </a:r>
                    </a:p>
                  </a:txBody>
                  <a:tcPr anchor="ctr">
                    <a:lnT w="12700" cap="flat" cmpd="sng" algn="ctr">
                      <a:solidFill>
                        <a:srgbClr val="004F5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DEFE8"/>
                    </a:solidFill>
                  </a:tcPr>
                </a:tc>
                <a:tc>
                  <a:txBody>
                    <a:bodyPr/>
                    <a:lstStyle/>
                    <a:p>
                      <a:pPr marL="0" lvl="0" indent="0" algn="l">
                        <a:lnSpc>
                          <a:spcPct val="93000"/>
                        </a:lnSpc>
                        <a:spcBef>
                          <a:spcPct val="0"/>
                        </a:spcBef>
                        <a:spcAft>
                          <a:spcPts val="0"/>
                        </a:spcAft>
                        <a:buFont typeface="Arial"/>
                        <a:buNone/>
                      </a:pPr>
                      <a:r>
                        <a:rPr lang="nl-NL" sz="1000" b="0" kern="1200">
                          <a:solidFill>
                            <a:schemeClr val="accent1"/>
                          </a:solidFill>
                          <a:latin typeface="+mn-lt"/>
                          <a:ea typeface="+mn-ea"/>
                          <a:cs typeface="+mn-cs"/>
                        </a:rPr>
                        <a:t>Eerste 100 patiënten in thuismonitoring</a:t>
                      </a:r>
                    </a:p>
                  </a:txBody>
                  <a:tcPr anchor="ctr">
                    <a:lnT w="12700" cap="flat" cmpd="sng" algn="ctr">
                      <a:solidFill>
                        <a:srgbClr val="004F59"/>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chemeClr val="tx1"/>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1187435416"/>
                  </a:ext>
                </a:extLst>
              </a:tr>
              <a:tr h="176548">
                <a:tc vMerge="1">
                  <a:txBody>
                    <a:bodyPr/>
                    <a:lstStyle/>
                    <a:p>
                      <a:pPr marL="0" indent="0" algn="l">
                        <a:buFont typeface="Arial" panose="020B0604020202020204" pitchFamily="34" charset="0"/>
                        <a:buNone/>
                      </a:pPr>
                      <a:endParaRPr lang="nl-NL" sz="1100" b="1" kern="1200">
                        <a:solidFill>
                          <a:schemeClr val="tx2"/>
                        </a:solidFill>
                        <a:latin typeface="+mn-lt"/>
                        <a:ea typeface="+mn-ea"/>
                        <a:cs typeface="+mn-cs"/>
                      </a:endParaRPr>
                    </a:p>
                  </a:txBody>
                  <a:tcPr anchor="ctr">
                    <a:lnT w="12700" cap="flat" cmpd="sng" algn="ctr">
                      <a:solidFill>
                        <a:schemeClr val="bg1">
                          <a:lumMod val="65000"/>
                        </a:schemeClr>
                      </a:solidFill>
                      <a:prstDash val="solid"/>
                      <a:round/>
                      <a:headEnd type="none" w="med" len="med"/>
                      <a:tailEnd type="none" w="med" len="med"/>
                    </a:lnT>
                    <a:solidFill>
                      <a:srgbClr val="DDEFE8"/>
                    </a:solidFill>
                  </a:tcPr>
                </a:tc>
                <a:tc>
                  <a:txBody>
                    <a:bodyPr/>
                    <a:lstStyle/>
                    <a:p>
                      <a:pPr marL="0" lvl="0" indent="0" algn="l">
                        <a:lnSpc>
                          <a:spcPct val="93000"/>
                        </a:lnSpc>
                        <a:spcBef>
                          <a:spcPct val="0"/>
                        </a:spcBef>
                        <a:spcAft>
                          <a:spcPts val="0"/>
                        </a:spcAft>
                        <a:buNone/>
                      </a:pPr>
                      <a:r>
                        <a:rPr lang="nl-NL" sz="1000" b="0" i="0" u="none" strike="noStrike" kern="1200" noProof="0">
                          <a:solidFill>
                            <a:schemeClr val="accent1"/>
                          </a:solidFill>
                          <a:latin typeface="Calibri"/>
                        </a:rPr>
                        <a:t>Deelname &gt;50% [specifiek </a:t>
                      </a:r>
                      <a:r>
                        <a:rPr lang="nl-NL" sz="1000" b="0" i="0" u="none" strike="noStrike" kern="1200" noProof="0" err="1">
                          <a:solidFill>
                            <a:schemeClr val="accent1"/>
                          </a:solidFill>
                          <a:latin typeface="Calibri"/>
                        </a:rPr>
                        <a:t>zorgpad</a:t>
                      </a:r>
                      <a:r>
                        <a:rPr lang="nl-NL" sz="1000" b="0" i="0" u="none" strike="noStrike" kern="1200" noProof="0">
                          <a:solidFill>
                            <a:schemeClr val="accent1"/>
                          </a:solidFill>
                          <a:latin typeface="Calibri"/>
                        </a:rPr>
                        <a:t> deelnamedoel] </a:t>
                      </a:r>
                      <a:endParaRPr lang="nl-NL" sz="1000" kern="1200">
                        <a:solidFill>
                          <a:schemeClr val="accent1"/>
                        </a:solidFill>
                        <a:latin typeface="+mn-lt"/>
                        <a:ea typeface="+mn-ea"/>
                        <a:cs typeface="+mn-cs"/>
                      </a:endParaRPr>
                    </a:p>
                  </a:txBody>
                  <a:tcPr anchor="ctr">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55904770"/>
                  </a:ext>
                </a:extLst>
              </a:tr>
              <a:tr h="176548">
                <a:tc rowSpan="5">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sz="1000" b="1" kern="1200">
                          <a:solidFill>
                            <a:schemeClr val="accent1"/>
                          </a:solidFill>
                          <a:latin typeface="+mj-lt"/>
                          <a:ea typeface="+mn-ea"/>
                          <a:cs typeface="+mn-cs"/>
                        </a:rPr>
                        <a:t>Zorgproces-aanpassingen</a:t>
                      </a:r>
                    </a:p>
                  </a:txBody>
                  <a:tcPr anchor="ct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DEFE8"/>
                    </a:solidFill>
                  </a:tcPr>
                </a:tc>
                <a:tc>
                  <a:txBody>
                    <a:bodyPr/>
                    <a:lstStyle/>
                    <a:p>
                      <a:pPr marL="0" lvl="0" indent="0" algn="l">
                        <a:lnSpc>
                          <a:spcPct val="93000"/>
                        </a:lnSpc>
                        <a:spcBef>
                          <a:spcPct val="0"/>
                        </a:spcBef>
                        <a:spcAft>
                          <a:spcPts val="0"/>
                        </a:spcAft>
                        <a:buNone/>
                      </a:pPr>
                      <a:r>
                        <a:rPr lang="nl-NL" sz="1000" b="0" i="0" u="none" strike="noStrike" kern="1200" noProof="0">
                          <a:solidFill>
                            <a:schemeClr val="accent1"/>
                          </a:solidFill>
                          <a:latin typeface="Calibri"/>
                        </a:rPr>
                        <a:t>[Proces-verandering 1]</a:t>
                      </a:r>
                      <a:endParaRPr lang="en-US" sz="1000">
                        <a:solidFill>
                          <a:schemeClr val="accent1"/>
                        </a:solidFill>
                      </a:endParaRPr>
                    </a:p>
                  </a:txBody>
                  <a:tcPr anchor="ctr">
                    <a:lnT w="12700" cap="flat" cmpd="sng" algn="ctr">
                      <a:solidFill>
                        <a:schemeClr val="bg1">
                          <a:lumMod val="65000"/>
                        </a:schemeClr>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chemeClr val="bg1">
                          <a:lumMod val="65000"/>
                        </a:schemeClr>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chemeClr val="bg1">
                          <a:lumMod val="65000"/>
                        </a:schemeClr>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chemeClr val="bg1">
                          <a:lumMod val="65000"/>
                        </a:schemeClr>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chemeClr val="bg1">
                          <a:lumMod val="65000"/>
                        </a:schemeClr>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chemeClr val="bg1">
                          <a:lumMod val="65000"/>
                        </a:schemeClr>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chemeClr val="bg1">
                          <a:lumMod val="65000"/>
                        </a:schemeClr>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chemeClr val="bg1">
                          <a:lumMod val="65000"/>
                        </a:schemeClr>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2373103406"/>
                  </a:ext>
                </a:extLst>
              </a:tr>
              <a:tr h="176548">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sz="1200" b="1" kern="1200">
                        <a:solidFill>
                          <a:schemeClr val="tx2"/>
                        </a:solidFill>
                        <a:latin typeface="+mj-lt"/>
                        <a:ea typeface="+mn-ea"/>
                        <a:cs typeface="+mn-cs"/>
                      </a:endParaRPr>
                    </a:p>
                  </a:txBody>
                  <a:tcPr anchor="ctr">
                    <a:lnT w="12700" cap="flat" cmpd="sng" algn="ctr">
                      <a:solidFill>
                        <a:srgbClr val="004F59"/>
                      </a:solidFill>
                      <a:prstDash val="solid"/>
                      <a:round/>
                      <a:headEnd type="none" w="med" len="med"/>
                      <a:tailEnd type="none" w="med" len="med"/>
                    </a:lnT>
                    <a:lnB w="12700" cap="flat" cmpd="sng" algn="ctr">
                      <a:solidFill>
                        <a:srgbClr val="004F59"/>
                      </a:solidFill>
                      <a:prstDash val="solid"/>
                      <a:round/>
                      <a:headEnd type="none" w="med" len="med"/>
                      <a:tailEnd type="none" w="med" len="med"/>
                    </a:lnB>
                    <a:solidFill>
                      <a:srgbClr val="DDEFE8"/>
                    </a:solidFill>
                  </a:tcPr>
                </a:tc>
                <a:tc>
                  <a:txBody>
                    <a:bodyPr/>
                    <a:lstStyle/>
                    <a:p>
                      <a:pPr marL="0" lvl="0" indent="0" algn="l">
                        <a:lnSpc>
                          <a:spcPct val="93000"/>
                        </a:lnSpc>
                        <a:spcBef>
                          <a:spcPct val="0"/>
                        </a:spcBef>
                        <a:spcAft>
                          <a:spcPts val="0"/>
                        </a:spcAft>
                        <a:buNone/>
                      </a:pPr>
                      <a:r>
                        <a:rPr lang="nl-NL" sz="1000" b="0" i="0" u="none" strike="noStrike" kern="1200" noProof="0">
                          <a:solidFill>
                            <a:schemeClr val="accent1"/>
                          </a:solidFill>
                          <a:latin typeface="Calibri"/>
                        </a:rPr>
                        <a:t>[Proces-verandering 2]</a:t>
                      </a:r>
                      <a:endParaRPr lang="en-US" sz="1000">
                        <a:solidFill>
                          <a:schemeClr val="accent1"/>
                        </a:solidFill>
                      </a:endParaRPr>
                    </a:p>
                  </a:txBody>
                  <a:tcPr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extLst>
                  <a:ext uri="{0D108BD9-81ED-4DB2-BD59-A6C34878D82A}">
                    <a16:rowId xmlns:a16="http://schemas.microsoft.com/office/drawing/2014/main" val="3610932084"/>
                  </a:ext>
                </a:extLst>
              </a:tr>
              <a:tr h="176548">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sz="1200" b="1" kern="1200">
                        <a:solidFill>
                          <a:schemeClr val="tx2"/>
                        </a:solidFill>
                        <a:latin typeface="+mj-lt"/>
                        <a:ea typeface="+mn-ea"/>
                        <a:cs typeface="+mn-cs"/>
                      </a:endParaRPr>
                    </a:p>
                  </a:txBody>
                  <a:tcPr anchor="ctr">
                    <a:lnT w="12700" cap="flat" cmpd="sng" algn="ctr">
                      <a:solidFill>
                        <a:srgbClr val="004F59"/>
                      </a:solidFill>
                      <a:prstDash val="solid"/>
                      <a:round/>
                      <a:headEnd type="none" w="med" len="med"/>
                      <a:tailEnd type="none" w="med" len="med"/>
                    </a:lnT>
                    <a:lnB w="12700" cap="flat" cmpd="sng" algn="ctr">
                      <a:solidFill>
                        <a:srgbClr val="004F59"/>
                      </a:solidFill>
                      <a:prstDash val="solid"/>
                      <a:round/>
                      <a:headEnd type="none" w="med" len="med"/>
                      <a:tailEnd type="none" w="med" len="med"/>
                    </a:lnB>
                    <a:solidFill>
                      <a:srgbClr val="DDEFE8"/>
                    </a:solidFill>
                  </a:tcPr>
                </a:tc>
                <a:tc>
                  <a:txBody>
                    <a:bodyPr/>
                    <a:lstStyle/>
                    <a:p>
                      <a:pPr marL="0" lvl="0" indent="0" algn="l">
                        <a:lnSpc>
                          <a:spcPct val="93000"/>
                        </a:lnSpc>
                        <a:spcBef>
                          <a:spcPct val="0"/>
                        </a:spcBef>
                        <a:spcAft>
                          <a:spcPts val="0"/>
                        </a:spcAft>
                        <a:buNone/>
                      </a:pPr>
                      <a:r>
                        <a:rPr lang="nl-NL" sz="1000" b="0" i="0" u="none" strike="noStrike" kern="1200" noProof="0">
                          <a:solidFill>
                            <a:schemeClr val="accent1"/>
                          </a:solidFill>
                          <a:latin typeface="Calibri"/>
                        </a:rPr>
                        <a:t>[Proces-verandering 3]</a:t>
                      </a:r>
                      <a:endParaRPr lang="en-US" sz="1000">
                        <a:solidFill>
                          <a:schemeClr val="accent1"/>
                        </a:solidFill>
                      </a:endParaRPr>
                    </a:p>
                  </a:txBody>
                  <a:tcPr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extLst>
                  <a:ext uri="{0D108BD9-81ED-4DB2-BD59-A6C34878D82A}">
                    <a16:rowId xmlns:a16="http://schemas.microsoft.com/office/drawing/2014/main" val="627455765"/>
                  </a:ext>
                </a:extLst>
              </a:tr>
              <a:tr h="243164">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sz="1200" b="1" kern="1200">
                        <a:solidFill>
                          <a:schemeClr val="tx2"/>
                        </a:solidFill>
                        <a:latin typeface="+mj-lt"/>
                        <a:ea typeface="+mn-ea"/>
                        <a:cs typeface="+mn-cs"/>
                      </a:endParaRPr>
                    </a:p>
                  </a:txBody>
                  <a:tcPr anchor="ctr">
                    <a:lnT w="12700" cap="flat" cmpd="sng" algn="ctr">
                      <a:solidFill>
                        <a:srgbClr val="004F59"/>
                      </a:solidFill>
                      <a:prstDash val="solid"/>
                      <a:round/>
                      <a:headEnd type="none" w="med" len="med"/>
                      <a:tailEnd type="none" w="med" len="med"/>
                    </a:lnT>
                    <a:solidFill>
                      <a:srgbClr val="DDEFE8"/>
                    </a:solidFill>
                  </a:tcPr>
                </a:tc>
                <a:tc>
                  <a:txBody>
                    <a:bodyPr/>
                    <a:lstStyle/>
                    <a:p>
                      <a:pPr marL="0" lvl="0" indent="0" algn="l">
                        <a:lnSpc>
                          <a:spcPct val="93000"/>
                        </a:lnSpc>
                        <a:spcBef>
                          <a:spcPct val="0"/>
                        </a:spcBef>
                        <a:spcAft>
                          <a:spcPts val="0"/>
                        </a:spcAft>
                        <a:buFont typeface="Arial"/>
                        <a:buNone/>
                      </a:pPr>
                      <a:r>
                        <a:rPr lang="nl-NL" sz="1000" kern="1200">
                          <a:solidFill>
                            <a:schemeClr val="accent1"/>
                          </a:solidFill>
                          <a:latin typeface="+mn-lt"/>
                          <a:ea typeface="+mn-ea"/>
                          <a:cs typeface="+mn-cs"/>
                        </a:rPr>
                        <a:t>Zorgproces is zorgverlener onafhankelijk ingericht </a:t>
                      </a:r>
                      <a:endParaRPr lang="en-US" sz="1000">
                        <a:solidFill>
                          <a:schemeClr val="accent1"/>
                        </a:solidFill>
                      </a:endParaRPr>
                    </a:p>
                  </a:txBody>
                  <a:tcPr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extLst>
                  <a:ext uri="{0D108BD9-81ED-4DB2-BD59-A6C34878D82A}">
                    <a16:rowId xmlns:a16="http://schemas.microsoft.com/office/drawing/2014/main" val="4110691101"/>
                  </a:ext>
                </a:extLst>
              </a:tr>
              <a:tr h="176548">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sz="1000" b="1" kern="1200">
                        <a:solidFill>
                          <a:schemeClr val="tx2"/>
                        </a:solidFill>
                        <a:latin typeface="+mj-lt"/>
                        <a:ea typeface="+mn-ea"/>
                        <a:cs typeface="+mn-cs"/>
                      </a:endParaRPr>
                    </a:p>
                  </a:txBody>
                  <a:tcPr anchor="ct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DEFE8"/>
                    </a:solidFill>
                  </a:tcPr>
                </a:tc>
                <a:tc>
                  <a:txBody>
                    <a:bodyPr/>
                    <a:lstStyle/>
                    <a:p>
                      <a:pPr marL="0" marR="0" lvl="0" indent="0" algn="l" defTabSz="914400" rtl="0" eaLnBrk="1" fontAlgn="auto" latinLnBrk="0" hangingPunct="1">
                        <a:lnSpc>
                          <a:spcPct val="93000"/>
                        </a:lnSpc>
                        <a:spcBef>
                          <a:spcPct val="0"/>
                        </a:spcBef>
                        <a:spcAft>
                          <a:spcPts val="0"/>
                        </a:spcAft>
                        <a:buClrTx/>
                        <a:buSzTx/>
                        <a:buFont typeface="Arial"/>
                        <a:buNone/>
                        <a:tabLst/>
                        <a:defRPr/>
                      </a:pPr>
                      <a:r>
                        <a:rPr lang="nl-NL" sz="1000" kern="1200">
                          <a:solidFill>
                            <a:schemeClr val="accent1"/>
                          </a:solidFill>
                          <a:latin typeface="+mn-lt"/>
                          <a:ea typeface="+mn-ea"/>
                          <a:cs typeface="+mn-cs"/>
                        </a:rPr>
                        <a:t>Poli-agenda aangepast op hybride zorg</a:t>
                      </a:r>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69519856"/>
                  </a:ext>
                </a:extLst>
              </a:tr>
              <a:tr h="176548">
                <a:tc rowSpan="2">
                  <a:txBody>
                    <a:bodyPr/>
                    <a:lstStyle/>
                    <a:p>
                      <a:pPr marL="0" lvl="0" indent="0" algn="l">
                        <a:buNone/>
                      </a:pPr>
                      <a:r>
                        <a:rPr lang="nl-NL" sz="1000" b="1" kern="1200" err="1">
                          <a:solidFill>
                            <a:schemeClr val="accent1"/>
                          </a:solidFill>
                          <a:latin typeface="+mj-lt"/>
                          <a:ea typeface="+mn-ea"/>
                          <a:cs typeface="+mn-cs"/>
                        </a:rPr>
                        <a:t>Zorgpadtarget</a:t>
                      </a:r>
                      <a:r>
                        <a:rPr lang="nl-NL" sz="1000" b="1" kern="1200">
                          <a:solidFill>
                            <a:schemeClr val="accent1"/>
                          </a:solidFill>
                          <a:latin typeface="+mj-lt"/>
                          <a:ea typeface="+mn-ea"/>
                          <a:cs typeface="+mn-cs"/>
                        </a:rPr>
                        <a:t>(s)</a:t>
                      </a:r>
                    </a:p>
                  </a:txBody>
                  <a:tcPr anchor="ct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DEFE8"/>
                    </a:solidFill>
                  </a:tcPr>
                </a:tc>
                <a:tc>
                  <a:txBody>
                    <a:bodyPr/>
                    <a:lstStyle/>
                    <a:p>
                      <a:pPr marL="0" lvl="0" indent="0" algn="l">
                        <a:lnSpc>
                          <a:spcPct val="93000"/>
                        </a:lnSpc>
                        <a:spcBef>
                          <a:spcPct val="0"/>
                        </a:spcBef>
                        <a:spcAft>
                          <a:spcPts val="0"/>
                        </a:spcAft>
                        <a:buNone/>
                      </a:pPr>
                      <a:r>
                        <a:rPr lang="nl-NL" sz="1000" kern="1200">
                          <a:solidFill>
                            <a:schemeClr val="accent1"/>
                          </a:solidFill>
                          <a:latin typeface="+mn-lt"/>
                          <a:ea typeface="+mn-ea"/>
                          <a:cs typeface="+mn-cs"/>
                        </a:rPr>
                        <a:t>[</a:t>
                      </a:r>
                      <a:r>
                        <a:rPr lang="nl-NL" sz="1000" kern="1200" err="1">
                          <a:solidFill>
                            <a:schemeClr val="accent1"/>
                          </a:solidFill>
                          <a:latin typeface="+mn-lt"/>
                          <a:ea typeface="+mn-ea"/>
                          <a:cs typeface="+mn-cs"/>
                        </a:rPr>
                        <a:t>zorgpad</a:t>
                      </a:r>
                      <a:r>
                        <a:rPr lang="nl-NL" sz="1000" kern="1200">
                          <a:solidFill>
                            <a:schemeClr val="accent1"/>
                          </a:solidFill>
                          <a:latin typeface="+mn-lt"/>
                          <a:ea typeface="+mn-ea"/>
                          <a:cs typeface="+mn-cs"/>
                        </a:rPr>
                        <a:t> specifiek target / kwantificeren van zorgproces-aanpassing]</a:t>
                      </a:r>
                    </a:p>
                  </a:txBody>
                  <a:tcPr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rgbClr val="A6A6A6"/>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1529952936"/>
                  </a:ext>
                </a:extLst>
              </a:tr>
              <a:tr h="176548">
                <a:tc vMerge="1">
                  <a:txBody>
                    <a:bodyPr/>
                    <a:lstStyle/>
                    <a:p>
                      <a:pPr marL="0" lvl="0" indent="0" algn="l">
                        <a:buNone/>
                      </a:pPr>
                      <a:endParaRPr lang="nl-NL" sz="1000" b="1" kern="1200">
                        <a:solidFill>
                          <a:srgbClr val="FF0000"/>
                        </a:solidFill>
                        <a:latin typeface="+mj-lt"/>
                        <a:ea typeface="+mn-ea"/>
                        <a:cs typeface="+mn-cs"/>
                      </a:endParaRPr>
                    </a:p>
                  </a:txBody>
                  <a:tcPr anchor="ct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DEFE8"/>
                    </a:solidFill>
                  </a:tcPr>
                </a:tc>
                <a:tc>
                  <a:txBody>
                    <a:bodyPr/>
                    <a:lstStyle/>
                    <a:p>
                      <a:pPr marL="0" lvl="0" indent="0" algn="l">
                        <a:lnSpc>
                          <a:spcPct val="93000"/>
                        </a:lnSpc>
                        <a:spcBef>
                          <a:spcPct val="0"/>
                        </a:spcBef>
                        <a:spcAft>
                          <a:spcPts val="0"/>
                        </a:spcAft>
                        <a:buNone/>
                      </a:pPr>
                      <a:r>
                        <a:rPr lang="nl-NL" sz="1000" b="0" i="0" u="none" strike="noStrike" kern="1200" noProof="0">
                          <a:solidFill>
                            <a:schemeClr val="accent1"/>
                          </a:solidFill>
                          <a:latin typeface="Calibri"/>
                        </a:rPr>
                        <a:t>[</a:t>
                      </a:r>
                      <a:r>
                        <a:rPr lang="nl-NL" sz="1000" b="0" i="0" u="none" strike="noStrike" kern="1200" noProof="0" err="1">
                          <a:solidFill>
                            <a:schemeClr val="accent1"/>
                          </a:solidFill>
                          <a:latin typeface="Calibri"/>
                        </a:rPr>
                        <a:t>zorgpad</a:t>
                      </a:r>
                      <a:r>
                        <a:rPr lang="nl-NL" sz="1000" b="0" i="0" u="none" strike="noStrike" kern="1200" noProof="0">
                          <a:solidFill>
                            <a:schemeClr val="accent1"/>
                          </a:solidFill>
                          <a:latin typeface="Calibri"/>
                        </a:rPr>
                        <a:t> specifiek target / kwantificeren van zorgproces-aanpassing]</a:t>
                      </a:r>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11632426"/>
                  </a:ext>
                </a:extLst>
              </a:tr>
              <a:tr h="176548">
                <a:tc rowSpan="4">
                  <a:txBody>
                    <a:bodyPr/>
                    <a:lstStyle/>
                    <a:p>
                      <a:pPr marL="0" lvl="0" indent="0" algn="l" defTabSz="914400">
                        <a:lnSpc>
                          <a:spcPct val="100000"/>
                        </a:lnSpc>
                        <a:spcBef>
                          <a:spcPts val="0"/>
                        </a:spcBef>
                        <a:spcAft>
                          <a:spcPts val="0"/>
                        </a:spcAft>
                        <a:buNone/>
                        <a:tabLst/>
                        <a:defRPr/>
                      </a:pPr>
                      <a:r>
                        <a:rPr lang="nl-NL" sz="1000" b="1" kern="1200">
                          <a:solidFill>
                            <a:schemeClr val="accent1"/>
                          </a:solidFill>
                          <a:latin typeface="+mj-lt"/>
                          <a:ea typeface="+mn-ea"/>
                          <a:cs typeface="+mn-cs"/>
                        </a:rPr>
                        <a:t>Veranderkunde / menskant</a:t>
                      </a:r>
                    </a:p>
                  </a:txBody>
                  <a:tcPr anchor="ct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DEFE8"/>
                    </a:solidFill>
                  </a:tcPr>
                </a:tc>
                <a:tc>
                  <a:txBody>
                    <a:bodyPr/>
                    <a:lstStyle/>
                    <a:p>
                      <a:pPr marL="0" marR="0" lvl="0" indent="0" algn="l" defTabSz="914400" rtl="0" eaLnBrk="1" fontAlgn="auto" latinLnBrk="0" hangingPunct="1">
                        <a:lnSpc>
                          <a:spcPct val="93000"/>
                        </a:lnSpc>
                        <a:spcBef>
                          <a:spcPct val="0"/>
                        </a:spcBef>
                        <a:spcAft>
                          <a:spcPts val="0"/>
                        </a:spcAft>
                        <a:buClrTx/>
                        <a:buSzTx/>
                        <a:buFontTx/>
                        <a:buNone/>
                        <a:tabLst/>
                        <a:defRPr/>
                      </a:pPr>
                      <a:r>
                        <a:rPr lang="nl-NL" sz="1000" b="0" i="0">
                          <a:solidFill>
                            <a:schemeClr val="accent1"/>
                          </a:solidFill>
                          <a:effectLst/>
                          <a:latin typeface="+mn-lt"/>
                        </a:rPr>
                        <a:t>Lijnmanagement is aangehaakt en stuurt mee (o.a. opgenomen in planning &amp; control cyclus)</a:t>
                      </a:r>
                    </a:p>
                  </a:txBody>
                  <a:tcPr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T w="12700" cap="flat" cmpd="sng" algn="ctr">
                      <a:solidFill>
                        <a:srgbClr val="A6A6A6"/>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1203945848"/>
                  </a:ext>
                </a:extLst>
              </a:tr>
              <a:tr h="176548">
                <a:tc vMerge="1">
                  <a:txBody>
                    <a:bodyPr/>
                    <a:lstStyle/>
                    <a:p>
                      <a:pPr defTabSz="914400">
                        <a:tabLst/>
                        <a:defRPr/>
                      </a:pPr>
                      <a:endParaRPr lang="en-US"/>
                    </a:p>
                  </a:txBody>
                  <a:tcPr anchor="ctr">
                    <a:lnT w="12700">
                      <a:solidFill>
                        <a:schemeClr val="bg1">
                          <a:lumMod val="65000"/>
                        </a:schemeClr>
                      </a:solidFill>
                    </a:lnT>
                    <a:lnB w="12700">
                      <a:solidFill>
                        <a:schemeClr val="bg1">
                          <a:lumMod val="65000"/>
                        </a:schemeClr>
                      </a:solidFill>
                    </a:lnB>
                    <a:solidFill>
                      <a:srgbClr val="DDEFE8"/>
                    </a:solidFill>
                  </a:tcPr>
                </a:tc>
                <a:tc>
                  <a:txBody>
                    <a:bodyPr/>
                    <a:lstStyle/>
                    <a:p>
                      <a:pPr algn="l" rtl="0" fontAlgn="base"/>
                      <a:r>
                        <a:rPr lang="nl-NL" sz="1000" b="0" i="0">
                          <a:solidFill>
                            <a:schemeClr val="accent1"/>
                          </a:solidFill>
                          <a:effectLst/>
                          <a:latin typeface="Calibri"/>
                        </a:rPr>
                        <a:t>&gt;50% van vakgroep heeft vertrouwen in thuismonitoring​ / ziet thuismonitoring als belangrijk/de toekomst</a:t>
                      </a:r>
                    </a:p>
                  </a:txBody>
                  <a:tcPr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extLst>
                  <a:ext uri="{0D108BD9-81ED-4DB2-BD59-A6C34878D82A}">
                    <a16:rowId xmlns:a16="http://schemas.microsoft.com/office/drawing/2014/main" val="3579813388"/>
                  </a:ext>
                </a:extLst>
              </a:tr>
              <a:tr h="232722">
                <a:tc vMerge="1">
                  <a:txBody>
                    <a:bodyPr/>
                    <a:lstStyle/>
                    <a:p>
                      <a:pPr defTabSz="914400">
                        <a:tabLst/>
                        <a:defRPr/>
                      </a:pPr>
                      <a:endParaRPr lang="en-US"/>
                    </a:p>
                  </a:txBody>
                  <a:tcPr anchor="ctr">
                    <a:lnT w="12700">
                      <a:solidFill>
                        <a:schemeClr val="bg1">
                          <a:lumMod val="65000"/>
                        </a:schemeClr>
                      </a:solidFill>
                    </a:lnT>
                    <a:solidFill>
                      <a:srgbClr val="DDEFE8"/>
                    </a:solidFill>
                  </a:tcPr>
                </a:tc>
                <a:tc>
                  <a:txBody>
                    <a:bodyPr/>
                    <a:lstStyle/>
                    <a:p>
                      <a:pPr algn="l" rtl="0" fontAlgn="base"/>
                      <a:r>
                        <a:rPr lang="nl-NL" sz="1000" b="0" i="0">
                          <a:solidFill>
                            <a:schemeClr val="accent1"/>
                          </a:solidFill>
                          <a:effectLst/>
                          <a:latin typeface="Calibri"/>
                        </a:rPr>
                        <a:t>Besluit vakgroep dat hybride </a:t>
                      </a:r>
                      <a:r>
                        <a:rPr lang="nl-NL" sz="1000" b="0" i="0" err="1">
                          <a:solidFill>
                            <a:schemeClr val="accent1"/>
                          </a:solidFill>
                          <a:effectLst/>
                          <a:latin typeface="Calibri"/>
                        </a:rPr>
                        <a:t>zorgpad</a:t>
                      </a:r>
                      <a:r>
                        <a:rPr lang="nl-NL" sz="1000" b="0" i="0">
                          <a:solidFill>
                            <a:schemeClr val="accent1"/>
                          </a:solidFill>
                          <a:effectLst/>
                          <a:latin typeface="Calibri"/>
                        </a:rPr>
                        <a:t> de standaard is​</a:t>
                      </a:r>
                    </a:p>
                  </a:txBody>
                  <a:tcPr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solidFill>
                      <a:schemeClr val="bg1">
                        <a:lumMod val="95000"/>
                      </a:schemeClr>
                    </a:solidFill>
                  </a:tcPr>
                </a:tc>
                <a:extLst>
                  <a:ext uri="{0D108BD9-81ED-4DB2-BD59-A6C34878D82A}">
                    <a16:rowId xmlns:a16="http://schemas.microsoft.com/office/drawing/2014/main" val="2026919517"/>
                  </a:ext>
                </a:extLst>
              </a:tr>
              <a:tr h="317500">
                <a:tc vMerge="1">
                  <a:txBody>
                    <a:bodyPr/>
                    <a:lstStyle/>
                    <a:p>
                      <a:pPr marL="0" lvl="0" indent="0" algn="l" defTabSz="914400">
                        <a:lnSpc>
                          <a:spcPct val="100000"/>
                        </a:lnSpc>
                        <a:spcBef>
                          <a:spcPts val="0"/>
                        </a:spcBef>
                        <a:spcAft>
                          <a:spcPts val="0"/>
                        </a:spcAft>
                        <a:buNone/>
                        <a:tabLst/>
                        <a:defRPr/>
                      </a:pPr>
                      <a:endParaRPr lang="nl-NL" sz="1000" b="1" kern="1200">
                        <a:solidFill>
                          <a:srgbClr val="FF0000"/>
                        </a:solidFill>
                        <a:latin typeface="+mj-lt"/>
                        <a:ea typeface="+mn-ea"/>
                        <a:cs typeface="+mn-cs"/>
                      </a:endParaRPr>
                    </a:p>
                  </a:txBody>
                  <a:tcPr anchor="ctr">
                    <a:lnT w="12700" cap="flat" cmpd="sng" algn="ctr">
                      <a:solidFill>
                        <a:schemeClr val="bg1">
                          <a:lumMod val="65000"/>
                        </a:schemeClr>
                      </a:solidFill>
                      <a:prstDash val="solid"/>
                      <a:round/>
                      <a:headEnd type="none" w="med" len="med"/>
                      <a:tailEnd type="none" w="med" len="med"/>
                    </a:lnT>
                    <a:lnB w="12700">
                      <a:solidFill>
                        <a:schemeClr val="bg1">
                          <a:lumMod val="65000"/>
                        </a:schemeClr>
                      </a:solidFill>
                    </a:lnB>
                    <a:solidFill>
                      <a:srgbClr val="DDEFE8"/>
                    </a:solidFill>
                  </a:tcPr>
                </a:tc>
                <a:tc>
                  <a:txBody>
                    <a:bodyPr/>
                    <a:lstStyle/>
                    <a:p>
                      <a:pPr lvl="0" algn="l">
                        <a:buNone/>
                      </a:pPr>
                      <a:r>
                        <a:rPr lang="nl-NL" sz="1000" b="0" i="0">
                          <a:solidFill>
                            <a:schemeClr val="accent1"/>
                          </a:solidFill>
                          <a:effectLst/>
                          <a:latin typeface="Calibri"/>
                        </a:rPr>
                        <a:t>[…]</a:t>
                      </a:r>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93000"/>
                        </a:lnSpc>
                        <a:spcBef>
                          <a:spcPct val="0"/>
                        </a:spcBef>
                        <a:spcAft>
                          <a:spcPts val="0"/>
                        </a:spcAft>
                        <a:buClrTx/>
                        <a:buSzTx/>
                        <a:buFont typeface="Arial"/>
                        <a:buNone/>
                        <a:tabLst/>
                        <a:defRPr/>
                      </a:pPr>
                      <a:r>
                        <a:rPr kumimoji="0" lang="nl-NL" sz="1400" b="0" i="0" u="none" strike="noStrike" kern="1200" cap="none" spc="0" normalizeH="0" baseline="0" noProof="0">
                          <a:ln>
                            <a:noFill/>
                          </a:ln>
                          <a:solidFill>
                            <a:schemeClr val="bg1"/>
                          </a:solidFill>
                          <a:effectLst/>
                          <a:uLnTx/>
                          <a:uFillTx/>
                          <a:latin typeface="Arial"/>
                          <a:ea typeface="+mn-ea"/>
                          <a:cs typeface="Arial"/>
                        </a:rPr>
                        <a:t>●</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79188046"/>
                  </a:ext>
                </a:extLst>
              </a:tr>
              <a:tr h="176547">
                <a:tc rowSpan="2">
                  <a:txBody>
                    <a:bodyPr/>
                    <a:lstStyle/>
                    <a:p>
                      <a:pPr marL="0" lvl="0" indent="0" algn="l">
                        <a:lnSpc>
                          <a:spcPct val="100000"/>
                        </a:lnSpc>
                        <a:spcBef>
                          <a:spcPts val="0"/>
                        </a:spcBef>
                        <a:spcAft>
                          <a:spcPts val="0"/>
                        </a:spcAft>
                        <a:buNone/>
                      </a:pPr>
                      <a:r>
                        <a:rPr lang="nl-NL" sz="1000" b="1" kern="1200">
                          <a:solidFill>
                            <a:schemeClr val="accent1"/>
                          </a:solidFill>
                          <a:latin typeface="+mj-lt"/>
                          <a:ea typeface="+mn-ea"/>
                          <a:cs typeface="+mn-cs"/>
                        </a:rPr>
                        <a:t>Inspannings-doelen</a:t>
                      </a:r>
                    </a:p>
                  </a:txBody>
                  <a:tcPr anchor="ctr">
                    <a:lnR w="0">
                      <a:noFill/>
                    </a:lnR>
                    <a:lnT w="12700">
                      <a:solidFill>
                        <a:schemeClr val="bg1">
                          <a:lumMod val="65000"/>
                        </a:schemeClr>
                      </a:solidFill>
                    </a:lnT>
                    <a:lnB w="12700">
                      <a:solidFill>
                        <a:schemeClr val="bg1">
                          <a:lumMod val="65000"/>
                        </a:schemeClr>
                      </a:solidFill>
                    </a:lnB>
                    <a:solidFill>
                      <a:srgbClr val="DDEFE8"/>
                    </a:solidFill>
                  </a:tcPr>
                </a:tc>
                <a:tc>
                  <a:txBody>
                    <a:bodyPr/>
                    <a:lstStyle/>
                    <a:p>
                      <a:pPr lvl="0" algn="l">
                        <a:buNone/>
                      </a:pPr>
                      <a:r>
                        <a:rPr lang="nl-NL" sz="1000" b="0" i="0">
                          <a:solidFill>
                            <a:schemeClr val="accent1"/>
                          </a:solidFill>
                          <a:effectLst/>
                          <a:latin typeface="Calibri"/>
                        </a:rPr>
                        <a:t>[3x op de zeepkist gestaan / 2x op de agenda bij de vakgroep besproken / 1e evaluatie is besproken / 3 maanden na livegang zijn de resultaten gedeeld met ...]</a:t>
                      </a:r>
                    </a:p>
                  </a:txBody>
                  <a:tcPr anchor="ctr">
                    <a:lnL w="0">
                      <a:noFill/>
                    </a:lnL>
                    <a:lnR w="0">
                      <a:noFill/>
                    </a:lnR>
                    <a:lnT w="12700" cap="flat" cmpd="sng" algn="ctr">
                      <a:solidFill>
                        <a:srgbClr val="A6A6A6"/>
                      </a:solidFill>
                      <a:prstDash val="solid"/>
                      <a:round/>
                      <a:headEnd type="none" w="med" len="med"/>
                      <a:tailEnd type="none" w="med" len="med"/>
                    </a:lnT>
                    <a:lnB w="0" cap="flat" cmpd="sng" algn="ctr">
                      <a:noFill/>
                      <a:prstDash val="solid"/>
                      <a:round/>
                      <a:headEnd type="none" w="med" len="med"/>
                      <a:tailEnd type="none" w="med" len="med"/>
                    </a:lnB>
                    <a:solidFill>
                      <a:schemeClr val="bg1">
                        <a:lumMod val="95000"/>
                      </a:schemeClr>
                    </a:solidFill>
                  </a:tcPr>
                </a:tc>
                <a:tc>
                  <a:txBody>
                    <a:bodyPr/>
                    <a:lstStyle/>
                    <a:p>
                      <a:pPr marL="0" lvl="0" indent="0" algn="ctr" defTabSz="914400">
                        <a:lnSpc>
                          <a:spcPct val="93000"/>
                        </a:lnSpc>
                        <a:spcBef>
                          <a:spcPct val="0"/>
                        </a:spcBef>
                        <a:spcAft>
                          <a:spcPts val="0"/>
                        </a:spcAft>
                        <a:buNone/>
                        <a:tabLst/>
                        <a:defRPr/>
                      </a:pPr>
                      <a:endParaRPr kumimoji="0" lang="nl-NL" sz="1400" b="0" i="0" u="none" strike="noStrike" kern="1200" cap="none" spc="0" normalizeH="0" baseline="0" noProof="0">
                        <a:ln>
                          <a:noFill/>
                        </a:ln>
                        <a:solidFill>
                          <a:schemeClr val="bg1"/>
                        </a:solidFill>
                        <a:effectLst/>
                        <a:uLnTx/>
                        <a:uFillTx/>
                        <a:latin typeface="Arial"/>
                        <a:ea typeface="+mn-ea"/>
                        <a:cs typeface="Arial"/>
                      </a:endParaRPr>
                    </a:p>
                  </a:txBody>
                  <a:tcPr marL="45720" marR="45720" anchor="ctr">
                    <a:lnL w="0">
                      <a:noFill/>
                    </a:lnL>
                    <a:lnR w="0">
                      <a:noFill/>
                    </a:lnR>
                    <a:lnT w="12700" cap="flat" cmpd="sng" algn="ctr">
                      <a:solidFill>
                        <a:srgbClr val="A6A6A6"/>
                      </a:solidFill>
                      <a:prstDash val="solid"/>
                      <a:round/>
                      <a:headEnd type="none" w="med" len="med"/>
                      <a:tailEnd type="none" w="med" len="med"/>
                    </a:lnT>
                    <a:lnB w="0" cap="flat" cmpd="sng" algn="ctr">
                      <a:noFill/>
                      <a:prstDash val="solid"/>
                      <a:round/>
                      <a:headEnd type="none" w="med" len="med"/>
                      <a:tailEnd type="none" w="med" len="med"/>
                    </a:lnB>
                    <a:solidFill>
                      <a:schemeClr val="bg1">
                        <a:lumMod val="95000"/>
                      </a:schemeClr>
                    </a:solidFill>
                  </a:tcPr>
                </a:tc>
                <a:tc>
                  <a:txBody>
                    <a:bodyPr/>
                    <a:lstStyle/>
                    <a:p>
                      <a:pPr marL="0" lvl="0" indent="0" algn="ctr" defTabSz="914400">
                        <a:lnSpc>
                          <a:spcPct val="93000"/>
                        </a:lnSpc>
                        <a:spcBef>
                          <a:spcPct val="0"/>
                        </a:spcBef>
                        <a:spcAft>
                          <a:spcPts val="0"/>
                        </a:spcAft>
                        <a:buNone/>
                        <a:tabLst/>
                        <a:defRPr/>
                      </a:pPr>
                      <a:endParaRPr kumimoji="0" lang="nl-NL" sz="1400" b="0" i="0" u="none" strike="noStrike" kern="1200" cap="none" spc="0" normalizeH="0" baseline="0" noProof="0">
                        <a:ln>
                          <a:noFill/>
                        </a:ln>
                        <a:solidFill>
                          <a:schemeClr val="bg1"/>
                        </a:solidFill>
                        <a:effectLst/>
                        <a:uLnTx/>
                        <a:uFillTx/>
                        <a:latin typeface="Arial"/>
                        <a:ea typeface="+mn-ea"/>
                        <a:cs typeface="Arial"/>
                      </a:endParaRPr>
                    </a:p>
                  </a:txBody>
                  <a:tcPr marL="45720" marR="45720" anchor="ctr">
                    <a:lnL w="0">
                      <a:noFill/>
                    </a:lnL>
                    <a:lnR w="0">
                      <a:noFill/>
                    </a:lnR>
                    <a:lnT w="12700" cap="flat" cmpd="sng" algn="ctr">
                      <a:solidFill>
                        <a:srgbClr val="A6A6A6"/>
                      </a:solidFill>
                      <a:prstDash val="solid"/>
                      <a:round/>
                      <a:headEnd type="none" w="med" len="med"/>
                      <a:tailEnd type="none" w="med" len="med"/>
                    </a:lnT>
                    <a:lnB w="0" cap="flat" cmpd="sng" algn="ctr">
                      <a:noFill/>
                      <a:prstDash val="solid"/>
                      <a:round/>
                      <a:headEnd type="none" w="med" len="med"/>
                      <a:tailEnd type="none" w="med" len="med"/>
                    </a:lnB>
                    <a:solidFill>
                      <a:schemeClr val="bg1">
                        <a:lumMod val="95000"/>
                      </a:schemeClr>
                    </a:solidFill>
                  </a:tcPr>
                </a:tc>
                <a:tc>
                  <a:txBody>
                    <a:bodyPr/>
                    <a:lstStyle/>
                    <a:p>
                      <a:pPr marL="0" lvl="0" indent="0" algn="ctr" defTabSz="914400">
                        <a:lnSpc>
                          <a:spcPct val="93000"/>
                        </a:lnSpc>
                        <a:spcBef>
                          <a:spcPct val="0"/>
                        </a:spcBef>
                        <a:spcAft>
                          <a:spcPts val="0"/>
                        </a:spcAft>
                        <a:buNone/>
                        <a:tabLst/>
                        <a:defRPr/>
                      </a:pPr>
                      <a:endParaRPr kumimoji="0" lang="nl-NL" sz="1400" b="0" i="0" u="none" strike="noStrike" kern="1200" cap="none" spc="0" normalizeH="0" baseline="0" noProof="0">
                        <a:ln>
                          <a:noFill/>
                        </a:ln>
                        <a:solidFill>
                          <a:schemeClr val="bg1"/>
                        </a:solidFill>
                        <a:effectLst/>
                        <a:uLnTx/>
                        <a:uFillTx/>
                        <a:latin typeface="Arial"/>
                        <a:ea typeface="+mn-ea"/>
                        <a:cs typeface="Arial"/>
                      </a:endParaRPr>
                    </a:p>
                  </a:txBody>
                  <a:tcPr marL="45720" marR="45720" anchor="ctr">
                    <a:lnL w="0">
                      <a:noFill/>
                    </a:lnL>
                    <a:lnR w="0">
                      <a:noFill/>
                    </a:lnR>
                    <a:lnT w="12700" cap="flat" cmpd="sng" algn="ctr">
                      <a:solidFill>
                        <a:srgbClr val="A6A6A6"/>
                      </a:solidFill>
                      <a:prstDash val="solid"/>
                      <a:round/>
                      <a:headEnd type="none" w="med" len="med"/>
                      <a:tailEnd type="none" w="med" len="med"/>
                    </a:lnT>
                    <a:lnB w="0" cap="flat" cmpd="sng" algn="ctr">
                      <a:noFill/>
                      <a:prstDash val="solid"/>
                      <a:round/>
                      <a:headEnd type="none" w="med" len="med"/>
                      <a:tailEnd type="none" w="med" len="med"/>
                    </a:lnB>
                    <a:solidFill>
                      <a:schemeClr val="bg1">
                        <a:lumMod val="95000"/>
                      </a:schemeClr>
                    </a:solidFill>
                  </a:tcPr>
                </a:tc>
                <a:tc>
                  <a:txBody>
                    <a:bodyPr/>
                    <a:lstStyle/>
                    <a:p>
                      <a:pPr marL="0" lvl="0" indent="0" algn="ctr" defTabSz="914400">
                        <a:lnSpc>
                          <a:spcPct val="93000"/>
                        </a:lnSpc>
                        <a:spcBef>
                          <a:spcPct val="0"/>
                        </a:spcBef>
                        <a:spcAft>
                          <a:spcPts val="0"/>
                        </a:spcAft>
                        <a:buNone/>
                        <a:tabLst/>
                        <a:defRPr/>
                      </a:pPr>
                      <a:endParaRPr kumimoji="0" lang="nl-NL" sz="1400" b="0" i="0" u="none" strike="noStrike" kern="1200" cap="none" spc="0" normalizeH="0" baseline="0" noProof="0">
                        <a:ln>
                          <a:noFill/>
                        </a:ln>
                        <a:solidFill>
                          <a:schemeClr val="bg1"/>
                        </a:solidFill>
                        <a:effectLst/>
                        <a:uLnTx/>
                        <a:uFillTx/>
                        <a:latin typeface="Arial"/>
                        <a:ea typeface="+mn-ea"/>
                        <a:cs typeface="Arial"/>
                      </a:endParaRPr>
                    </a:p>
                  </a:txBody>
                  <a:tcPr marL="45720" marR="45720" anchor="ctr">
                    <a:lnL w="0">
                      <a:noFill/>
                    </a:lnL>
                    <a:lnR w="0">
                      <a:noFill/>
                    </a:lnR>
                    <a:lnT w="12700" cap="flat" cmpd="sng" algn="ctr">
                      <a:solidFill>
                        <a:srgbClr val="A6A6A6"/>
                      </a:solidFill>
                      <a:prstDash val="solid"/>
                      <a:round/>
                      <a:headEnd type="none" w="med" len="med"/>
                      <a:tailEnd type="none" w="med" len="med"/>
                    </a:lnT>
                    <a:lnB w="0" cap="flat" cmpd="sng" algn="ctr">
                      <a:noFill/>
                      <a:prstDash val="solid"/>
                      <a:round/>
                      <a:headEnd type="none" w="med" len="med"/>
                      <a:tailEnd type="none" w="med" len="med"/>
                    </a:lnB>
                    <a:solidFill>
                      <a:schemeClr val="bg1">
                        <a:lumMod val="95000"/>
                      </a:schemeClr>
                    </a:solidFill>
                  </a:tcPr>
                </a:tc>
                <a:tc>
                  <a:txBody>
                    <a:bodyPr/>
                    <a:lstStyle/>
                    <a:p>
                      <a:pPr marL="0" lvl="0" indent="0" algn="ctr" defTabSz="914400">
                        <a:lnSpc>
                          <a:spcPct val="93000"/>
                        </a:lnSpc>
                        <a:spcBef>
                          <a:spcPct val="0"/>
                        </a:spcBef>
                        <a:spcAft>
                          <a:spcPts val="0"/>
                        </a:spcAft>
                        <a:buNone/>
                        <a:tabLst/>
                        <a:defRPr/>
                      </a:pPr>
                      <a:endParaRPr kumimoji="0" lang="nl-NL" sz="1400" b="0" i="0" u="none" strike="noStrike" kern="1200" cap="none" spc="0" normalizeH="0" baseline="0" noProof="0">
                        <a:ln>
                          <a:noFill/>
                        </a:ln>
                        <a:solidFill>
                          <a:schemeClr val="bg1"/>
                        </a:solidFill>
                        <a:effectLst/>
                        <a:uLnTx/>
                        <a:uFillTx/>
                        <a:latin typeface="Arial"/>
                        <a:ea typeface="+mn-ea"/>
                        <a:cs typeface="Arial"/>
                      </a:endParaRPr>
                    </a:p>
                  </a:txBody>
                  <a:tcPr marL="45720" marR="45720" anchor="ctr">
                    <a:lnL w="0">
                      <a:noFill/>
                    </a:lnL>
                    <a:lnR w="0">
                      <a:noFill/>
                    </a:lnR>
                    <a:lnT w="12700" cap="flat" cmpd="sng" algn="ctr">
                      <a:solidFill>
                        <a:srgbClr val="A6A6A6"/>
                      </a:solidFill>
                      <a:prstDash val="solid"/>
                      <a:round/>
                      <a:headEnd type="none" w="med" len="med"/>
                      <a:tailEnd type="none" w="med" len="med"/>
                    </a:lnT>
                    <a:lnB w="0" cap="flat" cmpd="sng" algn="ctr">
                      <a:noFill/>
                      <a:prstDash val="solid"/>
                      <a:round/>
                      <a:headEnd type="none" w="med" len="med"/>
                      <a:tailEnd type="none" w="med" len="med"/>
                    </a:lnB>
                    <a:solidFill>
                      <a:schemeClr val="bg1">
                        <a:lumMod val="95000"/>
                      </a:schemeClr>
                    </a:solidFill>
                  </a:tcPr>
                </a:tc>
                <a:tc>
                  <a:txBody>
                    <a:bodyPr/>
                    <a:lstStyle/>
                    <a:p>
                      <a:pPr marL="0" lvl="0" indent="0" algn="ctr" defTabSz="914400">
                        <a:lnSpc>
                          <a:spcPct val="93000"/>
                        </a:lnSpc>
                        <a:spcBef>
                          <a:spcPct val="0"/>
                        </a:spcBef>
                        <a:spcAft>
                          <a:spcPts val="0"/>
                        </a:spcAft>
                        <a:buNone/>
                        <a:tabLst/>
                        <a:defRPr/>
                      </a:pPr>
                      <a:endParaRPr kumimoji="0" lang="nl-NL" sz="1400" b="0" i="0" u="none" strike="noStrike" kern="1200" cap="none" spc="0" normalizeH="0" baseline="0" noProof="0">
                        <a:ln>
                          <a:noFill/>
                        </a:ln>
                        <a:solidFill>
                          <a:schemeClr val="bg1"/>
                        </a:solidFill>
                        <a:effectLst/>
                        <a:uLnTx/>
                        <a:uFillTx/>
                        <a:latin typeface="Arial"/>
                        <a:ea typeface="+mn-ea"/>
                        <a:cs typeface="Arial"/>
                      </a:endParaRPr>
                    </a:p>
                  </a:txBody>
                  <a:tcPr marL="45720" marR="45720" anchor="ctr">
                    <a:lnL w="0">
                      <a:noFill/>
                    </a:lnL>
                    <a:lnR w="0">
                      <a:noFill/>
                    </a:lnR>
                    <a:lnT w="12700" cap="flat" cmpd="sng" algn="ctr">
                      <a:solidFill>
                        <a:srgbClr val="A6A6A6"/>
                      </a:solidFill>
                      <a:prstDash val="solid"/>
                      <a:round/>
                      <a:headEnd type="none" w="med" len="med"/>
                      <a:tailEnd type="none" w="med" len="med"/>
                    </a:lnT>
                    <a:lnB w="0" cap="flat" cmpd="sng" algn="ctr">
                      <a:noFill/>
                      <a:prstDash val="solid"/>
                      <a:round/>
                      <a:headEnd type="none" w="med" len="med"/>
                      <a:tailEnd type="none" w="med" len="med"/>
                    </a:lnB>
                    <a:solidFill>
                      <a:schemeClr val="bg1">
                        <a:lumMod val="95000"/>
                      </a:schemeClr>
                    </a:solidFill>
                  </a:tcPr>
                </a:tc>
                <a:tc>
                  <a:txBody>
                    <a:bodyPr/>
                    <a:lstStyle/>
                    <a:p>
                      <a:pPr marL="0" lvl="0" indent="0" algn="ctr" defTabSz="914400">
                        <a:lnSpc>
                          <a:spcPct val="93000"/>
                        </a:lnSpc>
                        <a:spcBef>
                          <a:spcPct val="0"/>
                        </a:spcBef>
                        <a:spcAft>
                          <a:spcPts val="0"/>
                        </a:spcAft>
                        <a:buNone/>
                        <a:tabLst/>
                        <a:defRPr/>
                      </a:pPr>
                      <a:endParaRPr kumimoji="0" lang="nl-NL" sz="1400" b="0" i="0" u="none" strike="noStrike" kern="1200" cap="none" spc="0" normalizeH="0" baseline="0" noProof="0">
                        <a:ln>
                          <a:noFill/>
                        </a:ln>
                        <a:solidFill>
                          <a:schemeClr val="bg1"/>
                        </a:solidFill>
                        <a:effectLst/>
                        <a:uLnTx/>
                        <a:uFillTx/>
                        <a:latin typeface="Arial"/>
                        <a:ea typeface="+mn-ea"/>
                        <a:cs typeface="Arial"/>
                      </a:endParaRPr>
                    </a:p>
                  </a:txBody>
                  <a:tcPr marL="45720" marR="45720" anchor="ctr">
                    <a:lnL w="0">
                      <a:noFill/>
                    </a:lnL>
                    <a:lnR w="0">
                      <a:noFill/>
                    </a:lnR>
                    <a:lnT w="12700" cap="flat" cmpd="sng" algn="ctr">
                      <a:solidFill>
                        <a:srgbClr val="A6A6A6"/>
                      </a:solidFill>
                      <a:prstDash val="solid"/>
                      <a:round/>
                      <a:headEnd type="none" w="med" len="med"/>
                      <a:tailEnd type="none" w="med" len="med"/>
                    </a:lnT>
                    <a:lnB w="0" cap="flat" cmpd="sng" algn="ctr">
                      <a:no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71608244"/>
                  </a:ext>
                </a:extLst>
              </a:tr>
              <a:tr h="176547">
                <a:tc vMerge="1">
                  <a:txBody>
                    <a:bodyPr/>
                    <a:lstStyle/>
                    <a:p>
                      <a:endParaRPr lang="en-US"/>
                    </a:p>
                  </a:txBody>
                  <a:tcPr anchor="ctr">
                    <a:lnT w="12700">
                      <a:solidFill>
                        <a:schemeClr val="bg1">
                          <a:lumMod val="65000"/>
                        </a:schemeClr>
                      </a:solidFill>
                    </a:lnT>
                    <a:lnB w="12700">
                      <a:solidFill>
                        <a:schemeClr val="bg1">
                          <a:lumMod val="65000"/>
                        </a:schemeClr>
                      </a:solidFill>
                    </a:lnB>
                    <a:solidFill>
                      <a:srgbClr val="DDEFE8"/>
                    </a:solidFill>
                  </a:tcPr>
                </a:tc>
                <a:tc>
                  <a:txBody>
                    <a:bodyPr/>
                    <a:lstStyle/>
                    <a:p>
                      <a:pPr lvl="0" algn="l">
                        <a:buNone/>
                      </a:pPr>
                      <a:r>
                        <a:rPr lang="nl-NL" sz="1000" b="0" i="0">
                          <a:solidFill>
                            <a:schemeClr val="accent1"/>
                          </a:solidFill>
                          <a:effectLst/>
                          <a:latin typeface="Calibri"/>
                        </a:rPr>
                        <a:t>[…]</a:t>
                      </a:r>
                    </a:p>
                  </a:txBody>
                  <a:tcPr anchor="ctr">
                    <a:lnT w="0">
                      <a:noFill/>
                    </a:lnT>
                    <a:lnB w="12700">
                      <a:solidFill>
                        <a:srgbClr val="A6A6A6"/>
                      </a:solidFill>
                    </a:lnB>
                    <a:solidFill>
                      <a:schemeClr val="bg1">
                        <a:lumMod val="95000"/>
                      </a:schemeClr>
                    </a:solidFill>
                  </a:tcPr>
                </a:tc>
                <a:tc>
                  <a:txBody>
                    <a:bodyPr/>
                    <a:lstStyle/>
                    <a:p>
                      <a:pPr marL="0" lvl="0" indent="0" algn="ctr" defTabSz="914400">
                        <a:lnSpc>
                          <a:spcPct val="93000"/>
                        </a:lnSpc>
                        <a:spcBef>
                          <a:spcPct val="0"/>
                        </a:spcBef>
                        <a:spcAft>
                          <a:spcPts val="0"/>
                        </a:spcAft>
                        <a:buNone/>
                        <a:tabLst/>
                        <a:defRPr/>
                      </a:pPr>
                      <a:endParaRPr kumimoji="0" lang="nl-NL" sz="1400" b="0" i="0" u="none" strike="noStrike" kern="1200" cap="none" spc="0" normalizeH="0" baseline="0" noProof="0">
                        <a:ln>
                          <a:noFill/>
                        </a:ln>
                        <a:solidFill>
                          <a:schemeClr val="bg1"/>
                        </a:solidFill>
                        <a:effectLst/>
                        <a:uLnTx/>
                        <a:uFillTx/>
                        <a:latin typeface="Arial"/>
                        <a:ea typeface="+mn-ea"/>
                        <a:cs typeface="Arial"/>
                      </a:endParaRPr>
                    </a:p>
                  </a:txBody>
                  <a:tcPr marL="45720" marR="45720" anchor="ctr">
                    <a:lnT w="0">
                      <a:noFill/>
                    </a:lnT>
                    <a:lnB w="12700">
                      <a:solidFill>
                        <a:srgbClr val="A6A6A6"/>
                      </a:solidFill>
                    </a:lnB>
                    <a:solidFill>
                      <a:schemeClr val="bg1">
                        <a:lumMod val="95000"/>
                      </a:schemeClr>
                    </a:solidFill>
                  </a:tcPr>
                </a:tc>
                <a:tc>
                  <a:txBody>
                    <a:bodyPr/>
                    <a:lstStyle/>
                    <a:p>
                      <a:pPr marL="0" lvl="0" indent="0" algn="ctr" defTabSz="914400">
                        <a:lnSpc>
                          <a:spcPct val="93000"/>
                        </a:lnSpc>
                        <a:spcBef>
                          <a:spcPct val="0"/>
                        </a:spcBef>
                        <a:spcAft>
                          <a:spcPts val="0"/>
                        </a:spcAft>
                        <a:buNone/>
                        <a:tabLst/>
                        <a:defRPr/>
                      </a:pPr>
                      <a:endParaRPr kumimoji="0" lang="nl-NL" sz="1400" b="0" i="0" u="none" strike="noStrike" kern="1200" cap="none" spc="0" normalizeH="0" baseline="0" noProof="0">
                        <a:ln>
                          <a:noFill/>
                        </a:ln>
                        <a:solidFill>
                          <a:schemeClr val="bg1"/>
                        </a:solidFill>
                        <a:effectLst/>
                        <a:uLnTx/>
                        <a:uFillTx/>
                        <a:latin typeface="Arial"/>
                        <a:ea typeface="+mn-ea"/>
                        <a:cs typeface="Arial"/>
                      </a:endParaRPr>
                    </a:p>
                  </a:txBody>
                  <a:tcPr marL="45720" marR="45720" anchor="ctr">
                    <a:lnT w="0">
                      <a:noFill/>
                    </a:lnT>
                    <a:lnB w="12700">
                      <a:solidFill>
                        <a:srgbClr val="A6A6A6"/>
                      </a:solidFill>
                    </a:lnB>
                    <a:solidFill>
                      <a:schemeClr val="bg1">
                        <a:lumMod val="95000"/>
                      </a:schemeClr>
                    </a:solidFill>
                  </a:tcPr>
                </a:tc>
                <a:tc>
                  <a:txBody>
                    <a:bodyPr/>
                    <a:lstStyle/>
                    <a:p>
                      <a:pPr marL="0" lvl="0" indent="0" algn="ctr" defTabSz="914400">
                        <a:lnSpc>
                          <a:spcPct val="93000"/>
                        </a:lnSpc>
                        <a:spcBef>
                          <a:spcPct val="0"/>
                        </a:spcBef>
                        <a:spcAft>
                          <a:spcPts val="0"/>
                        </a:spcAft>
                        <a:buNone/>
                        <a:tabLst/>
                        <a:defRPr/>
                      </a:pPr>
                      <a:endParaRPr kumimoji="0" lang="nl-NL" sz="1400" b="0" i="0" u="none" strike="noStrike" kern="1200" cap="none" spc="0" normalizeH="0" baseline="0" noProof="0">
                        <a:ln>
                          <a:noFill/>
                        </a:ln>
                        <a:solidFill>
                          <a:schemeClr val="bg1"/>
                        </a:solidFill>
                        <a:effectLst/>
                        <a:uLnTx/>
                        <a:uFillTx/>
                        <a:latin typeface="Arial"/>
                        <a:ea typeface="+mn-ea"/>
                        <a:cs typeface="Arial"/>
                      </a:endParaRPr>
                    </a:p>
                  </a:txBody>
                  <a:tcPr marL="45720" marR="45720" anchor="ctr">
                    <a:lnT w="0">
                      <a:noFill/>
                    </a:lnT>
                    <a:lnB w="12700">
                      <a:solidFill>
                        <a:srgbClr val="A6A6A6"/>
                      </a:solidFill>
                    </a:lnB>
                    <a:solidFill>
                      <a:schemeClr val="bg1">
                        <a:lumMod val="95000"/>
                      </a:schemeClr>
                    </a:solidFill>
                  </a:tcPr>
                </a:tc>
                <a:tc>
                  <a:txBody>
                    <a:bodyPr/>
                    <a:lstStyle/>
                    <a:p>
                      <a:pPr marL="0" lvl="0" indent="0" algn="ctr" defTabSz="914400">
                        <a:lnSpc>
                          <a:spcPct val="93000"/>
                        </a:lnSpc>
                        <a:spcBef>
                          <a:spcPct val="0"/>
                        </a:spcBef>
                        <a:spcAft>
                          <a:spcPts val="0"/>
                        </a:spcAft>
                        <a:buNone/>
                        <a:tabLst/>
                        <a:defRPr/>
                      </a:pPr>
                      <a:endParaRPr kumimoji="0" lang="nl-NL" sz="1400" b="0" i="0" u="none" strike="noStrike" kern="1200" cap="none" spc="0" normalizeH="0" baseline="0" noProof="0">
                        <a:ln>
                          <a:noFill/>
                        </a:ln>
                        <a:solidFill>
                          <a:schemeClr val="bg1"/>
                        </a:solidFill>
                        <a:effectLst/>
                        <a:uLnTx/>
                        <a:uFillTx/>
                        <a:latin typeface="Arial"/>
                        <a:ea typeface="+mn-ea"/>
                        <a:cs typeface="Arial"/>
                      </a:endParaRPr>
                    </a:p>
                  </a:txBody>
                  <a:tcPr marL="45720" marR="45720" anchor="ctr">
                    <a:lnT w="0">
                      <a:noFill/>
                    </a:lnT>
                    <a:lnB w="12700">
                      <a:solidFill>
                        <a:srgbClr val="A6A6A6"/>
                      </a:solidFill>
                    </a:lnB>
                    <a:solidFill>
                      <a:schemeClr val="bg1">
                        <a:lumMod val="95000"/>
                      </a:schemeClr>
                    </a:solidFill>
                  </a:tcPr>
                </a:tc>
                <a:tc>
                  <a:txBody>
                    <a:bodyPr/>
                    <a:lstStyle/>
                    <a:p>
                      <a:pPr marL="0" lvl="0" indent="0" algn="ctr" defTabSz="914400">
                        <a:lnSpc>
                          <a:spcPct val="93000"/>
                        </a:lnSpc>
                        <a:spcBef>
                          <a:spcPct val="0"/>
                        </a:spcBef>
                        <a:spcAft>
                          <a:spcPts val="0"/>
                        </a:spcAft>
                        <a:buNone/>
                        <a:tabLst/>
                        <a:defRPr/>
                      </a:pPr>
                      <a:endParaRPr kumimoji="0" lang="nl-NL" sz="1400" b="0" i="0" u="none" strike="noStrike" kern="1200" cap="none" spc="0" normalizeH="0" baseline="0" noProof="0">
                        <a:ln>
                          <a:noFill/>
                        </a:ln>
                        <a:solidFill>
                          <a:schemeClr val="bg1"/>
                        </a:solidFill>
                        <a:effectLst/>
                        <a:uLnTx/>
                        <a:uFillTx/>
                        <a:latin typeface="Arial"/>
                        <a:ea typeface="+mn-ea"/>
                        <a:cs typeface="Arial"/>
                      </a:endParaRPr>
                    </a:p>
                  </a:txBody>
                  <a:tcPr marL="45720" marR="45720" anchor="ctr">
                    <a:lnT w="0">
                      <a:noFill/>
                    </a:lnT>
                    <a:lnB w="12700">
                      <a:solidFill>
                        <a:srgbClr val="A6A6A6"/>
                      </a:solidFill>
                    </a:lnB>
                    <a:solidFill>
                      <a:schemeClr val="bg1">
                        <a:lumMod val="95000"/>
                      </a:schemeClr>
                    </a:solidFill>
                  </a:tcPr>
                </a:tc>
                <a:tc>
                  <a:txBody>
                    <a:bodyPr/>
                    <a:lstStyle/>
                    <a:p>
                      <a:pPr marL="0" lvl="0" indent="0" algn="ctr" defTabSz="914400">
                        <a:lnSpc>
                          <a:spcPct val="93000"/>
                        </a:lnSpc>
                        <a:spcBef>
                          <a:spcPct val="0"/>
                        </a:spcBef>
                        <a:spcAft>
                          <a:spcPts val="0"/>
                        </a:spcAft>
                        <a:buNone/>
                        <a:tabLst/>
                        <a:defRPr/>
                      </a:pPr>
                      <a:endParaRPr kumimoji="0" lang="nl-NL" sz="1400" b="0" i="0" u="none" strike="noStrike" kern="1200" cap="none" spc="0" normalizeH="0" baseline="0" noProof="0">
                        <a:ln>
                          <a:noFill/>
                        </a:ln>
                        <a:solidFill>
                          <a:schemeClr val="bg1"/>
                        </a:solidFill>
                        <a:effectLst/>
                        <a:uLnTx/>
                        <a:uFillTx/>
                        <a:latin typeface="Arial"/>
                        <a:ea typeface="+mn-ea"/>
                        <a:cs typeface="Arial"/>
                      </a:endParaRPr>
                    </a:p>
                  </a:txBody>
                  <a:tcPr marL="45720" marR="45720" anchor="ctr">
                    <a:lnT w="0">
                      <a:noFill/>
                    </a:lnT>
                    <a:lnB w="12700">
                      <a:solidFill>
                        <a:srgbClr val="A6A6A6"/>
                      </a:solidFill>
                    </a:lnB>
                    <a:solidFill>
                      <a:schemeClr val="bg1">
                        <a:lumMod val="95000"/>
                      </a:schemeClr>
                    </a:solidFill>
                  </a:tcPr>
                </a:tc>
                <a:tc>
                  <a:txBody>
                    <a:bodyPr/>
                    <a:lstStyle/>
                    <a:p>
                      <a:pPr marL="0" lvl="0" indent="0" algn="ctr" defTabSz="914400">
                        <a:lnSpc>
                          <a:spcPct val="93000"/>
                        </a:lnSpc>
                        <a:spcBef>
                          <a:spcPct val="0"/>
                        </a:spcBef>
                        <a:spcAft>
                          <a:spcPts val="0"/>
                        </a:spcAft>
                        <a:buNone/>
                        <a:tabLst/>
                        <a:defRPr/>
                      </a:pPr>
                      <a:endParaRPr kumimoji="0" lang="nl-NL" sz="1400" b="0" i="0" u="none" strike="noStrike" kern="1200" cap="none" spc="0" normalizeH="0" baseline="0" noProof="0">
                        <a:ln>
                          <a:noFill/>
                        </a:ln>
                        <a:solidFill>
                          <a:schemeClr val="bg1"/>
                        </a:solidFill>
                        <a:effectLst/>
                        <a:uLnTx/>
                        <a:uFillTx/>
                        <a:latin typeface="Arial"/>
                        <a:ea typeface="+mn-ea"/>
                        <a:cs typeface="Arial"/>
                      </a:endParaRPr>
                    </a:p>
                  </a:txBody>
                  <a:tcPr marL="45720" marR="45720" anchor="ctr">
                    <a:lnT w="0">
                      <a:noFill/>
                    </a:lnT>
                    <a:lnB w="12700">
                      <a:solidFill>
                        <a:srgbClr val="A6A6A6"/>
                      </a:solidFill>
                    </a:lnB>
                    <a:solidFill>
                      <a:schemeClr val="bg1">
                        <a:lumMod val="95000"/>
                      </a:schemeClr>
                    </a:solidFill>
                  </a:tcPr>
                </a:tc>
                <a:extLst>
                  <a:ext uri="{0D108BD9-81ED-4DB2-BD59-A6C34878D82A}">
                    <a16:rowId xmlns:a16="http://schemas.microsoft.com/office/drawing/2014/main" val="2096100302"/>
                  </a:ext>
                </a:extLst>
              </a:tr>
            </a:tbl>
          </a:graphicData>
        </a:graphic>
      </p:graphicFrame>
      <p:sp>
        <p:nvSpPr>
          <p:cNvPr id="7" name="Title 4">
            <a:extLst>
              <a:ext uri="{FF2B5EF4-FFF2-40B4-BE49-F238E27FC236}">
                <a16:creationId xmlns:a16="http://schemas.microsoft.com/office/drawing/2014/main" id="{22960583-D15D-437A-4628-AFF6F0506B92}"/>
              </a:ext>
            </a:extLst>
          </p:cNvPr>
          <p:cNvSpPr txBox="1">
            <a:spLocks/>
          </p:cNvSpPr>
          <p:nvPr/>
        </p:nvSpPr>
        <p:spPr>
          <a:xfrm>
            <a:off x="501650" y="317500"/>
            <a:ext cx="11188700" cy="334099"/>
          </a:xfrm>
          <a:prstGeom prst="rect">
            <a:avLst/>
          </a:prstGeom>
        </p:spPr>
        <p:txBody>
          <a:bodyPr vert="horz" lIns="91440" tIns="45720" rIns="91440" bIns="45720" anchor="t"/>
          <a:lstStyle>
            <a:lvl1pPr algn="l" defTabSz="914400" rtl="0" eaLnBrk="1" latinLnBrk="0" hangingPunct="1">
              <a:lnSpc>
                <a:spcPct val="90000"/>
              </a:lnSpc>
              <a:spcBef>
                <a:spcPct val="0"/>
              </a:spcBef>
              <a:buNone/>
              <a:defRPr sz="2000" b="1" i="0" kern="1200">
                <a:solidFill>
                  <a:schemeClr val="tx2"/>
                </a:solidFill>
                <a:latin typeface="Calibri" panose="020F0502020204030204" pitchFamily="34" charset="0"/>
                <a:ea typeface="+mj-ea"/>
                <a:cs typeface="Calibri" panose="020F0502020204030204" pitchFamily="34" charset="0"/>
              </a:defRPr>
            </a:lvl1pPr>
          </a:lstStyle>
          <a:p>
            <a:r>
              <a:rPr lang="nl-NL">
                <a:solidFill>
                  <a:schemeClr val="accent1"/>
                </a:solidFill>
                <a:latin typeface="Calibri"/>
                <a:ea typeface="Calibri"/>
                <a:cs typeface="Calibri Light"/>
              </a:rPr>
              <a:t>Procesdoelen| </a:t>
            </a:r>
            <a:r>
              <a:rPr lang="nl-NL">
                <a:latin typeface="Calibri"/>
                <a:ea typeface="Calibri"/>
                <a:cs typeface="Calibri Light"/>
              </a:rPr>
              <a:t>Template</a:t>
            </a:r>
          </a:p>
        </p:txBody>
      </p:sp>
    </p:spTree>
    <p:extLst>
      <p:ext uri="{BB962C8B-B14F-4D97-AF65-F5344CB8AC3E}">
        <p14:creationId xmlns:p14="http://schemas.microsoft.com/office/powerpoint/2010/main" val="4283467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5698CD-6A10-F9FB-2BA6-BB35A9D3174C}"/>
            </a:ext>
          </a:extLst>
        </p:cNvPr>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1B56CDE0-424A-7A7B-E32F-16E6D185FFB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30" imgH="532" progId="TCLayout.ActiveDocument.1">
                  <p:embed/>
                </p:oleObj>
              </mc:Choice>
              <mc:Fallback>
                <p:oleObj name="think-cell Slide" r:id="rId4" imgW="530" imgH="532" progId="TCLayout.ActiveDocument.1">
                  <p:embed/>
                  <p:pic>
                    <p:nvPicPr>
                      <p:cNvPr id="4" name="think-cell data - do not delete" hidden="1">
                        <a:extLst>
                          <a:ext uri="{FF2B5EF4-FFF2-40B4-BE49-F238E27FC236}">
                            <a16:creationId xmlns:a16="http://schemas.microsoft.com/office/drawing/2014/main" id="{1B56CDE0-424A-7A7B-E32F-16E6D185FFB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itle 4">
            <a:extLst>
              <a:ext uri="{FF2B5EF4-FFF2-40B4-BE49-F238E27FC236}">
                <a16:creationId xmlns:a16="http://schemas.microsoft.com/office/drawing/2014/main" id="{3B9C4249-9094-71A2-2F01-EA6F12453BEE}"/>
              </a:ext>
            </a:extLst>
          </p:cNvPr>
          <p:cNvSpPr>
            <a:spLocks noGrp="1"/>
          </p:cNvSpPr>
          <p:nvPr>
            <p:ph type="title" idx="4294967295"/>
          </p:nvPr>
        </p:nvSpPr>
        <p:spPr>
          <a:xfrm>
            <a:off x="592431" y="318225"/>
            <a:ext cx="11188700" cy="333375"/>
          </a:xfrm>
        </p:spPr>
        <p:txBody>
          <a:bodyPr vert="horz"/>
          <a:lstStyle/>
          <a:p>
            <a:r>
              <a:rPr lang="nl-NL">
                <a:solidFill>
                  <a:schemeClr val="accent1"/>
                </a:solidFill>
                <a:cs typeface="Calibri Light"/>
              </a:rPr>
              <a:t>Procesdoelen| </a:t>
            </a:r>
            <a:r>
              <a:rPr lang="nl-NL">
                <a:cs typeface="Calibri Light"/>
              </a:rPr>
              <a:t>Uitleg</a:t>
            </a:r>
            <a:endParaRPr lang="nl-NL"/>
          </a:p>
        </p:txBody>
      </p:sp>
      <p:graphicFrame>
        <p:nvGraphicFramePr>
          <p:cNvPr id="8" name="Table 5">
            <a:extLst>
              <a:ext uri="{FF2B5EF4-FFF2-40B4-BE49-F238E27FC236}">
                <a16:creationId xmlns:a16="http://schemas.microsoft.com/office/drawing/2014/main" id="{86B66FE4-F58E-5D2E-4DFE-F45114DE8D85}"/>
              </a:ext>
            </a:extLst>
          </p:cNvPr>
          <p:cNvGraphicFramePr>
            <a:graphicFrameLocks/>
          </p:cNvGraphicFramePr>
          <p:nvPr>
            <p:extLst>
              <p:ext uri="{D42A27DB-BD31-4B8C-83A1-F6EECF244321}">
                <p14:modId xmlns:p14="http://schemas.microsoft.com/office/powerpoint/2010/main" val="1187646656"/>
              </p:ext>
            </p:extLst>
          </p:nvPr>
        </p:nvGraphicFramePr>
        <p:xfrm>
          <a:off x="499319" y="650532"/>
          <a:ext cx="11201826" cy="5609784"/>
        </p:xfrm>
        <a:graphic>
          <a:graphicData uri="http://schemas.openxmlformats.org/drawingml/2006/table">
            <a:tbl>
              <a:tblPr firstRow="1" bandRow="1">
                <a:tableStyleId>{5C22544A-7EE6-4342-B048-85BDC9FD1C3A}</a:tableStyleId>
              </a:tblPr>
              <a:tblGrid>
                <a:gridCol w="1087439">
                  <a:extLst>
                    <a:ext uri="{9D8B030D-6E8A-4147-A177-3AD203B41FA5}">
                      <a16:colId xmlns:a16="http://schemas.microsoft.com/office/drawing/2014/main" val="1235521768"/>
                    </a:ext>
                  </a:extLst>
                </a:gridCol>
                <a:gridCol w="3240730">
                  <a:extLst>
                    <a:ext uri="{9D8B030D-6E8A-4147-A177-3AD203B41FA5}">
                      <a16:colId xmlns:a16="http://schemas.microsoft.com/office/drawing/2014/main" val="944080571"/>
                    </a:ext>
                  </a:extLst>
                </a:gridCol>
                <a:gridCol w="6873657">
                  <a:extLst>
                    <a:ext uri="{9D8B030D-6E8A-4147-A177-3AD203B41FA5}">
                      <a16:colId xmlns:a16="http://schemas.microsoft.com/office/drawing/2014/main" val="1209798113"/>
                    </a:ext>
                  </a:extLst>
                </a:gridCol>
              </a:tblGrid>
              <a:tr h="0">
                <a:tc>
                  <a:txBody>
                    <a:bodyPr/>
                    <a:lstStyle/>
                    <a:p>
                      <a:pPr lvl="0">
                        <a:buNone/>
                      </a:pPr>
                      <a:r>
                        <a:rPr lang="nl-NL" sz="1000" b="1" baseline="0" dirty="0">
                          <a:solidFill>
                            <a:srgbClr val="004F59"/>
                          </a:solidFill>
                          <a:latin typeface="+mj-lt"/>
                        </a:rPr>
                        <a:t>Onderdeel</a:t>
                      </a:r>
                      <a:endParaRPr lang="nl-NL" sz="1100" b="1" baseline="0" dirty="0">
                        <a:solidFill>
                          <a:schemeClr val="bg1"/>
                        </a:solidFill>
                      </a:endParaRPr>
                    </a:p>
                  </a:txBody>
                  <a:tcPr anchor="ctr">
                    <a:lnB w="12700" cap="flat" cmpd="sng" algn="ctr">
                      <a:solidFill>
                        <a:srgbClr val="004F59"/>
                      </a:solidFill>
                      <a:prstDash val="solid"/>
                      <a:round/>
                      <a:headEnd type="none" w="med" len="med"/>
                      <a:tailEnd type="none" w="med" len="med"/>
                    </a:lnB>
                    <a:solidFill>
                      <a:schemeClr val="bg1"/>
                    </a:solidFill>
                  </a:tcPr>
                </a:tc>
                <a:tc>
                  <a:txBody>
                    <a:bodyPr/>
                    <a:lstStyle/>
                    <a:p>
                      <a:pPr marL="0" lvl="0" indent="0" algn="l">
                        <a:lnSpc>
                          <a:spcPct val="100000"/>
                        </a:lnSpc>
                        <a:spcBef>
                          <a:spcPts val="0"/>
                        </a:spcBef>
                        <a:spcAft>
                          <a:spcPts val="0"/>
                        </a:spcAft>
                        <a:buNone/>
                      </a:pPr>
                      <a:r>
                        <a:rPr lang="nl-NL" sz="1000" b="1" baseline="0" dirty="0">
                          <a:solidFill>
                            <a:srgbClr val="004F59"/>
                          </a:solidFill>
                          <a:latin typeface="+mj-lt"/>
                        </a:rPr>
                        <a:t>Procesdoel</a:t>
                      </a:r>
                    </a:p>
                  </a:txBody>
                  <a:tcPr anchor="ctr">
                    <a:lnB w="12700" cap="flat" cmpd="sng" algn="ctr">
                      <a:solidFill>
                        <a:srgbClr val="004F59"/>
                      </a:solidFill>
                      <a:prstDash val="solid"/>
                      <a:round/>
                      <a:headEnd type="none" w="med" len="med"/>
                      <a:tailEnd type="none" w="med" len="med"/>
                    </a:lnB>
                    <a:solidFill>
                      <a:schemeClr val="bg1"/>
                    </a:solidFill>
                  </a:tcPr>
                </a:tc>
                <a:tc>
                  <a:txBody>
                    <a:bodyPr/>
                    <a:lstStyle/>
                    <a:p>
                      <a:pPr marL="0" lvl="0" indent="0" algn="ctr" defTabSz="914400">
                        <a:lnSpc>
                          <a:spcPct val="100000"/>
                        </a:lnSpc>
                        <a:spcBef>
                          <a:spcPts val="0"/>
                        </a:spcBef>
                        <a:spcAft>
                          <a:spcPts val="0"/>
                        </a:spcAft>
                        <a:buNone/>
                        <a:tabLst/>
                        <a:defRPr/>
                      </a:pPr>
                      <a:r>
                        <a:rPr lang="nl-NL" sz="1100" b="1" baseline="0" dirty="0">
                          <a:solidFill>
                            <a:schemeClr val="bg1"/>
                          </a:solidFill>
                        </a:rPr>
                        <a:t>Uitleg</a:t>
                      </a:r>
                    </a:p>
                  </a:txBody>
                  <a:tcPr anchor="ctr">
                    <a:lnB w="12700" cap="flat" cmpd="sng" algn="ctr">
                      <a:solidFill>
                        <a:schemeClr val="bg1"/>
                      </a:solidFill>
                      <a:prstDash val="solid"/>
                      <a:round/>
                      <a:headEnd type="none" w="med" len="med"/>
                      <a:tailEnd type="none" w="med" len="med"/>
                    </a:lnB>
                    <a:solidFill>
                      <a:srgbClr val="0096A1"/>
                    </a:solidFill>
                  </a:tcPr>
                </a:tc>
                <a:extLst>
                  <a:ext uri="{0D108BD9-81ED-4DB2-BD59-A6C34878D82A}">
                    <a16:rowId xmlns:a16="http://schemas.microsoft.com/office/drawing/2014/main" val="2059769754"/>
                  </a:ext>
                </a:extLst>
              </a:tr>
              <a:tr h="0">
                <a:tc rowSpan="2">
                  <a:txBody>
                    <a:bodyPr/>
                    <a:lstStyle/>
                    <a:p>
                      <a:pPr marL="0" lvl="0" indent="0" algn="l">
                        <a:buNone/>
                      </a:pPr>
                      <a:r>
                        <a:rPr lang="nl-NL" sz="1000" b="1" kern="1200" dirty="0">
                          <a:solidFill>
                            <a:schemeClr val="accent1"/>
                          </a:solidFill>
                          <a:latin typeface="+mj-lt"/>
                          <a:ea typeface="+mn-ea"/>
                          <a:cs typeface="+mn-cs"/>
                        </a:rPr>
                        <a:t>Deelnemers</a:t>
                      </a:r>
                      <a:endParaRPr lang="nl-NL" sz="1100" b="1" kern="1200" dirty="0">
                        <a:solidFill>
                          <a:schemeClr val="tx2"/>
                        </a:solidFill>
                        <a:latin typeface="+mn-lt"/>
                        <a:ea typeface="+mn-ea"/>
                        <a:cs typeface="+mn-cs"/>
                      </a:endParaRPr>
                    </a:p>
                  </a:txBody>
                  <a:tcPr anchor="ctr">
                    <a:lnT w="12700" cap="flat" cmpd="sng" algn="ctr">
                      <a:solidFill>
                        <a:srgbClr val="004F5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DEFE8"/>
                    </a:solidFill>
                  </a:tcPr>
                </a:tc>
                <a:tc>
                  <a:txBody>
                    <a:bodyPr/>
                    <a:lstStyle/>
                    <a:p>
                      <a:pPr marL="0" lvl="0" indent="0" algn="l">
                        <a:lnSpc>
                          <a:spcPct val="93000"/>
                        </a:lnSpc>
                        <a:spcBef>
                          <a:spcPct val="0"/>
                        </a:spcBef>
                        <a:spcAft>
                          <a:spcPts val="0"/>
                        </a:spcAft>
                        <a:buFont typeface="Arial"/>
                        <a:buNone/>
                      </a:pPr>
                      <a:r>
                        <a:rPr lang="nl-NL" sz="1000" b="0" kern="1200" dirty="0">
                          <a:solidFill>
                            <a:schemeClr val="accent1"/>
                          </a:solidFill>
                          <a:latin typeface="+mn-lt"/>
                          <a:ea typeface="+mn-ea"/>
                          <a:cs typeface="+mn-cs"/>
                        </a:rPr>
                        <a:t>Eerste 100 patiënten in thuismonitoring</a:t>
                      </a:r>
                    </a:p>
                  </a:txBody>
                  <a:tcPr anchor="ctr">
                    <a:lnT w="12700" cap="flat" cmpd="sng" algn="ctr">
                      <a:solidFill>
                        <a:srgbClr val="004F59"/>
                      </a:solidFill>
                      <a:prstDash val="solid"/>
                      <a:round/>
                      <a:headEnd type="none" w="med" len="med"/>
                      <a:tailEnd type="none" w="med" len="med"/>
                    </a:lnT>
                    <a:solidFill>
                      <a:schemeClr val="bg1">
                        <a:lumMod val="95000"/>
                      </a:schemeClr>
                    </a:solidFill>
                  </a:tcPr>
                </a:tc>
                <a:tc>
                  <a:txBody>
                    <a:bodyPr/>
                    <a:lstStyle/>
                    <a:p>
                      <a:pPr marL="0" lvl="0" indent="0" algn="l">
                        <a:lnSpc>
                          <a:spcPct val="93000"/>
                        </a:lnSpc>
                        <a:spcBef>
                          <a:spcPct val="0"/>
                        </a:spcBef>
                        <a:spcAft>
                          <a:spcPts val="0"/>
                        </a:spcAft>
                        <a:buFont typeface="Arial"/>
                        <a:buNone/>
                      </a:pPr>
                      <a:r>
                        <a:rPr lang="nl-NL" sz="1100" b="0" kern="1200" dirty="0">
                          <a:solidFill>
                            <a:schemeClr val="tx2"/>
                          </a:solidFill>
                          <a:latin typeface="+mn-lt"/>
                          <a:ea typeface="+mn-ea"/>
                          <a:cs typeface="+mn-cs"/>
                        </a:rPr>
                        <a:t>Eerste 100 patiënten worden gemonitord volgens het </a:t>
                      </a:r>
                      <a:r>
                        <a:rPr lang="nl-NL" sz="1100" b="0" kern="1200" dirty="0" err="1">
                          <a:solidFill>
                            <a:schemeClr val="tx2"/>
                          </a:solidFill>
                          <a:latin typeface="+mn-lt"/>
                          <a:ea typeface="+mn-ea"/>
                          <a:cs typeface="+mn-cs"/>
                        </a:rPr>
                        <a:t>Zbj</a:t>
                      </a:r>
                      <a:r>
                        <a:rPr lang="nl-NL" sz="1100" b="0" kern="1200" dirty="0">
                          <a:solidFill>
                            <a:schemeClr val="tx2"/>
                          </a:solidFill>
                          <a:latin typeface="+mn-lt"/>
                          <a:ea typeface="+mn-ea"/>
                          <a:cs typeface="+mn-cs"/>
                        </a:rPr>
                        <a:t> protocol in </a:t>
                      </a:r>
                      <a:r>
                        <a:rPr lang="nl-NL" sz="1100" b="0" kern="1200" dirty="0" err="1">
                          <a:solidFill>
                            <a:schemeClr val="tx2"/>
                          </a:solidFill>
                          <a:latin typeface="+mn-lt"/>
                          <a:ea typeface="+mn-ea"/>
                          <a:cs typeface="+mn-cs"/>
                        </a:rPr>
                        <a:t>Luscii</a:t>
                      </a:r>
                      <a:r>
                        <a:rPr lang="nl-NL" sz="1100" b="0" kern="1200" dirty="0">
                          <a:solidFill>
                            <a:schemeClr val="tx2"/>
                          </a:solidFill>
                          <a:latin typeface="+mn-lt"/>
                          <a:ea typeface="+mn-ea"/>
                          <a:cs typeface="+mn-cs"/>
                        </a:rPr>
                        <a:t> [naam </a:t>
                      </a:r>
                      <a:r>
                        <a:rPr lang="nl-NL" sz="1100" b="0" kern="1200" dirty="0" err="1">
                          <a:solidFill>
                            <a:schemeClr val="tx2"/>
                          </a:solidFill>
                          <a:latin typeface="+mn-lt"/>
                          <a:ea typeface="+mn-ea"/>
                          <a:cs typeface="+mn-cs"/>
                        </a:rPr>
                        <a:t>procotol</a:t>
                      </a:r>
                      <a:r>
                        <a:rPr lang="nl-NL" sz="1100" b="0" kern="1200" dirty="0">
                          <a:solidFill>
                            <a:schemeClr val="tx2"/>
                          </a:solidFill>
                          <a:latin typeface="+mn-lt"/>
                          <a:ea typeface="+mn-ea"/>
                          <a:cs typeface="+mn-cs"/>
                        </a:rPr>
                        <a:t>]</a:t>
                      </a:r>
                    </a:p>
                  </a:txBody>
                  <a:tcPr marL="45720" marR="45720" anchor="ctr">
                    <a:lnT w="12700" cap="flat" cmpd="sng" algn="ctr">
                      <a:solidFill>
                        <a:schemeClr val="bg1"/>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1623709324"/>
                  </a:ext>
                </a:extLst>
              </a:tr>
              <a:tr h="179417">
                <a:tc vMerge="1">
                  <a:txBody>
                    <a:bodyPr/>
                    <a:lstStyle/>
                    <a:p>
                      <a:endParaRPr lang="en-US"/>
                    </a:p>
                  </a:txBody>
                  <a:tcPr>
                    <a:lnT w="12700" cap="flat" cmpd="sng" algn="ctr">
                      <a:solidFill>
                        <a:schemeClr val="bg1">
                          <a:lumMod val="65000"/>
                        </a:schemeClr>
                      </a:solidFill>
                      <a:prstDash val="solid"/>
                      <a:round/>
                      <a:headEnd type="none" w="med" len="med"/>
                      <a:tailEnd type="none" w="med" len="med"/>
                    </a:lnT>
                  </a:tcPr>
                </a:tc>
                <a:tc>
                  <a:txBody>
                    <a:bodyPr/>
                    <a:lstStyle/>
                    <a:p>
                      <a:pPr marL="0" lvl="0" indent="0" algn="l">
                        <a:lnSpc>
                          <a:spcPct val="93000"/>
                        </a:lnSpc>
                        <a:spcBef>
                          <a:spcPct val="0"/>
                        </a:spcBef>
                        <a:spcAft>
                          <a:spcPts val="0"/>
                        </a:spcAft>
                        <a:buNone/>
                      </a:pPr>
                      <a:r>
                        <a:rPr lang="nl-NL" sz="1000" b="0" i="0" u="none" strike="noStrike" kern="1200" noProof="0" dirty="0">
                          <a:solidFill>
                            <a:schemeClr val="accent1"/>
                          </a:solidFill>
                          <a:latin typeface="Calibri"/>
                        </a:rPr>
                        <a:t>Deelname &gt;50% [specifiek </a:t>
                      </a:r>
                      <a:r>
                        <a:rPr lang="nl-NL" sz="1000" b="0" i="0" u="none" strike="noStrike" kern="1200" noProof="0" dirty="0" err="1">
                          <a:solidFill>
                            <a:schemeClr val="accent1"/>
                          </a:solidFill>
                          <a:latin typeface="Calibri"/>
                        </a:rPr>
                        <a:t>zorgpad</a:t>
                      </a:r>
                      <a:r>
                        <a:rPr lang="nl-NL" sz="1000" b="0" i="0" u="none" strike="noStrike" kern="1200" noProof="0" dirty="0">
                          <a:solidFill>
                            <a:schemeClr val="accent1"/>
                          </a:solidFill>
                          <a:latin typeface="Calibri"/>
                        </a:rPr>
                        <a:t> deelnamedoel] </a:t>
                      </a:r>
                      <a:endParaRPr lang="nl-NL" sz="1000" b="0" kern="1200" dirty="0">
                        <a:solidFill>
                          <a:schemeClr val="accent1"/>
                        </a:solidFill>
                        <a:latin typeface="+mn-lt"/>
                        <a:ea typeface="+mn-ea"/>
                        <a:cs typeface="+mn-cs"/>
                      </a:endParaRPr>
                    </a:p>
                  </a:txBody>
                  <a:tcPr anchor="ctr">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93000"/>
                        </a:lnSpc>
                        <a:spcBef>
                          <a:spcPct val="0"/>
                        </a:spcBef>
                        <a:spcAft>
                          <a:spcPts val="0"/>
                        </a:spcAft>
                        <a:buClrTx/>
                        <a:buSzTx/>
                        <a:buFont typeface="Arial"/>
                        <a:buNone/>
                        <a:tabLst/>
                        <a:defRPr/>
                      </a:pPr>
                      <a:r>
                        <a:rPr lang="nl-NL" sz="1100" b="0" kern="1200" dirty="0">
                          <a:solidFill>
                            <a:schemeClr val="tx2"/>
                          </a:solidFill>
                          <a:latin typeface="+mn-lt"/>
                          <a:ea typeface="+mn-ea"/>
                          <a:cs typeface="+mn-cs"/>
                        </a:rPr>
                        <a:t>Thuismonitoring wordt standaard aangeboden bij patiënt die aan de inclusiecriteria voldoen. Hierdoor loopt het verwachte deelname-percentage op tot meer dan 50%.</a:t>
                      </a:r>
                    </a:p>
                  </a:txBody>
                  <a:tcPr marL="45720" marR="45720" anchor="ctr">
                    <a:lnB w="1270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50303140"/>
                  </a:ext>
                </a:extLst>
              </a:tr>
              <a:tr h="0">
                <a:tc rowSpan="5">
                  <a:txBody>
                    <a:bodyPr/>
                    <a:lstStyle/>
                    <a:p>
                      <a:pPr marL="0" marR="0" lvl="0" indent="0" algn="l" rtl="0">
                        <a:lnSpc>
                          <a:spcPct val="100000"/>
                        </a:lnSpc>
                        <a:spcBef>
                          <a:spcPts val="0"/>
                        </a:spcBef>
                        <a:spcAft>
                          <a:spcPts val="0"/>
                        </a:spcAft>
                        <a:buClrTx/>
                        <a:buSzTx/>
                        <a:buFont typeface="Arial" panose="020B0604020202020204" pitchFamily="34" charset="0"/>
                        <a:buNone/>
                      </a:pPr>
                      <a:r>
                        <a:rPr lang="nl-NL" sz="1000" b="1" kern="1200" dirty="0">
                          <a:solidFill>
                            <a:schemeClr val="accent1"/>
                          </a:solidFill>
                          <a:latin typeface="+mj-lt"/>
                          <a:ea typeface="+mn-ea"/>
                          <a:cs typeface="+mn-cs"/>
                        </a:rPr>
                        <a:t>Zorgproces-aanpassingen</a:t>
                      </a:r>
                      <a:endParaRPr dirty="0"/>
                    </a:p>
                  </a:txBody>
                  <a:tcPr anchor="ct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DEFE8"/>
                    </a:solidFill>
                  </a:tcPr>
                </a:tc>
                <a:tc>
                  <a:txBody>
                    <a:bodyPr/>
                    <a:lstStyle/>
                    <a:p>
                      <a:pPr marL="0" lvl="0" indent="0" algn="l">
                        <a:lnSpc>
                          <a:spcPct val="93000"/>
                        </a:lnSpc>
                        <a:spcBef>
                          <a:spcPct val="0"/>
                        </a:spcBef>
                        <a:spcAft>
                          <a:spcPts val="0"/>
                        </a:spcAft>
                        <a:buNone/>
                      </a:pPr>
                      <a:r>
                        <a:rPr lang="nl-NL" sz="1000" b="0" i="0" u="none" strike="noStrike" kern="1200" noProof="0" dirty="0">
                          <a:solidFill>
                            <a:schemeClr val="accent1"/>
                          </a:solidFill>
                          <a:latin typeface="Calibri"/>
                        </a:rPr>
                        <a:t>[Proces-verandering 1]</a:t>
                      </a:r>
                      <a:endParaRPr lang="nl-NL" sz="1000" b="0" kern="1200" dirty="0">
                        <a:solidFill>
                          <a:schemeClr val="accent1"/>
                        </a:solidFill>
                        <a:latin typeface="+mn-lt"/>
                        <a:ea typeface="+mn-ea"/>
                        <a:cs typeface="+mn-cs"/>
                      </a:endParaRPr>
                    </a:p>
                  </a:txBody>
                  <a:tcPr anchor="ctr">
                    <a:lnT w="12700" cap="flat" cmpd="sng" algn="ctr">
                      <a:solidFill>
                        <a:schemeClr val="bg1">
                          <a:lumMod val="65000"/>
                        </a:schemeClr>
                      </a:solidFill>
                      <a:prstDash val="solid"/>
                      <a:round/>
                      <a:headEnd type="none" w="med" len="med"/>
                      <a:tailEnd type="none" w="med" len="med"/>
                    </a:lnT>
                    <a:solidFill>
                      <a:schemeClr val="bg1">
                        <a:lumMod val="95000"/>
                      </a:schemeClr>
                    </a:solidFill>
                  </a:tcPr>
                </a:tc>
                <a:tc>
                  <a:txBody>
                    <a:bodyPr/>
                    <a:lstStyle/>
                    <a:p>
                      <a:pPr marL="0" lvl="0" indent="0" algn="l">
                        <a:lnSpc>
                          <a:spcPct val="93000"/>
                        </a:lnSpc>
                        <a:spcBef>
                          <a:spcPct val="0"/>
                        </a:spcBef>
                        <a:spcAft>
                          <a:spcPts val="0"/>
                        </a:spcAft>
                        <a:buFont typeface="Arial"/>
                        <a:buNone/>
                      </a:pPr>
                      <a:endParaRPr lang="nl-NL" sz="1100" b="0" kern="1200">
                        <a:solidFill>
                          <a:schemeClr val="tx2"/>
                        </a:solidFill>
                        <a:latin typeface="+mn-lt"/>
                        <a:ea typeface="+mn-ea"/>
                        <a:cs typeface="+mn-cs"/>
                      </a:endParaRPr>
                    </a:p>
                  </a:txBody>
                  <a:tcPr marL="45720" marR="45720" anchor="ctr">
                    <a:lnT w="12700" cap="flat" cmpd="sng" algn="ctr">
                      <a:solidFill>
                        <a:srgbClr val="A6A6A6"/>
                      </a:solidFill>
                      <a:prstDash val="solid"/>
                      <a:round/>
                      <a:headEnd type="none" w="med" len="med"/>
                      <a:tailEnd type="none" w="med" len="med"/>
                    </a:lnT>
                    <a:lnB w="12700" cmpd="sng">
                      <a:noFill/>
                    </a:lnB>
                    <a:solidFill>
                      <a:schemeClr val="bg1">
                        <a:lumMod val="95000"/>
                      </a:schemeClr>
                    </a:solidFill>
                  </a:tcPr>
                </a:tc>
                <a:extLst>
                  <a:ext uri="{0D108BD9-81ED-4DB2-BD59-A6C34878D82A}">
                    <a16:rowId xmlns:a16="http://schemas.microsoft.com/office/drawing/2014/main" val="1768955975"/>
                  </a:ext>
                </a:extLst>
              </a:tr>
              <a:tr h="0">
                <a:tc vMerge="1">
                  <a:txBody>
                    <a:bodyPr/>
                    <a:lstStyle/>
                    <a:p>
                      <a:endParaRPr lang="en-US"/>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lvl="0" indent="0" algn="l">
                        <a:lnSpc>
                          <a:spcPct val="93000"/>
                        </a:lnSpc>
                        <a:spcBef>
                          <a:spcPct val="0"/>
                        </a:spcBef>
                        <a:spcAft>
                          <a:spcPts val="0"/>
                        </a:spcAft>
                        <a:buNone/>
                      </a:pPr>
                      <a:r>
                        <a:rPr lang="nl-NL" sz="1000" b="0" i="0" u="none" strike="noStrike" kern="1200" noProof="0" dirty="0">
                          <a:solidFill>
                            <a:schemeClr val="accent1"/>
                          </a:solidFill>
                          <a:latin typeface="Calibri"/>
                        </a:rPr>
                        <a:t>[Proces-verandering 2]</a:t>
                      </a:r>
                      <a:endParaRPr lang="nl-NL" sz="1000" b="0" kern="1200" dirty="0">
                        <a:solidFill>
                          <a:schemeClr val="accent1"/>
                        </a:solidFill>
                        <a:latin typeface="+mn-lt"/>
                        <a:ea typeface="+mn-ea"/>
                        <a:cs typeface="+mn-cs"/>
                      </a:endParaRPr>
                    </a:p>
                  </a:txBody>
                  <a:tcPr anchor="ctr">
                    <a:lnR w="12700" cmpd="sng">
                      <a:noFill/>
                    </a:lnR>
                    <a:solidFill>
                      <a:schemeClr val="bg1">
                        <a:lumMod val="95000"/>
                      </a:schemeClr>
                    </a:solidFill>
                  </a:tcPr>
                </a:tc>
                <a:tc>
                  <a:txBody>
                    <a:bodyPr/>
                    <a:lstStyle/>
                    <a:p>
                      <a:pPr marL="0" lvl="0" indent="0" algn="l">
                        <a:lnSpc>
                          <a:spcPct val="93000"/>
                        </a:lnSpc>
                        <a:spcBef>
                          <a:spcPct val="0"/>
                        </a:spcBef>
                        <a:spcAft>
                          <a:spcPts val="0"/>
                        </a:spcAft>
                        <a:buFont typeface="Arial"/>
                        <a:buNone/>
                      </a:pPr>
                      <a:endParaRPr lang="nl-NL" sz="1100" b="0" kern="1200">
                        <a:solidFill>
                          <a:schemeClr val="tx2"/>
                        </a:solidFill>
                        <a:latin typeface="+mn-lt"/>
                        <a:ea typeface="+mn-ea"/>
                        <a:cs typeface="+mn-cs"/>
                      </a:endParaRPr>
                    </a:p>
                  </a:txBody>
                  <a:tcPr marL="45720" marR="4572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325957351"/>
                  </a:ext>
                </a:extLst>
              </a:tr>
              <a:tr h="0">
                <a:tc vMerge="1">
                  <a:txBody>
                    <a:bodyPr/>
                    <a:lstStyle/>
                    <a:p>
                      <a:endParaRPr lang="en-US"/>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lvl="0" indent="0" algn="l">
                        <a:lnSpc>
                          <a:spcPct val="93000"/>
                        </a:lnSpc>
                        <a:spcBef>
                          <a:spcPct val="0"/>
                        </a:spcBef>
                        <a:spcAft>
                          <a:spcPts val="0"/>
                        </a:spcAft>
                        <a:buNone/>
                      </a:pPr>
                      <a:r>
                        <a:rPr lang="nl-NL" sz="1000" b="0" i="0" u="none" strike="noStrike" kern="1200" noProof="0" dirty="0">
                          <a:solidFill>
                            <a:schemeClr val="accent1"/>
                          </a:solidFill>
                          <a:latin typeface="Calibri"/>
                        </a:rPr>
                        <a:t>[Proces-verandering 3]</a:t>
                      </a:r>
                      <a:endParaRPr lang="nl-NL" sz="1000" b="0" kern="1200" dirty="0">
                        <a:solidFill>
                          <a:schemeClr val="accent1"/>
                        </a:solidFill>
                        <a:latin typeface="+mn-lt"/>
                        <a:ea typeface="+mn-ea"/>
                        <a:cs typeface="+mn-cs"/>
                      </a:endParaRPr>
                    </a:p>
                  </a:txBody>
                  <a:tcPr anchor="ctr">
                    <a:lnR w="12700" cmpd="sng">
                      <a:noFill/>
                    </a:lnR>
                    <a:solidFill>
                      <a:schemeClr val="bg1">
                        <a:lumMod val="95000"/>
                      </a:schemeClr>
                    </a:solidFill>
                  </a:tcPr>
                </a:tc>
                <a:tc>
                  <a:txBody>
                    <a:bodyPr/>
                    <a:lstStyle/>
                    <a:p>
                      <a:pPr marL="0" lvl="0" indent="0" algn="l">
                        <a:lnSpc>
                          <a:spcPct val="93000"/>
                        </a:lnSpc>
                        <a:spcBef>
                          <a:spcPct val="0"/>
                        </a:spcBef>
                        <a:spcAft>
                          <a:spcPts val="0"/>
                        </a:spcAft>
                        <a:buFont typeface="Arial"/>
                        <a:buNone/>
                      </a:pPr>
                      <a:endParaRPr lang="nl-NL" sz="1100" b="0" kern="1200">
                        <a:solidFill>
                          <a:schemeClr val="tx2"/>
                        </a:solidFill>
                        <a:latin typeface="+mn-lt"/>
                        <a:ea typeface="+mn-ea"/>
                        <a:cs typeface="+mn-cs"/>
                      </a:endParaRPr>
                    </a:p>
                  </a:txBody>
                  <a:tcPr marL="45720" marR="4572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27152886"/>
                  </a:ext>
                </a:extLst>
              </a:tr>
              <a:tr h="0">
                <a:tc vMerge="1">
                  <a:txBody>
                    <a:bodyPr/>
                    <a:lstStyle/>
                    <a:p>
                      <a:endParaRPr lang="en-US"/>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lvl="0" indent="0" algn="l">
                        <a:lnSpc>
                          <a:spcPct val="93000"/>
                        </a:lnSpc>
                        <a:spcBef>
                          <a:spcPct val="0"/>
                        </a:spcBef>
                        <a:spcAft>
                          <a:spcPts val="0"/>
                        </a:spcAft>
                        <a:buFont typeface="Arial"/>
                        <a:buNone/>
                      </a:pPr>
                      <a:r>
                        <a:rPr lang="nl-NL" sz="1000" kern="1200" dirty="0">
                          <a:solidFill>
                            <a:schemeClr val="accent1"/>
                          </a:solidFill>
                          <a:latin typeface="+mn-lt"/>
                          <a:ea typeface="+mn-ea"/>
                          <a:cs typeface="+mn-cs"/>
                        </a:rPr>
                        <a:t>Zorgproces is zorgverlener onafhankelijk ingericht</a:t>
                      </a:r>
                    </a:p>
                  </a:txBody>
                  <a:tcPr anchor="ctr">
                    <a:lnR w="12700" cmpd="sng">
                      <a:noFill/>
                    </a:lnR>
                    <a:solidFill>
                      <a:schemeClr val="bg1">
                        <a:lumMod val="95000"/>
                      </a:schemeClr>
                    </a:solidFill>
                  </a:tcPr>
                </a:tc>
                <a:tc>
                  <a:txBody>
                    <a:bodyPr/>
                    <a:lstStyle/>
                    <a:p>
                      <a:pPr marL="0" lvl="0" indent="0" algn="l">
                        <a:lnSpc>
                          <a:spcPct val="93000"/>
                        </a:lnSpc>
                        <a:spcBef>
                          <a:spcPct val="0"/>
                        </a:spcBef>
                        <a:spcAft>
                          <a:spcPts val="0"/>
                        </a:spcAft>
                        <a:buFont typeface="Arial"/>
                        <a:buNone/>
                      </a:pPr>
                      <a:r>
                        <a:rPr lang="nl-NL" sz="1100" b="0" kern="1200" dirty="0">
                          <a:solidFill>
                            <a:schemeClr val="tx2"/>
                          </a:solidFill>
                          <a:latin typeface="+mn-lt"/>
                          <a:ea typeface="+mn-ea"/>
                          <a:cs typeface="+mn-cs"/>
                        </a:rPr>
                        <a:t>Orderpakketten zijn aangepast / ingericht in het EPD.</a:t>
                      </a:r>
                    </a:p>
                  </a:txBody>
                  <a:tcPr marL="45720" marR="45720" anchor="ctr">
                    <a:lnL w="12700" cmpd="sng">
                      <a:noFill/>
                    </a:lnL>
                    <a:lnR w="12700" cmpd="sng">
                      <a:noFill/>
                    </a:lnR>
                    <a:lnT w="12700" cmpd="sng">
                      <a:noFill/>
                    </a:lnT>
                    <a:lnB w="12700">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664094943"/>
                  </a:ext>
                </a:extLst>
              </a:tr>
              <a:tr h="318146">
                <a:tc vMerge="1">
                  <a:txBody>
                    <a:bodyPr/>
                    <a:lstStyle/>
                    <a:p>
                      <a:endParaRPr lang="nl-NL" sz="1100" b="1" kern="1200">
                        <a:solidFill>
                          <a:schemeClr val="tx2"/>
                        </a:solidFill>
                        <a:latin typeface="+mn-lt"/>
                        <a:ea typeface="+mn-ea"/>
                        <a:cs typeface="+mn-cs"/>
                      </a:endParaRP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lvl="0" indent="0" algn="l" rtl="0">
                        <a:lnSpc>
                          <a:spcPct val="93000"/>
                        </a:lnSpc>
                        <a:spcBef>
                          <a:spcPct val="0"/>
                        </a:spcBef>
                        <a:spcAft>
                          <a:spcPts val="0"/>
                        </a:spcAft>
                        <a:buClrTx/>
                        <a:buSzTx/>
                        <a:buFont typeface="Arial"/>
                        <a:buNone/>
                      </a:pPr>
                      <a:r>
                        <a:rPr lang="nl-NL" sz="1000" kern="1200" dirty="0">
                          <a:solidFill>
                            <a:schemeClr val="accent1"/>
                          </a:solidFill>
                          <a:latin typeface="+mn-lt"/>
                          <a:ea typeface="+mn-ea"/>
                          <a:cs typeface="+mn-cs"/>
                        </a:rPr>
                        <a:t>Poli-agenda aangepast op hybride zorg (spoedplekken, duur consulten, …)</a:t>
                      </a:r>
                      <a:endParaRPr lang="nl-NL" sz="1100" b="0" kern="1200" dirty="0">
                        <a:solidFill>
                          <a:schemeClr val="tx2"/>
                        </a:solidFill>
                        <a:latin typeface="+mn-lt"/>
                        <a:ea typeface="+mn-ea"/>
                        <a:cs typeface="+mn-cs"/>
                      </a:endParaRPr>
                    </a:p>
                  </a:txBody>
                  <a:tcPr anchor="ctr">
                    <a:lnR w="12700" cmpd="sng">
                      <a:noFill/>
                    </a:ln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93000"/>
                        </a:lnSpc>
                        <a:spcBef>
                          <a:spcPct val="0"/>
                        </a:spcBef>
                        <a:spcAft>
                          <a:spcPts val="0"/>
                        </a:spcAft>
                        <a:buClrTx/>
                        <a:buSzTx/>
                        <a:buFont typeface="Arial"/>
                        <a:buNone/>
                        <a:tabLst/>
                        <a:defRPr/>
                      </a:pPr>
                      <a:r>
                        <a:rPr lang="nl-NL" sz="1100" b="0" kern="1200" dirty="0">
                          <a:solidFill>
                            <a:schemeClr val="tx2"/>
                          </a:solidFill>
                          <a:latin typeface="+mn-lt"/>
                          <a:ea typeface="+mn-ea"/>
                          <a:cs typeface="+mn-cs"/>
                        </a:rPr>
                        <a:t>Bij voldoende volume (nader te specificeren) worden extra spoedplekken in de poli-rooster gepland (ter vervanging van herhaalconsulten) zodat patiënten met meldingen tijdig gezien kunnen worden. OF de duur van consulten wordt aangepast aan de nieuwe situatie (korter indien informatie meer digitaal gaat; langer indien door thuismonitoring de </a:t>
                      </a:r>
                      <a:r>
                        <a:rPr lang="nl-NL" sz="1100" b="0" kern="1200" dirty="0" err="1">
                          <a:solidFill>
                            <a:schemeClr val="tx2"/>
                          </a:solidFill>
                          <a:latin typeface="+mn-lt"/>
                          <a:ea typeface="+mn-ea"/>
                          <a:cs typeface="+mn-cs"/>
                        </a:rPr>
                        <a:t>casemix</a:t>
                      </a:r>
                      <a:r>
                        <a:rPr lang="nl-NL" sz="1100" b="0" kern="1200" dirty="0">
                          <a:solidFill>
                            <a:schemeClr val="tx2"/>
                          </a:solidFill>
                          <a:latin typeface="+mn-lt"/>
                          <a:ea typeface="+mn-ea"/>
                          <a:cs typeface="+mn-cs"/>
                        </a:rPr>
                        <a:t> op de poli veranderd en er meer tijd nodig is voor complexere patiënten).</a:t>
                      </a:r>
                    </a:p>
                  </a:txBody>
                  <a:tcPr marL="45720" marR="45720" anchor="ctr">
                    <a:lnL w="12700" cmpd="sng">
                      <a:noFill/>
                    </a:lnL>
                    <a:lnR w="12700" cmpd="sng">
                      <a:noFill/>
                    </a:lnR>
                    <a:lnT w="12700">
                      <a:noFill/>
                    </a:lnT>
                    <a:lnB w="1270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0125915"/>
                  </a:ext>
                </a:extLst>
              </a:tr>
              <a:tr h="166815">
                <a:tc rowSpan="2">
                  <a:txBody>
                    <a:bodyPr/>
                    <a:lstStyle/>
                    <a:p>
                      <a:pPr marL="0" lvl="0" indent="0" algn="l">
                        <a:buNone/>
                      </a:pPr>
                      <a:r>
                        <a:rPr lang="nl-NL" sz="1000" b="1" kern="1200" dirty="0" err="1">
                          <a:solidFill>
                            <a:schemeClr val="accent1"/>
                          </a:solidFill>
                          <a:latin typeface="+mj-lt"/>
                          <a:ea typeface="+mn-ea"/>
                          <a:cs typeface="+mn-cs"/>
                        </a:rPr>
                        <a:t>Zorgpadtarget</a:t>
                      </a:r>
                      <a:r>
                        <a:rPr lang="nl-NL" sz="1000" b="1" kern="1200" dirty="0">
                          <a:solidFill>
                            <a:schemeClr val="accent1"/>
                          </a:solidFill>
                          <a:latin typeface="+mj-lt"/>
                          <a:ea typeface="+mn-ea"/>
                          <a:cs typeface="+mn-cs"/>
                        </a:rPr>
                        <a:t>(s)</a:t>
                      </a:r>
                      <a:endParaRPr lang="en-US" dirty="0"/>
                    </a:p>
                  </a:txBody>
                  <a:tcPr anchor="ct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DEFE8"/>
                    </a:solidFill>
                  </a:tcPr>
                </a:tc>
                <a:tc>
                  <a:txBody>
                    <a:bodyPr/>
                    <a:lstStyle/>
                    <a:p>
                      <a:pPr marL="0" lvl="0" indent="0" algn="l">
                        <a:lnSpc>
                          <a:spcPct val="93000"/>
                        </a:lnSpc>
                        <a:spcBef>
                          <a:spcPct val="0"/>
                        </a:spcBef>
                        <a:spcAft>
                          <a:spcPts val="0"/>
                        </a:spcAft>
                        <a:buNone/>
                      </a:pPr>
                      <a:r>
                        <a:rPr lang="nl-NL" sz="1000" kern="1200" dirty="0">
                          <a:solidFill>
                            <a:schemeClr val="accent1"/>
                          </a:solidFill>
                          <a:latin typeface="+mn-lt"/>
                          <a:ea typeface="+mn-ea"/>
                          <a:cs typeface="+mn-cs"/>
                        </a:rPr>
                        <a:t>[</a:t>
                      </a:r>
                      <a:r>
                        <a:rPr lang="nl-NL" sz="1000" kern="1200" dirty="0" err="1">
                          <a:solidFill>
                            <a:schemeClr val="accent1"/>
                          </a:solidFill>
                          <a:latin typeface="+mn-lt"/>
                          <a:ea typeface="+mn-ea"/>
                          <a:cs typeface="+mn-cs"/>
                        </a:rPr>
                        <a:t>zorgpad</a:t>
                      </a:r>
                      <a:r>
                        <a:rPr lang="nl-NL" sz="1000" kern="1200" dirty="0">
                          <a:solidFill>
                            <a:schemeClr val="accent1"/>
                          </a:solidFill>
                          <a:latin typeface="+mn-lt"/>
                          <a:ea typeface="+mn-ea"/>
                          <a:cs typeface="+mn-cs"/>
                        </a:rPr>
                        <a:t> specifiek target / kwantificeren van zorgproces-aanpassing]</a:t>
                      </a:r>
                      <a:endParaRPr lang="nl-NL" sz="1100" b="0" kern="1200" dirty="0">
                        <a:solidFill>
                          <a:schemeClr val="tx2"/>
                        </a:solidFill>
                        <a:latin typeface="+mn-lt"/>
                        <a:ea typeface="+mn-ea"/>
                        <a:cs typeface="+mn-cs"/>
                      </a:endParaRPr>
                    </a:p>
                  </a:txBody>
                  <a:tcPr anchor="ctr">
                    <a:lnR w="12700" cmpd="sng">
                      <a:noFill/>
                    </a:ln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marR="0" lvl="0" indent="0" algn="l" defTabSz="914400" rtl="0" eaLnBrk="1" fontAlgn="auto" latinLnBrk="0" hangingPunct="1">
                        <a:lnSpc>
                          <a:spcPct val="93000"/>
                        </a:lnSpc>
                        <a:spcBef>
                          <a:spcPct val="0"/>
                        </a:spcBef>
                        <a:spcAft>
                          <a:spcPts val="0"/>
                        </a:spcAft>
                        <a:buClrTx/>
                        <a:buSzTx/>
                        <a:buFont typeface="Arial"/>
                        <a:buNone/>
                        <a:tabLst/>
                        <a:defRPr/>
                      </a:pPr>
                      <a:endParaRPr lang="nl-NL" sz="1100" b="0" kern="1200">
                        <a:solidFill>
                          <a:schemeClr val="tx2"/>
                        </a:solidFill>
                        <a:latin typeface="+mn-lt"/>
                        <a:ea typeface="+mn-ea"/>
                        <a:cs typeface="+mn-cs"/>
                      </a:endParaRPr>
                    </a:p>
                  </a:txBody>
                  <a:tcPr marL="45720" marR="45720" anchor="ctr">
                    <a:lnL w="12700" cmpd="sng">
                      <a:noFill/>
                    </a:lnL>
                    <a:lnR w="12700" cmpd="sng">
                      <a:noFill/>
                    </a:lnR>
                    <a:lnT w="12700" cap="flat" cmpd="sng" algn="ctr">
                      <a:solidFill>
                        <a:srgbClr val="A6A6A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89924341"/>
                  </a:ext>
                </a:extLst>
              </a:tr>
              <a:tr h="166815">
                <a:tc vMerge="1">
                  <a:txBody>
                    <a:bodyPr/>
                    <a:lstStyle/>
                    <a:p>
                      <a:endParaRPr lang="en-US"/>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lvl="0" indent="0" algn="l">
                        <a:lnSpc>
                          <a:spcPct val="93000"/>
                        </a:lnSpc>
                        <a:spcBef>
                          <a:spcPct val="0"/>
                        </a:spcBef>
                        <a:spcAft>
                          <a:spcPts val="0"/>
                        </a:spcAft>
                        <a:buNone/>
                      </a:pPr>
                      <a:r>
                        <a:rPr lang="nl-NL" sz="1000" b="0" i="0" u="none" strike="noStrike" kern="1200" noProof="0" dirty="0">
                          <a:solidFill>
                            <a:schemeClr val="accent1"/>
                          </a:solidFill>
                          <a:latin typeface="Calibri"/>
                        </a:rPr>
                        <a:t>[</a:t>
                      </a:r>
                      <a:r>
                        <a:rPr lang="nl-NL" sz="1000" b="0" i="0" u="none" strike="noStrike" kern="1200" noProof="0" dirty="0" err="1">
                          <a:solidFill>
                            <a:schemeClr val="accent1"/>
                          </a:solidFill>
                          <a:latin typeface="Calibri"/>
                        </a:rPr>
                        <a:t>zorgpad</a:t>
                      </a:r>
                      <a:r>
                        <a:rPr lang="nl-NL" sz="1000" b="0" i="0" u="none" strike="noStrike" kern="1200" noProof="0" dirty="0">
                          <a:solidFill>
                            <a:schemeClr val="accent1"/>
                          </a:solidFill>
                          <a:latin typeface="Calibri"/>
                        </a:rPr>
                        <a:t> specifiek target / kwantificeren van zorgproces-aanpassing]</a:t>
                      </a:r>
                      <a:endParaRPr lang="nl-NL" sz="1100" b="0" kern="1200" dirty="0">
                        <a:solidFill>
                          <a:schemeClr val="tx2"/>
                        </a:solidFill>
                        <a:latin typeface="+mn-lt"/>
                        <a:ea typeface="+mn-ea"/>
                        <a:cs typeface="+mn-cs"/>
                      </a:endParaRPr>
                    </a:p>
                  </a:txBody>
                  <a:tcPr anchor="ctr">
                    <a:lnR w="12700" cmpd="sng">
                      <a:noFill/>
                    </a:ln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lvl="0" indent="0" algn="l">
                        <a:lnSpc>
                          <a:spcPct val="93000"/>
                        </a:lnSpc>
                        <a:spcBef>
                          <a:spcPct val="0"/>
                        </a:spcBef>
                        <a:spcAft>
                          <a:spcPts val="0"/>
                        </a:spcAft>
                        <a:buFont typeface="Arial"/>
                        <a:buNone/>
                      </a:pPr>
                      <a:endParaRPr lang="nl-NL" sz="1100" b="0" kern="1200">
                        <a:solidFill>
                          <a:schemeClr val="tx2"/>
                        </a:solidFill>
                        <a:latin typeface="+mn-lt"/>
                        <a:ea typeface="+mn-ea"/>
                        <a:cs typeface="+mn-cs"/>
                      </a:endParaRPr>
                    </a:p>
                  </a:txBody>
                  <a:tcPr marL="45720" marR="45720" anchor="ctr">
                    <a:lnL w="12700" cmpd="sng">
                      <a:noFill/>
                    </a:lnL>
                    <a:lnR w="12700" cmpd="sng">
                      <a:noFill/>
                    </a:lnR>
                    <a:lnT w="12700" cmpd="sng">
                      <a:noFill/>
                    </a:lnT>
                    <a:lnB w="1270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62870777"/>
                  </a:ext>
                </a:extLst>
              </a:tr>
              <a:tr h="179417">
                <a:tc rowSpan="4">
                  <a:txBody>
                    <a:bodyPr/>
                    <a:lstStyle/>
                    <a:p>
                      <a:pPr marL="0" lvl="0" indent="0" algn="l">
                        <a:lnSpc>
                          <a:spcPct val="100000"/>
                        </a:lnSpc>
                        <a:spcBef>
                          <a:spcPts val="0"/>
                        </a:spcBef>
                        <a:spcAft>
                          <a:spcPts val="0"/>
                        </a:spcAft>
                        <a:buNone/>
                      </a:pPr>
                      <a:r>
                        <a:rPr lang="nl-NL" sz="1000" b="1" kern="1200" dirty="0">
                          <a:solidFill>
                            <a:schemeClr val="accent1"/>
                          </a:solidFill>
                          <a:latin typeface="+mj-lt"/>
                          <a:ea typeface="+mn-ea"/>
                          <a:cs typeface="+mn-cs"/>
                        </a:rPr>
                        <a:t>Veranderkunde / menskant</a:t>
                      </a:r>
                      <a:endParaRPr lang="nl-NL" sz="1100" b="1" kern="1200" dirty="0">
                        <a:solidFill>
                          <a:schemeClr val="tx2"/>
                        </a:solidFill>
                        <a:latin typeface="+mn-lt"/>
                        <a:ea typeface="+mn-ea"/>
                        <a:cs typeface="+mn-cs"/>
                      </a:endParaRPr>
                    </a:p>
                  </a:txBody>
                  <a:tcPr anchor="ct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DEFE8"/>
                    </a:solidFill>
                  </a:tcPr>
                </a:tc>
                <a:tc>
                  <a:txBody>
                    <a:bodyPr/>
                    <a:lstStyle/>
                    <a:p>
                      <a:pPr marL="0" marR="0" lvl="0" indent="0" algn="l" rtl="0">
                        <a:lnSpc>
                          <a:spcPct val="93000"/>
                        </a:lnSpc>
                        <a:spcBef>
                          <a:spcPct val="0"/>
                        </a:spcBef>
                        <a:spcAft>
                          <a:spcPts val="0"/>
                        </a:spcAft>
                        <a:buClrTx/>
                        <a:buSzTx/>
                        <a:buFontTx/>
                        <a:buNone/>
                      </a:pPr>
                      <a:r>
                        <a:rPr lang="nl-NL" sz="1000" b="0" i="0" dirty="0">
                          <a:solidFill>
                            <a:schemeClr val="accent1"/>
                          </a:solidFill>
                          <a:effectLst/>
                          <a:latin typeface="+mn-lt"/>
                        </a:rPr>
                        <a:t>Lijnmanagement is aangehaakt en stuurt mee (o.a. opgenomen in planning &amp; control cyclus)</a:t>
                      </a:r>
                      <a:endParaRPr lang="nl-NL" sz="1100" b="0" kern="1200" dirty="0">
                        <a:solidFill>
                          <a:schemeClr val="tx2"/>
                        </a:solidFill>
                        <a:latin typeface="+mn-lt"/>
                        <a:ea typeface="+mn-ea"/>
                        <a:cs typeface="+mn-cs"/>
                      </a:endParaRPr>
                    </a:p>
                  </a:txBody>
                  <a:tcPr anchor="ctr">
                    <a:lnR w="12700" cmpd="sng">
                      <a:noFill/>
                    </a:ln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lvl="0" indent="0" algn="l">
                        <a:lnSpc>
                          <a:spcPct val="93000"/>
                        </a:lnSpc>
                        <a:spcBef>
                          <a:spcPct val="0"/>
                        </a:spcBef>
                        <a:spcAft>
                          <a:spcPts val="0"/>
                        </a:spcAft>
                        <a:buFont typeface="Arial"/>
                        <a:buNone/>
                      </a:pPr>
                      <a:r>
                        <a:rPr lang="nl-NL" sz="1100" b="0" kern="1200" dirty="0">
                          <a:solidFill>
                            <a:schemeClr val="tx2"/>
                          </a:solidFill>
                          <a:latin typeface="+mn-lt"/>
                          <a:ea typeface="+mn-ea"/>
                          <a:cs typeface="+mn-cs"/>
                        </a:rPr>
                        <a:t>Bijv. onderwerp en data thuismonitoring wordt besproken in de </a:t>
                      </a:r>
                      <a:r>
                        <a:rPr lang="nl-NL" sz="1100" b="0" kern="1200" dirty="0" err="1">
                          <a:solidFill>
                            <a:schemeClr val="tx2"/>
                          </a:solidFill>
                          <a:latin typeface="+mn-lt"/>
                          <a:ea typeface="+mn-ea"/>
                          <a:cs typeface="+mn-cs"/>
                        </a:rPr>
                        <a:t>MT’s</a:t>
                      </a:r>
                      <a:r>
                        <a:rPr lang="nl-NL" sz="1100" b="0" kern="1200" dirty="0">
                          <a:solidFill>
                            <a:schemeClr val="tx2"/>
                          </a:solidFill>
                          <a:latin typeface="+mn-lt"/>
                          <a:ea typeface="+mn-ea"/>
                          <a:cs typeface="+mn-cs"/>
                        </a:rPr>
                        <a:t>/voortgangsgesprekken. Data thuismonitoring is zichtbaar in dashboards management.</a:t>
                      </a:r>
                    </a:p>
                  </a:txBody>
                  <a:tcPr marL="45720" marR="45720" anchor="ctr">
                    <a:lnL w="12700" cmpd="sng">
                      <a:noFill/>
                    </a:lnL>
                    <a:lnR w="12700" cmpd="sng">
                      <a:noFill/>
                    </a:lnR>
                    <a:lnT w="12700" cap="flat" cmpd="sng" algn="ctr">
                      <a:solidFill>
                        <a:srgbClr val="A6A6A6"/>
                      </a:solidFill>
                      <a:prstDash val="solid"/>
                      <a:round/>
                      <a:headEnd type="none" w="med" len="med"/>
                      <a:tailEnd type="none" w="med" len="med"/>
                    </a:lnT>
                    <a:lnB w="12700">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76241748"/>
                  </a:ext>
                </a:extLst>
              </a:tr>
              <a:tr h="176309">
                <a:tc vMerge="1">
                  <a:txBody>
                    <a:bodyPr/>
                    <a:lstStyle/>
                    <a:p>
                      <a:pPr marL="0" lvl="0" indent="0" algn="l">
                        <a:lnSpc>
                          <a:spcPct val="100000"/>
                        </a:lnSpc>
                        <a:spcBef>
                          <a:spcPts val="0"/>
                        </a:spcBef>
                        <a:spcAft>
                          <a:spcPts val="0"/>
                        </a:spcAft>
                        <a:buNone/>
                      </a:pPr>
                      <a:endParaRPr lang="nl-NL" sz="1000" b="1" kern="1200">
                        <a:solidFill>
                          <a:schemeClr val="accent1"/>
                        </a:solidFill>
                        <a:latin typeface="+mj-lt"/>
                        <a:ea typeface="+mn-ea"/>
                        <a:cs typeface="+mn-cs"/>
                      </a:endParaRPr>
                    </a:p>
                  </a:txBody>
                  <a:tcPr anchor="ctr">
                    <a:lnT w="12700">
                      <a:solidFill>
                        <a:schemeClr val="bg1">
                          <a:lumMod val="65000"/>
                        </a:schemeClr>
                      </a:solidFill>
                    </a:lnT>
                    <a:lnB w="12700" cap="flat" cmpd="sng" algn="ctr">
                      <a:solidFill>
                        <a:schemeClr val="bg1">
                          <a:lumMod val="65000"/>
                        </a:schemeClr>
                      </a:solidFill>
                      <a:prstDash val="solid"/>
                      <a:round/>
                      <a:headEnd type="none" w="med" len="med"/>
                      <a:tailEnd type="none" w="med" len="med"/>
                    </a:lnB>
                    <a:solidFill>
                      <a:srgbClr val="DDEFE8"/>
                    </a:solidFill>
                  </a:tcPr>
                </a:tc>
                <a:tc>
                  <a:txBody>
                    <a:bodyPr/>
                    <a:lstStyle/>
                    <a:p>
                      <a:pPr algn="l" rtl="0" fontAlgn="base"/>
                      <a:r>
                        <a:rPr lang="nl-NL" sz="1000" b="0" i="0" dirty="0">
                          <a:solidFill>
                            <a:srgbClr val="222222"/>
                          </a:solidFill>
                          <a:effectLst/>
                          <a:latin typeface="Calibri"/>
                        </a:rPr>
                        <a:t>&gt;50% van vakgroep heeft vertrouwen in thuismonitoring​ / ziet thuismonitoring als belangrijk/de toekomst</a:t>
                      </a:r>
                      <a:r>
                        <a:rPr lang="nl-NL" sz="1000" b="0" i="0" dirty="0">
                          <a:solidFill>
                            <a:srgbClr val="0F4D51"/>
                          </a:solidFill>
                          <a:effectLst/>
                          <a:latin typeface="Calibri"/>
                        </a:rPr>
                        <a:t>​</a:t>
                      </a:r>
                      <a:endParaRPr lang="nl-NL" b="0" i="0" dirty="0">
                        <a:solidFill>
                          <a:srgbClr val="0F4D51"/>
                        </a:solidFill>
                        <a:effectLst/>
                        <a:latin typeface="Calibri"/>
                      </a:endParaRPr>
                    </a:p>
                  </a:txBody>
                  <a:tcPr anchor="ctr">
                    <a:lnR w="12700" cmpd="sng">
                      <a:noFill/>
                    </a:lnR>
                    <a:solidFill>
                      <a:schemeClr val="bg1">
                        <a:lumMod val="95000"/>
                      </a:schemeClr>
                    </a:solidFill>
                  </a:tcPr>
                </a:tc>
                <a:tc>
                  <a:txBody>
                    <a:bodyPr/>
                    <a:lstStyle/>
                    <a:p>
                      <a:pPr marL="0" lvl="0" indent="0" algn="l">
                        <a:lnSpc>
                          <a:spcPct val="93000"/>
                        </a:lnSpc>
                        <a:spcBef>
                          <a:spcPct val="0"/>
                        </a:spcBef>
                        <a:spcAft>
                          <a:spcPts val="0"/>
                        </a:spcAft>
                        <a:buNone/>
                      </a:pPr>
                      <a:r>
                        <a:rPr lang="nl-NL" sz="1100" b="0" kern="1200" dirty="0">
                          <a:solidFill>
                            <a:schemeClr val="tx2"/>
                          </a:solidFill>
                          <a:latin typeface="+mn-lt"/>
                          <a:ea typeface="+mn-ea"/>
                          <a:cs typeface="+mn-cs"/>
                        </a:rPr>
                        <a:t>Bijv. op inschatting </a:t>
                      </a:r>
                      <a:r>
                        <a:rPr lang="nl-NL" sz="1100" b="0" kern="1200" dirty="0" err="1">
                          <a:solidFill>
                            <a:schemeClr val="tx2"/>
                          </a:solidFill>
                          <a:latin typeface="+mn-lt"/>
                          <a:ea typeface="+mn-ea"/>
                          <a:cs typeface="+mn-cs"/>
                        </a:rPr>
                        <a:t>medical</a:t>
                      </a:r>
                      <a:r>
                        <a:rPr lang="nl-NL" sz="1100" b="0" kern="1200" dirty="0">
                          <a:solidFill>
                            <a:schemeClr val="tx2"/>
                          </a:solidFill>
                          <a:latin typeface="+mn-lt"/>
                          <a:ea typeface="+mn-ea"/>
                          <a:cs typeface="+mn-cs"/>
                        </a:rPr>
                        <a:t> lead / projectleider / manager</a:t>
                      </a:r>
                    </a:p>
                  </a:txBody>
                  <a:tcPr marL="45720" marR="45720" anchor="ctr">
                    <a:lnL w="12700" cmpd="sng">
                      <a:noFill/>
                    </a:lnL>
                    <a:lnR w="12700" cmpd="sng">
                      <a:noFill/>
                    </a:lnR>
                    <a:lnT w="12700">
                      <a:noFill/>
                    </a:lnT>
                    <a:lnB w="12700">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61644049"/>
                  </a:ext>
                </a:extLst>
              </a:tr>
              <a:tr h="179417">
                <a:tc vMerge="1">
                  <a:txBody>
                    <a:bodyPr/>
                    <a:lstStyle/>
                    <a:p>
                      <a:pPr marL="0" lvl="0" indent="0" algn="l">
                        <a:lnSpc>
                          <a:spcPct val="100000"/>
                        </a:lnSpc>
                        <a:spcBef>
                          <a:spcPts val="0"/>
                        </a:spcBef>
                        <a:spcAft>
                          <a:spcPts val="0"/>
                        </a:spcAft>
                        <a:buNone/>
                      </a:pPr>
                      <a:endParaRPr lang="nl-NL" sz="1000" b="1" kern="1200">
                        <a:solidFill>
                          <a:schemeClr val="accent1"/>
                        </a:solidFill>
                        <a:latin typeface="+mj-lt"/>
                        <a:ea typeface="+mn-ea"/>
                        <a:cs typeface="+mn-cs"/>
                      </a:endParaRPr>
                    </a:p>
                  </a:txBody>
                  <a:tcPr anchor="ctr">
                    <a:lnT w="12700">
                      <a:solidFill>
                        <a:schemeClr val="bg1">
                          <a:lumMod val="65000"/>
                        </a:schemeClr>
                      </a:solidFill>
                    </a:lnT>
                    <a:lnB w="12700" cap="flat" cmpd="sng" algn="ctr">
                      <a:solidFill>
                        <a:schemeClr val="bg1">
                          <a:lumMod val="65000"/>
                        </a:schemeClr>
                      </a:solidFill>
                      <a:prstDash val="solid"/>
                      <a:round/>
                      <a:headEnd type="none" w="med" len="med"/>
                      <a:tailEnd type="none" w="med" len="med"/>
                    </a:lnB>
                    <a:solidFill>
                      <a:srgbClr val="DDEFE8"/>
                    </a:solidFill>
                  </a:tcPr>
                </a:tc>
                <a:tc>
                  <a:txBody>
                    <a:bodyPr/>
                    <a:lstStyle/>
                    <a:p>
                      <a:pPr algn="l" rtl="0" fontAlgn="base"/>
                      <a:r>
                        <a:rPr lang="nl-NL" sz="1000" b="0" i="0" dirty="0">
                          <a:solidFill>
                            <a:srgbClr val="222222"/>
                          </a:solidFill>
                          <a:effectLst/>
                          <a:latin typeface="Calibri"/>
                        </a:rPr>
                        <a:t>Besluit vakgroep dat hybride </a:t>
                      </a:r>
                      <a:r>
                        <a:rPr lang="nl-NL" sz="1000" b="0" i="0" dirty="0" err="1">
                          <a:solidFill>
                            <a:srgbClr val="222222"/>
                          </a:solidFill>
                          <a:effectLst/>
                          <a:latin typeface="Calibri"/>
                        </a:rPr>
                        <a:t>zorgpad</a:t>
                      </a:r>
                      <a:r>
                        <a:rPr lang="nl-NL" sz="1000" b="0" i="0" dirty="0">
                          <a:solidFill>
                            <a:srgbClr val="222222"/>
                          </a:solidFill>
                          <a:effectLst/>
                          <a:latin typeface="Calibri"/>
                        </a:rPr>
                        <a:t> de standaard is​</a:t>
                      </a:r>
                      <a:r>
                        <a:rPr lang="nl-NL" sz="1000" b="0" i="0" dirty="0">
                          <a:solidFill>
                            <a:srgbClr val="0F4D51"/>
                          </a:solidFill>
                          <a:effectLst/>
                          <a:latin typeface="Calibri"/>
                        </a:rPr>
                        <a:t>​</a:t>
                      </a:r>
                      <a:endParaRPr lang="nl-NL" b="0" i="0" dirty="0">
                        <a:solidFill>
                          <a:srgbClr val="0F4D51"/>
                        </a:solidFill>
                        <a:effectLst/>
                        <a:latin typeface="Calibri"/>
                      </a:endParaRPr>
                    </a:p>
                  </a:txBody>
                  <a:tcPr anchor="ctr">
                    <a:lnR w="12700" cmpd="sng">
                      <a:noFill/>
                    </a:lnR>
                    <a:solidFill>
                      <a:schemeClr val="bg1">
                        <a:lumMod val="95000"/>
                      </a:schemeClr>
                    </a:solidFill>
                  </a:tcPr>
                </a:tc>
                <a:tc>
                  <a:txBody>
                    <a:bodyPr/>
                    <a:lstStyle/>
                    <a:p>
                      <a:pPr marL="0" lvl="0" indent="0" algn="l">
                        <a:lnSpc>
                          <a:spcPct val="93000"/>
                        </a:lnSpc>
                        <a:spcBef>
                          <a:spcPct val="0"/>
                        </a:spcBef>
                        <a:spcAft>
                          <a:spcPts val="0"/>
                        </a:spcAft>
                        <a:buNone/>
                      </a:pPr>
                      <a:r>
                        <a:rPr lang="nl-NL" sz="1100" b="0" kern="1200" dirty="0">
                          <a:solidFill>
                            <a:schemeClr val="tx2"/>
                          </a:solidFill>
                          <a:latin typeface="+mn-lt"/>
                          <a:ea typeface="+mn-ea"/>
                          <a:cs typeface="+mn-cs"/>
                        </a:rPr>
                        <a:t>Er is draagvlak in de gehele / grootste gedeelte van de  vakgroep waardoor er besloten wordt om een formeel te besluiten in de vakgroepsvergadering dat hybride zorg de standaard is voor de specifieke patiëntcategorie.</a:t>
                      </a:r>
                    </a:p>
                  </a:txBody>
                  <a:tcPr marL="45720" marR="45720" anchor="ctr">
                    <a:lnL w="12700" cmpd="sng">
                      <a:noFill/>
                    </a:lnL>
                    <a:lnR w="12700" cmpd="sng">
                      <a:noFill/>
                    </a:lnR>
                    <a:lnT w="12700">
                      <a:noFill/>
                    </a:lnT>
                    <a:lnB w="12700">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182465165"/>
                  </a:ext>
                </a:extLst>
              </a:tr>
              <a:tr h="0">
                <a:tc vMerge="1">
                  <a:txBody>
                    <a:bodyPr/>
                    <a:lstStyle/>
                    <a:p>
                      <a:pPr marL="0" lvl="0" indent="0" algn="l">
                        <a:lnSpc>
                          <a:spcPct val="100000"/>
                        </a:lnSpc>
                        <a:spcBef>
                          <a:spcPts val="0"/>
                        </a:spcBef>
                        <a:spcAft>
                          <a:spcPts val="0"/>
                        </a:spcAft>
                        <a:buNone/>
                      </a:pPr>
                      <a:endParaRPr lang="nl-NL" sz="1000" b="1" kern="1200">
                        <a:solidFill>
                          <a:schemeClr val="accent1"/>
                        </a:solidFill>
                        <a:latin typeface="+mj-lt"/>
                        <a:ea typeface="+mn-ea"/>
                        <a:cs typeface="+mn-cs"/>
                      </a:endParaRPr>
                    </a:p>
                  </a:txBody>
                  <a:tcPr anchor="ctr">
                    <a:lnT w="12700">
                      <a:solidFill>
                        <a:schemeClr val="bg1">
                          <a:lumMod val="65000"/>
                        </a:schemeClr>
                      </a:solidFill>
                    </a:lnT>
                    <a:lnB w="12700" cap="flat" cmpd="sng" algn="ctr">
                      <a:solidFill>
                        <a:schemeClr val="bg1">
                          <a:lumMod val="65000"/>
                        </a:schemeClr>
                      </a:solidFill>
                      <a:prstDash val="solid"/>
                      <a:round/>
                      <a:headEnd type="none" w="med" len="med"/>
                      <a:tailEnd type="none" w="med" len="med"/>
                    </a:lnB>
                    <a:solidFill>
                      <a:srgbClr val="DDEFE8"/>
                    </a:solidFill>
                  </a:tcPr>
                </a:tc>
                <a:tc>
                  <a:txBody>
                    <a:bodyPr/>
                    <a:lstStyle/>
                    <a:p>
                      <a:pPr algn="l" rtl="0" fontAlgn="base"/>
                      <a:r>
                        <a:rPr lang="nl-NL" sz="1000" b="0" i="0" dirty="0">
                          <a:solidFill>
                            <a:srgbClr val="222222"/>
                          </a:solidFill>
                          <a:effectLst/>
                          <a:latin typeface="Calibri"/>
                        </a:rPr>
                        <a:t>[….] </a:t>
                      </a:r>
                      <a:r>
                        <a:rPr lang="nl-NL" sz="1000" b="0" i="0" dirty="0">
                          <a:solidFill>
                            <a:srgbClr val="0F4D51"/>
                          </a:solidFill>
                          <a:effectLst/>
                          <a:latin typeface="Calibri"/>
                        </a:rPr>
                        <a:t>​</a:t>
                      </a:r>
                      <a:endParaRPr lang="nl-NL" b="0" i="0" dirty="0">
                        <a:solidFill>
                          <a:srgbClr val="0F4D51"/>
                        </a:solidFill>
                        <a:effectLst/>
                        <a:latin typeface="Calibri"/>
                      </a:endParaRPr>
                    </a:p>
                  </a:txBody>
                  <a:tcPr anchor="ctr">
                    <a:lnR w="12700" cmpd="sng">
                      <a:noFill/>
                    </a:ln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lvl="0" indent="0" algn="l">
                        <a:lnSpc>
                          <a:spcPct val="93000"/>
                        </a:lnSpc>
                        <a:spcBef>
                          <a:spcPct val="0"/>
                        </a:spcBef>
                        <a:spcAft>
                          <a:spcPts val="0"/>
                        </a:spcAft>
                        <a:buNone/>
                      </a:pPr>
                      <a:endParaRPr lang="nl-NL" sz="1100" b="0" kern="1200">
                        <a:solidFill>
                          <a:schemeClr val="tx2"/>
                        </a:solidFill>
                        <a:latin typeface="+mn-lt"/>
                        <a:ea typeface="+mn-ea"/>
                        <a:cs typeface="+mn-cs"/>
                      </a:endParaRPr>
                    </a:p>
                  </a:txBody>
                  <a:tcPr marL="45720" marR="45720" anchor="ctr">
                    <a:lnL w="12700" cmpd="sng">
                      <a:noFill/>
                    </a:lnL>
                    <a:lnR w="12700" cmpd="sng">
                      <a:noFill/>
                    </a:lnR>
                    <a:lnT w="12700">
                      <a:noFill/>
                    </a:lnT>
                    <a:lnB w="12700" cap="flat" cmpd="sng" algn="ctr">
                      <a:solidFill>
                        <a:srgbClr val="A6A6A6"/>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878345173"/>
                  </a:ext>
                </a:extLst>
              </a:tr>
              <a:tr h="461913">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b="1" kern="1200" dirty="0">
                          <a:solidFill>
                            <a:schemeClr val="accent1"/>
                          </a:solidFill>
                          <a:latin typeface="+mn-lt"/>
                          <a:ea typeface="+mn-ea"/>
                          <a:cs typeface="+mn-cs"/>
                        </a:rPr>
                        <a:t>Inspannings-doelen</a:t>
                      </a:r>
                    </a:p>
                  </a:txBody>
                  <a:tcPr anchor="ct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DEFE8"/>
                    </a:solidFill>
                  </a:tcPr>
                </a:tc>
                <a:tc>
                  <a:txBody>
                    <a:bodyPr/>
                    <a:lstStyle/>
                    <a:p>
                      <a:pPr algn="l" rtl="0" fontAlgn="base"/>
                      <a:r>
                        <a:rPr lang="nl-NL" sz="1000" b="0" i="0" dirty="0">
                          <a:solidFill>
                            <a:srgbClr val="222222"/>
                          </a:solidFill>
                          <a:effectLst/>
                          <a:latin typeface="Calibri"/>
                        </a:rPr>
                        <a:t>[3x op de zeepkist gestaan / 2x op de agenda bij de vakgroep besproken / 1e evaluatie is besproken / 3 maanden na livegang zijn de resultaten gedeeld met ...]</a:t>
                      </a:r>
                      <a:r>
                        <a:rPr lang="nl-NL" sz="1000" b="0" i="0" dirty="0">
                          <a:solidFill>
                            <a:srgbClr val="0F4D51"/>
                          </a:solidFill>
                          <a:effectLst/>
                          <a:latin typeface="Calibri"/>
                        </a:rPr>
                        <a:t>​</a:t>
                      </a:r>
                    </a:p>
                  </a:txBody>
                  <a:tcPr anchor="ctr">
                    <a:lnR w="12700" cmpd="sng">
                      <a:noFill/>
                    </a:ln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marL="0" lvl="0" indent="0" algn="l">
                        <a:lnSpc>
                          <a:spcPct val="93000"/>
                        </a:lnSpc>
                        <a:spcBef>
                          <a:spcPct val="0"/>
                        </a:spcBef>
                        <a:spcAft>
                          <a:spcPts val="0"/>
                        </a:spcAft>
                        <a:buNone/>
                      </a:pPr>
                      <a:endParaRPr lang="nl-NL" sz="1100" b="0" kern="1200">
                        <a:solidFill>
                          <a:schemeClr val="tx2"/>
                        </a:solidFill>
                        <a:latin typeface="+mn-lt"/>
                        <a:ea typeface="+mn-ea"/>
                        <a:cs typeface="+mn-cs"/>
                      </a:endParaRPr>
                    </a:p>
                  </a:txBody>
                  <a:tcPr marL="45720" marR="45720" anchor="ctr">
                    <a:lnL w="12700" cmpd="sng">
                      <a:noFill/>
                    </a:lnL>
                    <a:lnR w="12700" cmpd="sng">
                      <a:noFill/>
                    </a:lnR>
                    <a:lnT w="12700" cap="flat" cmpd="sng" algn="ctr">
                      <a:solidFill>
                        <a:srgbClr val="A6A6A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017800957"/>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NL" sz="1000" b="1" kern="1200">
                        <a:solidFill>
                          <a:schemeClr val="accent1"/>
                        </a:solidFill>
                        <a:latin typeface="+mn-lt"/>
                        <a:ea typeface="+mn-ea"/>
                        <a:cs typeface="+mn-cs"/>
                      </a:endParaRPr>
                    </a:p>
                  </a:txBody>
                  <a:tcPr anchor="ct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DEFE8"/>
                    </a:solidFill>
                  </a:tcPr>
                </a:tc>
                <a:tc>
                  <a:txBody>
                    <a:bodyPr/>
                    <a:lstStyle/>
                    <a:p>
                      <a:pPr algn="l" rtl="0" fontAlgn="base"/>
                      <a:r>
                        <a:rPr lang="nl-NL" sz="1000" b="0" i="0" dirty="0">
                          <a:solidFill>
                            <a:schemeClr val="accent1"/>
                          </a:solidFill>
                          <a:effectLst/>
                        </a:rPr>
                        <a:t>[…]</a:t>
                      </a:r>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marL="0" lvl="0" indent="0" algn="l">
                        <a:lnSpc>
                          <a:spcPct val="93000"/>
                        </a:lnSpc>
                        <a:spcBef>
                          <a:spcPct val="0"/>
                        </a:spcBef>
                        <a:spcAft>
                          <a:spcPts val="0"/>
                        </a:spcAft>
                        <a:buNone/>
                      </a:pPr>
                      <a:endParaRPr lang="nl-NL" sz="1100" b="0" kern="1200">
                        <a:solidFill>
                          <a:schemeClr val="tx2"/>
                        </a:solidFill>
                        <a:latin typeface="+mn-lt"/>
                        <a:ea typeface="+mn-ea"/>
                        <a:cs typeface="+mn-cs"/>
                      </a:endParaRPr>
                    </a:p>
                  </a:txBody>
                  <a:tcPr marL="45720" marR="45720" anchor="ctr">
                    <a:lnT w="12700" cap="flat" cmpd="sng" algn="ctr">
                      <a:no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2154552"/>
                  </a:ext>
                </a:extLst>
              </a:tr>
            </a:tbl>
          </a:graphicData>
        </a:graphic>
      </p:graphicFrame>
    </p:spTree>
    <p:extLst>
      <p:ext uri="{BB962C8B-B14F-4D97-AF65-F5344CB8AC3E}">
        <p14:creationId xmlns:p14="http://schemas.microsoft.com/office/powerpoint/2010/main" val="1504030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A56C7A-8501-B34D-EA9A-E9633F4AF956}"/>
            </a:ext>
          </a:extLst>
        </p:cNvPr>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241EDCA0-D1BD-1BC1-C05D-2905C98F312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606" imgH="608" progId="TCLayout.ActiveDocument.1">
                  <p:embed/>
                </p:oleObj>
              </mc:Choice>
              <mc:Fallback>
                <p:oleObj name="think-cell Slide" r:id="rId3" imgW="606" imgH="608" progId="TCLayout.ActiveDocument.1">
                  <p:embed/>
                  <p:pic>
                    <p:nvPicPr>
                      <p:cNvPr id="6" name="think-cell data - do not delete" hidden="1">
                        <a:extLst>
                          <a:ext uri="{FF2B5EF4-FFF2-40B4-BE49-F238E27FC236}">
                            <a16:creationId xmlns:a16="http://schemas.microsoft.com/office/drawing/2014/main" id="{241EDCA0-D1BD-1BC1-C05D-2905C98F312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D7B01B47-A02F-3840-3853-66FF08F922A2}"/>
              </a:ext>
            </a:extLst>
          </p:cNvPr>
          <p:cNvSpPr>
            <a:spLocks noGrp="1"/>
          </p:cNvSpPr>
          <p:nvPr>
            <p:ph type="title"/>
          </p:nvPr>
        </p:nvSpPr>
        <p:spPr>
          <a:xfrm>
            <a:off x="501652" y="449944"/>
            <a:ext cx="11180232" cy="493487"/>
          </a:xfrm>
        </p:spPr>
        <p:txBody>
          <a:bodyPr vert="horz"/>
          <a:lstStyle/>
          <a:p>
            <a:r>
              <a:rPr lang="nl-NL">
                <a:solidFill>
                  <a:schemeClr val="accent1"/>
                </a:solidFill>
              </a:rPr>
              <a:t>[</a:t>
            </a:r>
            <a:r>
              <a:rPr lang="nl-NL" err="1">
                <a:solidFill>
                  <a:schemeClr val="accent1"/>
                </a:solidFill>
              </a:rPr>
              <a:t>Zorgpad</a:t>
            </a:r>
            <a:r>
              <a:rPr lang="nl-NL">
                <a:solidFill>
                  <a:schemeClr val="accent1"/>
                </a:solidFill>
              </a:rPr>
              <a:t>]</a:t>
            </a:r>
            <a:r>
              <a:rPr lang="nl-NL"/>
              <a:t> transformatieplan [ziekenhuis] </a:t>
            </a:r>
          </a:p>
        </p:txBody>
      </p:sp>
      <p:graphicFrame>
        <p:nvGraphicFramePr>
          <p:cNvPr id="10" name="Table 10">
            <a:extLst>
              <a:ext uri="{FF2B5EF4-FFF2-40B4-BE49-F238E27FC236}">
                <a16:creationId xmlns:a16="http://schemas.microsoft.com/office/drawing/2014/main" id="{20946E5F-2679-B81D-5DB1-254A896865FD}"/>
              </a:ext>
            </a:extLst>
          </p:cNvPr>
          <p:cNvGraphicFramePr>
            <a:graphicFrameLocks noGrp="1"/>
          </p:cNvGraphicFramePr>
          <p:nvPr>
            <p:extLst>
              <p:ext uri="{D42A27DB-BD31-4B8C-83A1-F6EECF244321}">
                <p14:modId xmlns:p14="http://schemas.microsoft.com/office/powerpoint/2010/main" val="279995415"/>
              </p:ext>
            </p:extLst>
          </p:nvPr>
        </p:nvGraphicFramePr>
        <p:xfrm>
          <a:off x="295835" y="833717"/>
          <a:ext cx="11504279" cy="5675661"/>
        </p:xfrm>
        <a:graphic>
          <a:graphicData uri="http://schemas.openxmlformats.org/drawingml/2006/table">
            <a:tbl>
              <a:tblPr firstRow="1" bandRow="1">
                <a:tableStyleId>{5C22544A-7EE6-4342-B048-85BDC9FD1C3A}</a:tableStyleId>
              </a:tblPr>
              <a:tblGrid>
                <a:gridCol w="1204022">
                  <a:extLst>
                    <a:ext uri="{9D8B030D-6E8A-4147-A177-3AD203B41FA5}">
                      <a16:colId xmlns:a16="http://schemas.microsoft.com/office/drawing/2014/main" val="226471677"/>
                    </a:ext>
                  </a:extLst>
                </a:gridCol>
                <a:gridCol w="2630737">
                  <a:extLst>
                    <a:ext uri="{9D8B030D-6E8A-4147-A177-3AD203B41FA5}">
                      <a16:colId xmlns:a16="http://schemas.microsoft.com/office/drawing/2014/main" val="3421941007"/>
                    </a:ext>
                  </a:extLst>
                </a:gridCol>
                <a:gridCol w="1917380">
                  <a:extLst>
                    <a:ext uri="{9D8B030D-6E8A-4147-A177-3AD203B41FA5}">
                      <a16:colId xmlns:a16="http://schemas.microsoft.com/office/drawing/2014/main" val="209399574"/>
                    </a:ext>
                  </a:extLst>
                </a:gridCol>
                <a:gridCol w="1917380">
                  <a:extLst>
                    <a:ext uri="{9D8B030D-6E8A-4147-A177-3AD203B41FA5}">
                      <a16:colId xmlns:a16="http://schemas.microsoft.com/office/drawing/2014/main" val="3425486832"/>
                    </a:ext>
                  </a:extLst>
                </a:gridCol>
                <a:gridCol w="1917380">
                  <a:extLst>
                    <a:ext uri="{9D8B030D-6E8A-4147-A177-3AD203B41FA5}">
                      <a16:colId xmlns:a16="http://schemas.microsoft.com/office/drawing/2014/main" val="196470440"/>
                    </a:ext>
                  </a:extLst>
                </a:gridCol>
                <a:gridCol w="1917380">
                  <a:extLst>
                    <a:ext uri="{9D8B030D-6E8A-4147-A177-3AD203B41FA5}">
                      <a16:colId xmlns:a16="http://schemas.microsoft.com/office/drawing/2014/main" val="2442140456"/>
                    </a:ext>
                  </a:extLst>
                </a:gridCol>
              </a:tblGrid>
              <a:tr h="408717">
                <a:tc>
                  <a:txBody>
                    <a:bodyPr/>
                    <a:lstStyle/>
                    <a:p>
                      <a:endParaRPr lang="nl-NL" sz="1200" b="1"/>
                    </a:p>
                  </a:txBody>
                  <a:tcPr anchor="ctr">
                    <a:solidFill>
                      <a:schemeClr val="tx2"/>
                    </a:solidFill>
                  </a:tcPr>
                </a:tc>
                <a:tc>
                  <a:txBody>
                    <a:bodyPr/>
                    <a:lstStyle/>
                    <a:p>
                      <a:r>
                        <a:rPr lang="nl-NL" sz="1200" b="1"/>
                        <a:t>Onderdeel</a:t>
                      </a:r>
                    </a:p>
                  </a:txBody>
                  <a:tcPr anchor="ctr">
                    <a:solidFill>
                      <a:schemeClr val="tx2"/>
                    </a:solidFill>
                  </a:tcPr>
                </a:tc>
                <a:tc>
                  <a:txBody>
                    <a:bodyPr/>
                    <a:lstStyle/>
                    <a:p>
                      <a:r>
                        <a:rPr lang="nl-NL" sz="1200" b="1"/>
                        <a:t>Huidige status [datum] </a:t>
                      </a:r>
                    </a:p>
                  </a:txBody>
                  <a:tcPr anchor="ctr">
                    <a:solidFill>
                      <a:schemeClr val="tx2"/>
                    </a:solidFill>
                  </a:tcPr>
                </a:tc>
                <a:tc>
                  <a:txBody>
                    <a:bodyPr/>
                    <a:lstStyle/>
                    <a:p>
                      <a:r>
                        <a:rPr lang="nl-NL" sz="1200" b="1"/>
                        <a:t>Doel ..-..-20..</a:t>
                      </a:r>
                    </a:p>
                  </a:txBody>
                  <a:tcPr anchor="ct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1"/>
                        <a:t>Verbeteracties</a:t>
                      </a:r>
                    </a:p>
                  </a:txBody>
                  <a:tcPr anchor="ctr">
                    <a:solidFill>
                      <a:schemeClr val="tx2"/>
                    </a:solidFill>
                  </a:tcPr>
                </a:tc>
                <a:tc>
                  <a:txBody>
                    <a:bodyPr/>
                    <a:lstStyle/>
                    <a:p>
                      <a:r>
                        <a:rPr lang="nl-NL" sz="1200" b="1"/>
                        <a:t>Eigenaar</a:t>
                      </a:r>
                    </a:p>
                  </a:txBody>
                  <a:tcPr anchor="ctr">
                    <a:solidFill>
                      <a:schemeClr val="tx2"/>
                    </a:solidFill>
                  </a:tcPr>
                </a:tc>
                <a:extLst>
                  <a:ext uri="{0D108BD9-81ED-4DB2-BD59-A6C34878D82A}">
                    <a16:rowId xmlns:a16="http://schemas.microsoft.com/office/drawing/2014/main" val="1314811298"/>
                  </a:ext>
                </a:extLst>
              </a:tr>
              <a:tr h="245230">
                <a:tc rowSpan="2">
                  <a:txBody>
                    <a:bodyPr/>
                    <a:lstStyle/>
                    <a:p>
                      <a:pPr marL="0" lvl="0" indent="0" algn="l">
                        <a:buNone/>
                      </a:pPr>
                      <a:r>
                        <a:rPr lang="nl-NL" sz="1000" b="1" kern="1200">
                          <a:solidFill>
                            <a:sysClr val="windowText" lastClr="000000"/>
                          </a:solidFill>
                          <a:latin typeface="+mj-lt"/>
                          <a:ea typeface="+mn-ea"/>
                          <a:cs typeface="+mn-cs"/>
                        </a:rPr>
                        <a:t>Deelnemers</a:t>
                      </a:r>
                    </a:p>
                  </a:txBody>
                  <a:tcPr anchor="ctr">
                    <a:lnB w="12700" cap="flat" cmpd="sng" algn="ctr">
                      <a:solidFill>
                        <a:srgbClr val="A6A6A6"/>
                      </a:solidFill>
                      <a:prstDash val="solid"/>
                      <a:round/>
                      <a:headEnd type="none" w="med" len="med"/>
                      <a:tailEnd type="none" w="med" len="med"/>
                    </a:lnB>
                    <a:solidFill>
                      <a:srgbClr val="DDEFE8"/>
                    </a:solidFill>
                  </a:tcPr>
                </a:tc>
                <a:tc>
                  <a:txBody>
                    <a:bodyPr/>
                    <a:lstStyle/>
                    <a:p>
                      <a:pPr marL="0" lvl="0" indent="0" algn="l">
                        <a:lnSpc>
                          <a:spcPct val="93000"/>
                        </a:lnSpc>
                        <a:spcBef>
                          <a:spcPct val="0"/>
                        </a:spcBef>
                        <a:spcAft>
                          <a:spcPts val="0"/>
                        </a:spcAft>
                        <a:buFont typeface="Arial"/>
                        <a:buNone/>
                      </a:pPr>
                      <a:r>
                        <a:rPr lang="nl-NL" sz="1000" b="0" kern="1200">
                          <a:solidFill>
                            <a:schemeClr val="accent1"/>
                          </a:solidFill>
                          <a:latin typeface="+mn-lt"/>
                          <a:ea typeface="+mn-ea"/>
                          <a:cs typeface="+mn-cs"/>
                        </a:rPr>
                        <a:t>Eerste 100 patiënten in thuismonitoring</a:t>
                      </a:r>
                    </a:p>
                  </a:txBody>
                  <a:tcPr anchor="ctr">
                    <a:solidFill>
                      <a:srgbClr val="DDEFE8"/>
                    </a:solidFill>
                  </a:tcPr>
                </a:tc>
                <a:tc>
                  <a:txBody>
                    <a:bodyPr/>
                    <a:lstStyle/>
                    <a:p>
                      <a:endParaRPr lang="nl-NL" sz="1200" b="1"/>
                    </a:p>
                  </a:txBody>
                  <a:tcPr anchor="ctr">
                    <a:solidFill>
                      <a:schemeClr val="bg1">
                        <a:lumMod val="95000"/>
                      </a:schemeClr>
                    </a:solidFill>
                  </a:tcPr>
                </a:tc>
                <a:tc>
                  <a:txBody>
                    <a:bodyPr/>
                    <a:lstStyle/>
                    <a:p>
                      <a:endParaRPr lang="nl-NL" sz="1200" b="1"/>
                    </a:p>
                  </a:txBody>
                  <a:tcPr anchor="ctr">
                    <a:solidFill>
                      <a:schemeClr val="bg1">
                        <a:lumMod val="95000"/>
                      </a:schemeClr>
                    </a:solidFill>
                  </a:tcPr>
                </a:tc>
                <a:tc>
                  <a:txBody>
                    <a:bodyPr/>
                    <a:lstStyle/>
                    <a:p>
                      <a:endParaRPr lang="nl-NL" sz="1200" b="1"/>
                    </a:p>
                  </a:txBody>
                  <a:tcPr anchor="ctr">
                    <a:solidFill>
                      <a:schemeClr val="bg1">
                        <a:lumMod val="95000"/>
                      </a:schemeClr>
                    </a:solidFill>
                  </a:tcPr>
                </a:tc>
                <a:tc>
                  <a:txBody>
                    <a:bodyPr/>
                    <a:lstStyle/>
                    <a:p>
                      <a:endParaRPr lang="nl-NL" sz="1200" b="1"/>
                    </a:p>
                  </a:txBody>
                  <a:tcPr anchor="ctr">
                    <a:solidFill>
                      <a:schemeClr val="bg1">
                        <a:lumMod val="95000"/>
                      </a:schemeClr>
                    </a:solidFill>
                  </a:tcPr>
                </a:tc>
                <a:extLst>
                  <a:ext uri="{0D108BD9-81ED-4DB2-BD59-A6C34878D82A}">
                    <a16:rowId xmlns:a16="http://schemas.microsoft.com/office/drawing/2014/main" val="3914794377"/>
                  </a:ext>
                </a:extLst>
              </a:tr>
              <a:tr h="335148">
                <a:tc vMerge="1">
                  <a:txBody>
                    <a:bodyPr/>
                    <a:lstStyle/>
                    <a:p>
                      <a:pPr marL="0" indent="0" algn="l">
                        <a:buFont typeface="Arial" panose="020B0604020202020204" pitchFamily="34" charset="0"/>
                        <a:buNone/>
                      </a:pPr>
                      <a:endParaRPr lang="nl-NL" sz="1100" b="1" kern="1200">
                        <a:solidFill>
                          <a:schemeClr val="tx2"/>
                        </a:solidFill>
                        <a:latin typeface="+mn-lt"/>
                        <a:ea typeface="+mn-ea"/>
                        <a:cs typeface="+mn-cs"/>
                      </a:endParaRPr>
                    </a:p>
                  </a:txBody>
                  <a:tcPr anchor="ctr">
                    <a:solidFill>
                      <a:schemeClr val="bg1">
                        <a:lumMod val="50000"/>
                      </a:schemeClr>
                    </a:solidFill>
                  </a:tcPr>
                </a:tc>
                <a:tc>
                  <a:txBody>
                    <a:bodyPr/>
                    <a:lstStyle/>
                    <a:p>
                      <a:pPr marL="0" lvl="0" indent="0" algn="l">
                        <a:lnSpc>
                          <a:spcPct val="93000"/>
                        </a:lnSpc>
                        <a:spcBef>
                          <a:spcPct val="0"/>
                        </a:spcBef>
                        <a:spcAft>
                          <a:spcPts val="0"/>
                        </a:spcAft>
                        <a:buNone/>
                      </a:pPr>
                      <a:r>
                        <a:rPr lang="nl-NL" sz="1000" b="0" i="0" u="none" strike="noStrike" kern="1200" noProof="0">
                          <a:solidFill>
                            <a:sysClr val="windowText" lastClr="000000"/>
                          </a:solidFill>
                          <a:latin typeface="Calibri"/>
                        </a:rPr>
                        <a:t>Deelname &gt;50% [specifiek </a:t>
                      </a:r>
                      <a:r>
                        <a:rPr lang="nl-NL" sz="1000" b="0" i="0" u="none" strike="noStrike" kern="1200" noProof="0" err="1">
                          <a:solidFill>
                            <a:sysClr val="windowText" lastClr="000000"/>
                          </a:solidFill>
                          <a:latin typeface="Calibri"/>
                        </a:rPr>
                        <a:t>zorgpad</a:t>
                      </a:r>
                      <a:r>
                        <a:rPr lang="nl-NL" sz="1000" b="0" i="0" u="none" strike="noStrike" kern="1200" noProof="0">
                          <a:solidFill>
                            <a:sysClr val="windowText" lastClr="000000"/>
                          </a:solidFill>
                          <a:latin typeface="Calibri"/>
                        </a:rPr>
                        <a:t> deelnamedoel] </a:t>
                      </a:r>
                      <a:endParaRPr lang="nl-NL" sz="1000" b="0" kern="1200">
                        <a:solidFill>
                          <a:sysClr val="windowText" lastClr="000000"/>
                        </a:solidFill>
                        <a:latin typeface="+mn-lt"/>
                        <a:ea typeface="+mn-ea"/>
                        <a:cs typeface="+mn-cs"/>
                      </a:endParaRPr>
                    </a:p>
                  </a:txBody>
                  <a:tcPr anchor="ctr">
                    <a:lnB w="12700" cap="flat" cmpd="sng" algn="ctr">
                      <a:solidFill>
                        <a:srgbClr val="A6A6A6"/>
                      </a:solidFill>
                      <a:prstDash val="solid"/>
                      <a:round/>
                      <a:headEnd type="none" w="med" len="med"/>
                      <a:tailEnd type="none" w="med" len="med"/>
                    </a:lnB>
                    <a:solidFill>
                      <a:srgbClr val="DDEFE8"/>
                    </a:solidFill>
                  </a:tcPr>
                </a:tc>
                <a:tc>
                  <a:txBody>
                    <a:bodyPr/>
                    <a:lstStyle/>
                    <a:p>
                      <a:pPr lvl="0">
                        <a:buNone/>
                      </a:pPr>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lvl="0">
                        <a:buNone/>
                      </a:pPr>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lvl="0">
                        <a:buNone/>
                      </a:pPr>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lvl="0">
                        <a:buNone/>
                      </a:pPr>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29654001"/>
                  </a:ext>
                </a:extLst>
              </a:tr>
              <a:tr h="245230">
                <a:tc rowSpan="5">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sz="1000" b="1" kern="1200">
                          <a:solidFill>
                            <a:sysClr val="windowText" lastClr="000000"/>
                          </a:solidFill>
                          <a:latin typeface="+mj-lt"/>
                          <a:ea typeface="+mn-ea"/>
                          <a:cs typeface="+mn-cs"/>
                        </a:rPr>
                        <a:t>Zorgproces-aanpassingen</a:t>
                      </a:r>
                    </a:p>
                  </a:txBody>
                  <a:tcPr anchor="ct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DDEFE8"/>
                    </a:solidFill>
                  </a:tcPr>
                </a:tc>
                <a:tc>
                  <a:txBody>
                    <a:bodyPr/>
                    <a:lstStyle/>
                    <a:p>
                      <a:pPr marL="0" lvl="0" indent="0" algn="l">
                        <a:lnSpc>
                          <a:spcPct val="93000"/>
                        </a:lnSpc>
                        <a:spcBef>
                          <a:spcPct val="0"/>
                        </a:spcBef>
                        <a:spcAft>
                          <a:spcPts val="0"/>
                        </a:spcAft>
                        <a:buNone/>
                      </a:pPr>
                      <a:r>
                        <a:rPr lang="nl-NL" sz="1000" b="0" i="0" u="none" strike="noStrike" kern="1200" noProof="0">
                          <a:solidFill>
                            <a:sysClr val="windowText" lastClr="000000"/>
                          </a:solidFill>
                          <a:latin typeface="Calibri"/>
                        </a:rPr>
                        <a:t>[Proces-verandering 1]</a:t>
                      </a:r>
                      <a:endParaRPr lang="nl-NL" sz="1000" b="0" kern="1200">
                        <a:solidFill>
                          <a:sysClr val="windowText" lastClr="000000"/>
                        </a:solidFill>
                        <a:latin typeface="+mn-lt"/>
                        <a:ea typeface="+mn-ea"/>
                        <a:cs typeface="+mn-cs"/>
                      </a:endParaRPr>
                    </a:p>
                  </a:txBody>
                  <a:tcPr anchor="ctr">
                    <a:lnT w="12700" cap="flat" cmpd="sng" algn="ctr">
                      <a:solidFill>
                        <a:srgbClr val="A6A6A6"/>
                      </a:solidFill>
                      <a:prstDash val="solid"/>
                      <a:round/>
                      <a:headEnd type="none" w="med" len="med"/>
                      <a:tailEnd type="none" w="med" len="med"/>
                    </a:lnT>
                    <a:solidFill>
                      <a:srgbClr val="DDEFE8"/>
                    </a:solidFill>
                  </a:tcPr>
                </a:tc>
                <a:tc>
                  <a:txBody>
                    <a:bodyPr/>
                    <a:lstStyle/>
                    <a:p>
                      <a:pPr lvl="0">
                        <a:buNone/>
                      </a:pPr>
                      <a:endParaRPr lang="nl-NL" sz="1200" b="1"/>
                    </a:p>
                  </a:txBody>
                  <a:tcPr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lvl="0">
                        <a:buNone/>
                      </a:pPr>
                      <a:endParaRPr lang="nl-NL" sz="1200" b="1"/>
                    </a:p>
                  </a:txBody>
                  <a:tcPr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lvl="0">
                        <a:buNone/>
                      </a:pPr>
                      <a:endParaRPr lang="nl-NL" sz="1200" b="1"/>
                    </a:p>
                  </a:txBody>
                  <a:tcPr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lvl="0">
                        <a:buNone/>
                      </a:pPr>
                      <a:endParaRPr lang="nl-NL" sz="1200" b="1"/>
                    </a:p>
                  </a:txBody>
                  <a:tcPr anchor="ctr">
                    <a:lnT w="12700" cap="flat" cmpd="sng" algn="ctr">
                      <a:solidFill>
                        <a:srgbClr val="A6A6A6"/>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3112946445"/>
                  </a:ext>
                </a:extLst>
              </a:tr>
              <a:tr h="245230">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sz="1200" b="1" kern="1200">
                        <a:solidFill>
                          <a:schemeClr val="tx2"/>
                        </a:solidFill>
                        <a:latin typeface="+mj-lt"/>
                        <a:ea typeface="+mn-ea"/>
                        <a:cs typeface="+mn-cs"/>
                      </a:endParaRPr>
                    </a:p>
                  </a:txBody>
                  <a:tcPr anchor="ctr">
                    <a:solidFill>
                      <a:schemeClr val="bg1">
                        <a:lumMod val="50000"/>
                      </a:schemeClr>
                    </a:solidFill>
                  </a:tcPr>
                </a:tc>
                <a:tc>
                  <a:txBody>
                    <a:bodyPr/>
                    <a:lstStyle/>
                    <a:p>
                      <a:pPr marL="0" lvl="0" indent="0" algn="l">
                        <a:lnSpc>
                          <a:spcPct val="93000"/>
                        </a:lnSpc>
                        <a:spcBef>
                          <a:spcPct val="0"/>
                        </a:spcBef>
                        <a:spcAft>
                          <a:spcPts val="0"/>
                        </a:spcAft>
                        <a:buNone/>
                      </a:pPr>
                      <a:r>
                        <a:rPr lang="nl-NL" sz="1000" b="0" i="0" u="none" strike="noStrike" kern="1200" noProof="0">
                          <a:solidFill>
                            <a:sysClr val="windowText" lastClr="000000"/>
                          </a:solidFill>
                          <a:latin typeface="Calibri"/>
                        </a:rPr>
                        <a:t>[Proces-verandering 2]</a:t>
                      </a:r>
                      <a:endParaRPr lang="nl-NL" sz="1000" b="0" kern="1200">
                        <a:solidFill>
                          <a:sysClr val="windowText" lastClr="000000"/>
                        </a:solidFill>
                        <a:latin typeface="+mn-lt"/>
                        <a:ea typeface="+mn-ea"/>
                        <a:cs typeface="+mn-cs"/>
                      </a:endParaRPr>
                    </a:p>
                  </a:txBody>
                  <a:tcPr anchor="ctr">
                    <a:solidFill>
                      <a:srgbClr val="DDEFE8"/>
                    </a:solidFill>
                  </a:tcPr>
                </a:tc>
                <a:tc>
                  <a:txBody>
                    <a:bodyPr/>
                    <a:lstStyle/>
                    <a:p>
                      <a:pPr lvl="0">
                        <a:buNone/>
                      </a:pPr>
                      <a:endParaRPr lang="nl-NL" sz="1200" b="1"/>
                    </a:p>
                  </a:txBody>
                  <a:tcPr anchor="ctr">
                    <a:solidFill>
                      <a:schemeClr val="bg1">
                        <a:lumMod val="95000"/>
                      </a:schemeClr>
                    </a:solidFill>
                  </a:tcPr>
                </a:tc>
                <a:tc>
                  <a:txBody>
                    <a:bodyPr/>
                    <a:lstStyle/>
                    <a:p>
                      <a:pPr lvl="0">
                        <a:buNone/>
                      </a:pPr>
                      <a:endParaRPr lang="nl-NL" sz="1200" b="1"/>
                    </a:p>
                  </a:txBody>
                  <a:tcPr anchor="ctr">
                    <a:solidFill>
                      <a:schemeClr val="bg1">
                        <a:lumMod val="95000"/>
                      </a:schemeClr>
                    </a:solidFill>
                  </a:tcPr>
                </a:tc>
                <a:tc>
                  <a:txBody>
                    <a:bodyPr/>
                    <a:lstStyle/>
                    <a:p>
                      <a:pPr lvl="0">
                        <a:buNone/>
                      </a:pPr>
                      <a:endParaRPr lang="nl-NL" sz="1200" b="1"/>
                    </a:p>
                  </a:txBody>
                  <a:tcPr anchor="ctr">
                    <a:solidFill>
                      <a:schemeClr val="bg1">
                        <a:lumMod val="95000"/>
                      </a:schemeClr>
                    </a:solidFill>
                  </a:tcPr>
                </a:tc>
                <a:tc>
                  <a:txBody>
                    <a:bodyPr/>
                    <a:lstStyle/>
                    <a:p>
                      <a:pPr lvl="0">
                        <a:buNone/>
                      </a:pPr>
                      <a:endParaRPr lang="nl-NL" sz="1200" b="1"/>
                    </a:p>
                  </a:txBody>
                  <a:tcPr anchor="ctr">
                    <a:solidFill>
                      <a:schemeClr val="bg1">
                        <a:lumMod val="95000"/>
                      </a:schemeClr>
                    </a:solidFill>
                  </a:tcPr>
                </a:tc>
                <a:extLst>
                  <a:ext uri="{0D108BD9-81ED-4DB2-BD59-A6C34878D82A}">
                    <a16:rowId xmlns:a16="http://schemas.microsoft.com/office/drawing/2014/main" val="1363614765"/>
                  </a:ext>
                </a:extLst>
              </a:tr>
              <a:tr h="245230">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sz="1200" b="1" kern="1200">
                        <a:solidFill>
                          <a:schemeClr val="tx2"/>
                        </a:solidFill>
                        <a:latin typeface="+mj-lt"/>
                        <a:ea typeface="+mn-ea"/>
                        <a:cs typeface="+mn-cs"/>
                      </a:endParaRPr>
                    </a:p>
                  </a:txBody>
                  <a:tcPr anchor="ctr">
                    <a:solidFill>
                      <a:schemeClr val="bg1">
                        <a:lumMod val="50000"/>
                      </a:schemeClr>
                    </a:solidFill>
                  </a:tcPr>
                </a:tc>
                <a:tc>
                  <a:txBody>
                    <a:bodyPr/>
                    <a:lstStyle/>
                    <a:p>
                      <a:pPr marL="0" lvl="0" indent="0" algn="l">
                        <a:lnSpc>
                          <a:spcPct val="93000"/>
                        </a:lnSpc>
                        <a:spcBef>
                          <a:spcPct val="0"/>
                        </a:spcBef>
                        <a:spcAft>
                          <a:spcPts val="0"/>
                        </a:spcAft>
                        <a:buNone/>
                      </a:pPr>
                      <a:r>
                        <a:rPr lang="nl-NL" sz="1000" b="0" i="0" u="none" strike="noStrike" kern="1200" noProof="0">
                          <a:solidFill>
                            <a:sysClr val="windowText" lastClr="000000"/>
                          </a:solidFill>
                          <a:latin typeface="Calibri"/>
                        </a:rPr>
                        <a:t>[Proces-verandering 3]</a:t>
                      </a:r>
                      <a:endParaRPr lang="nl-NL" sz="1000" b="0" kern="1200">
                        <a:solidFill>
                          <a:sysClr val="windowText" lastClr="000000"/>
                        </a:solidFill>
                        <a:latin typeface="+mn-lt"/>
                        <a:ea typeface="+mn-ea"/>
                        <a:cs typeface="+mn-cs"/>
                      </a:endParaRPr>
                    </a:p>
                  </a:txBody>
                  <a:tcPr anchor="ctr">
                    <a:solidFill>
                      <a:srgbClr val="DDEFE8"/>
                    </a:solidFill>
                  </a:tcPr>
                </a:tc>
                <a:tc>
                  <a:txBody>
                    <a:bodyPr/>
                    <a:lstStyle/>
                    <a:p>
                      <a:pPr lvl="0">
                        <a:buNone/>
                      </a:pPr>
                      <a:endParaRPr lang="nl-NL" sz="1200" b="1"/>
                    </a:p>
                  </a:txBody>
                  <a:tcPr anchor="ctr">
                    <a:solidFill>
                      <a:schemeClr val="bg1">
                        <a:lumMod val="95000"/>
                      </a:schemeClr>
                    </a:solidFill>
                  </a:tcPr>
                </a:tc>
                <a:tc>
                  <a:txBody>
                    <a:bodyPr/>
                    <a:lstStyle/>
                    <a:p>
                      <a:pPr lvl="0">
                        <a:buNone/>
                      </a:pPr>
                      <a:endParaRPr lang="nl-NL" sz="1200" b="1"/>
                    </a:p>
                  </a:txBody>
                  <a:tcPr anchor="ctr">
                    <a:solidFill>
                      <a:schemeClr val="bg1">
                        <a:lumMod val="95000"/>
                      </a:schemeClr>
                    </a:solidFill>
                  </a:tcPr>
                </a:tc>
                <a:tc>
                  <a:txBody>
                    <a:bodyPr/>
                    <a:lstStyle/>
                    <a:p>
                      <a:pPr lvl="0">
                        <a:buNone/>
                      </a:pPr>
                      <a:endParaRPr lang="nl-NL" sz="1200" b="1"/>
                    </a:p>
                  </a:txBody>
                  <a:tcPr anchor="ctr">
                    <a:solidFill>
                      <a:schemeClr val="bg1">
                        <a:lumMod val="95000"/>
                      </a:schemeClr>
                    </a:solidFill>
                  </a:tcPr>
                </a:tc>
                <a:tc>
                  <a:txBody>
                    <a:bodyPr/>
                    <a:lstStyle/>
                    <a:p>
                      <a:pPr lvl="0">
                        <a:buNone/>
                      </a:pPr>
                      <a:endParaRPr lang="nl-NL" sz="1200" b="1"/>
                    </a:p>
                  </a:txBody>
                  <a:tcPr anchor="ctr">
                    <a:solidFill>
                      <a:schemeClr val="bg1">
                        <a:lumMod val="95000"/>
                      </a:schemeClr>
                    </a:solidFill>
                  </a:tcPr>
                </a:tc>
                <a:extLst>
                  <a:ext uri="{0D108BD9-81ED-4DB2-BD59-A6C34878D82A}">
                    <a16:rowId xmlns:a16="http://schemas.microsoft.com/office/drawing/2014/main" val="2479506570"/>
                  </a:ext>
                </a:extLst>
              </a:tr>
              <a:tr h="335148">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sz="1200" b="1" kern="1200">
                        <a:solidFill>
                          <a:schemeClr val="tx2"/>
                        </a:solidFill>
                        <a:latin typeface="+mj-lt"/>
                        <a:ea typeface="+mn-ea"/>
                        <a:cs typeface="+mn-cs"/>
                      </a:endParaRPr>
                    </a:p>
                  </a:txBody>
                  <a:tcPr anchor="ctr">
                    <a:solidFill>
                      <a:schemeClr val="bg1">
                        <a:lumMod val="50000"/>
                      </a:schemeClr>
                    </a:solidFill>
                  </a:tcPr>
                </a:tc>
                <a:tc>
                  <a:txBody>
                    <a:bodyPr/>
                    <a:lstStyle/>
                    <a:p>
                      <a:pPr marL="0" lvl="0" indent="0" algn="l">
                        <a:lnSpc>
                          <a:spcPct val="93000"/>
                        </a:lnSpc>
                        <a:spcBef>
                          <a:spcPct val="0"/>
                        </a:spcBef>
                        <a:spcAft>
                          <a:spcPts val="0"/>
                        </a:spcAft>
                        <a:buFont typeface="Arial"/>
                        <a:buNone/>
                      </a:pPr>
                      <a:r>
                        <a:rPr lang="nl-NL" sz="1000" kern="1200">
                          <a:solidFill>
                            <a:sysClr val="windowText" lastClr="000000"/>
                          </a:solidFill>
                          <a:latin typeface="+mn-lt"/>
                          <a:ea typeface="+mn-ea"/>
                          <a:cs typeface="+mn-cs"/>
                        </a:rPr>
                        <a:t>Zorgproces is zorgverlener onafhankelijk ingericht</a:t>
                      </a:r>
                    </a:p>
                  </a:txBody>
                  <a:tcPr anchor="ctr">
                    <a:solidFill>
                      <a:srgbClr val="DDEFE8"/>
                    </a:solidFill>
                  </a:tcPr>
                </a:tc>
                <a:tc>
                  <a:txBody>
                    <a:bodyPr/>
                    <a:lstStyle/>
                    <a:p>
                      <a:pPr lvl="0">
                        <a:buNone/>
                      </a:pPr>
                      <a:endParaRPr lang="nl-NL" sz="1200" b="1"/>
                    </a:p>
                  </a:txBody>
                  <a:tcPr anchor="ctr">
                    <a:solidFill>
                      <a:schemeClr val="bg1">
                        <a:lumMod val="95000"/>
                      </a:schemeClr>
                    </a:solidFill>
                  </a:tcPr>
                </a:tc>
                <a:tc>
                  <a:txBody>
                    <a:bodyPr/>
                    <a:lstStyle/>
                    <a:p>
                      <a:pPr lvl="0">
                        <a:buNone/>
                      </a:pPr>
                      <a:endParaRPr lang="nl-NL" sz="1200" b="1"/>
                    </a:p>
                  </a:txBody>
                  <a:tcPr anchor="ctr">
                    <a:solidFill>
                      <a:schemeClr val="bg1">
                        <a:lumMod val="95000"/>
                      </a:schemeClr>
                    </a:solidFill>
                  </a:tcPr>
                </a:tc>
                <a:tc>
                  <a:txBody>
                    <a:bodyPr/>
                    <a:lstStyle/>
                    <a:p>
                      <a:pPr lvl="0">
                        <a:buNone/>
                      </a:pPr>
                      <a:endParaRPr lang="nl-NL" sz="1200" b="1"/>
                    </a:p>
                  </a:txBody>
                  <a:tcPr anchor="ctr">
                    <a:solidFill>
                      <a:schemeClr val="bg1">
                        <a:lumMod val="95000"/>
                      </a:schemeClr>
                    </a:solidFill>
                  </a:tcPr>
                </a:tc>
                <a:tc>
                  <a:txBody>
                    <a:bodyPr/>
                    <a:lstStyle/>
                    <a:p>
                      <a:pPr lvl="0">
                        <a:buNone/>
                      </a:pPr>
                      <a:endParaRPr lang="nl-NL" sz="1200" b="1"/>
                    </a:p>
                  </a:txBody>
                  <a:tcPr anchor="ctr">
                    <a:solidFill>
                      <a:schemeClr val="bg1">
                        <a:lumMod val="95000"/>
                      </a:schemeClr>
                    </a:solidFill>
                  </a:tcPr>
                </a:tc>
                <a:extLst>
                  <a:ext uri="{0D108BD9-81ED-4DB2-BD59-A6C34878D82A}">
                    <a16:rowId xmlns:a16="http://schemas.microsoft.com/office/drawing/2014/main" val="2537837768"/>
                  </a:ext>
                </a:extLst>
              </a:tr>
              <a:tr h="335148">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sz="1000" b="1" kern="1200">
                        <a:solidFill>
                          <a:schemeClr val="tx2"/>
                        </a:solidFill>
                        <a:latin typeface="+mj-lt"/>
                        <a:ea typeface="+mn-ea"/>
                        <a:cs typeface="+mn-cs"/>
                      </a:endParaRPr>
                    </a:p>
                  </a:txBody>
                  <a:tcPr anchor="ctr">
                    <a:solidFill>
                      <a:schemeClr val="bg1">
                        <a:lumMod val="50000"/>
                      </a:schemeClr>
                    </a:solidFill>
                  </a:tcPr>
                </a:tc>
                <a:tc>
                  <a:txBody>
                    <a:bodyPr/>
                    <a:lstStyle/>
                    <a:p>
                      <a:pPr marL="0" marR="0" lvl="0" indent="0" algn="l" rtl="0">
                        <a:lnSpc>
                          <a:spcPct val="93000"/>
                        </a:lnSpc>
                        <a:spcBef>
                          <a:spcPct val="0"/>
                        </a:spcBef>
                        <a:spcAft>
                          <a:spcPts val="0"/>
                        </a:spcAft>
                        <a:buClrTx/>
                        <a:buSzTx/>
                        <a:buFont typeface="Arial"/>
                        <a:buNone/>
                      </a:pPr>
                      <a:r>
                        <a:rPr lang="nl-NL" sz="1000" kern="1200">
                          <a:solidFill>
                            <a:sysClr val="windowText" lastClr="000000"/>
                          </a:solidFill>
                          <a:latin typeface="+mn-lt"/>
                          <a:ea typeface="+mn-ea"/>
                          <a:cs typeface="+mn-cs"/>
                        </a:rPr>
                        <a:t>Poli-agenda aangepast op hybride zorg (spoedplekken, duur consulten, …)</a:t>
                      </a:r>
                      <a:endParaRPr lang="nl-NL" sz="1100" b="0" kern="1200">
                        <a:solidFill>
                          <a:sysClr val="windowText" lastClr="000000"/>
                        </a:solidFill>
                        <a:latin typeface="+mn-lt"/>
                        <a:ea typeface="+mn-ea"/>
                        <a:cs typeface="+mn-cs"/>
                      </a:endParaRPr>
                    </a:p>
                  </a:txBody>
                  <a:tcPr anchor="ctr">
                    <a:lnB w="12700" cap="flat" cmpd="sng" algn="ctr">
                      <a:solidFill>
                        <a:srgbClr val="A6A6A6"/>
                      </a:solidFill>
                      <a:prstDash val="solid"/>
                      <a:round/>
                      <a:headEnd type="none" w="med" len="med"/>
                      <a:tailEnd type="none" w="med" len="med"/>
                    </a:lnB>
                    <a:solidFill>
                      <a:srgbClr val="DDEFE8"/>
                    </a:solidFill>
                  </a:tcPr>
                </a:tc>
                <a:tc>
                  <a:txBody>
                    <a:bodyPr/>
                    <a:lstStyle/>
                    <a:p>
                      <a:pPr lvl="0">
                        <a:buNone/>
                      </a:pPr>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lvl="0">
                        <a:buNone/>
                      </a:pPr>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lvl="0">
                        <a:buNone/>
                      </a:pPr>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pPr lvl="0">
                        <a:buNone/>
                      </a:pPr>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486497101"/>
                  </a:ext>
                </a:extLst>
              </a:tr>
              <a:tr h="335148">
                <a:tc rowSpan="2">
                  <a:txBody>
                    <a:bodyPr/>
                    <a:lstStyle/>
                    <a:p>
                      <a:pPr marL="0" lvl="0" indent="0" algn="l">
                        <a:buNone/>
                      </a:pPr>
                      <a:r>
                        <a:rPr lang="nl-NL" sz="1000" b="1" kern="1200" err="1">
                          <a:solidFill>
                            <a:sysClr val="windowText" lastClr="000000"/>
                          </a:solidFill>
                          <a:latin typeface="+mj-lt"/>
                          <a:ea typeface="+mn-ea"/>
                          <a:cs typeface="+mn-cs"/>
                        </a:rPr>
                        <a:t>Zorgpadtarget</a:t>
                      </a:r>
                      <a:r>
                        <a:rPr lang="nl-NL" sz="1000" b="1" kern="1200">
                          <a:solidFill>
                            <a:sysClr val="windowText" lastClr="000000"/>
                          </a:solidFill>
                          <a:latin typeface="+mj-lt"/>
                          <a:ea typeface="+mn-ea"/>
                          <a:cs typeface="+mn-cs"/>
                        </a:rPr>
                        <a:t>(s)</a:t>
                      </a:r>
                    </a:p>
                  </a:txBody>
                  <a:tcPr anchor="ct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DDEFE8"/>
                    </a:solidFill>
                  </a:tcPr>
                </a:tc>
                <a:tc>
                  <a:txBody>
                    <a:bodyPr/>
                    <a:lstStyle/>
                    <a:p>
                      <a:pPr marL="0" lvl="0" indent="0" algn="l">
                        <a:lnSpc>
                          <a:spcPct val="93000"/>
                        </a:lnSpc>
                        <a:spcBef>
                          <a:spcPct val="0"/>
                        </a:spcBef>
                        <a:spcAft>
                          <a:spcPts val="0"/>
                        </a:spcAft>
                        <a:buNone/>
                      </a:pPr>
                      <a:r>
                        <a:rPr lang="nl-NL" sz="1000" kern="1200">
                          <a:solidFill>
                            <a:sysClr val="windowText" lastClr="000000"/>
                          </a:solidFill>
                          <a:latin typeface="+mn-lt"/>
                          <a:ea typeface="+mn-ea"/>
                          <a:cs typeface="+mn-cs"/>
                        </a:rPr>
                        <a:t>[</a:t>
                      </a:r>
                      <a:r>
                        <a:rPr lang="nl-NL" sz="1000" kern="1200" err="1">
                          <a:solidFill>
                            <a:sysClr val="windowText" lastClr="000000"/>
                          </a:solidFill>
                          <a:latin typeface="+mn-lt"/>
                          <a:ea typeface="+mn-ea"/>
                          <a:cs typeface="+mn-cs"/>
                        </a:rPr>
                        <a:t>zorgpad</a:t>
                      </a:r>
                      <a:r>
                        <a:rPr lang="nl-NL" sz="1000" kern="1200">
                          <a:solidFill>
                            <a:sysClr val="windowText" lastClr="000000"/>
                          </a:solidFill>
                          <a:latin typeface="+mn-lt"/>
                          <a:ea typeface="+mn-ea"/>
                          <a:cs typeface="+mn-cs"/>
                        </a:rPr>
                        <a:t> specifiek target / kwantificeren van zorgproces-aanpassing]</a:t>
                      </a:r>
                      <a:endParaRPr lang="nl-NL" sz="1100" b="0" kern="1200">
                        <a:solidFill>
                          <a:sysClr val="windowText" lastClr="000000"/>
                        </a:solidFill>
                        <a:latin typeface="+mn-lt"/>
                        <a:ea typeface="+mn-ea"/>
                        <a:cs typeface="+mn-cs"/>
                      </a:endParaRPr>
                    </a:p>
                  </a:txBody>
                  <a:tcPr anchor="ctr">
                    <a:lnT w="12700" cap="flat" cmpd="sng" algn="ctr">
                      <a:solidFill>
                        <a:srgbClr val="A6A6A6"/>
                      </a:solidFill>
                      <a:prstDash val="solid"/>
                      <a:round/>
                      <a:headEnd type="none" w="med" len="med"/>
                      <a:tailEnd type="none" w="med" len="med"/>
                    </a:lnT>
                    <a:solidFill>
                      <a:srgbClr val="DDEFE8"/>
                    </a:solidFill>
                  </a:tcPr>
                </a:tc>
                <a:tc>
                  <a:txBody>
                    <a:bodyPr/>
                    <a:lstStyle/>
                    <a:p>
                      <a:pPr lvl="0">
                        <a:buNone/>
                      </a:pPr>
                      <a:endParaRPr lang="nl-NL" sz="1200" b="1"/>
                    </a:p>
                  </a:txBody>
                  <a:tcPr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lvl="0">
                        <a:buNone/>
                      </a:pPr>
                      <a:endParaRPr lang="nl-NL" sz="1200" b="1"/>
                    </a:p>
                  </a:txBody>
                  <a:tcPr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lvl="0">
                        <a:buNone/>
                      </a:pPr>
                      <a:endParaRPr lang="nl-NL" sz="1200" b="1"/>
                    </a:p>
                  </a:txBody>
                  <a:tcPr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pPr lvl="0">
                        <a:buNone/>
                      </a:pPr>
                      <a:endParaRPr lang="nl-NL" sz="1200" b="1"/>
                    </a:p>
                  </a:txBody>
                  <a:tcPr anchor="ctr">
                    <a:lnT w="12700" cap="flat" cmpd="sng" algn="ctr">
                      <a:solidFill>
                        <a:srgbClr val="A6A6A6"/>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2798372359"/>
                  </a:ext>
                </a:extLst>
              </a:tr>
              <a:tr h="335148">
                <a:tc vMerge="1">
                  <a:txBody>
                    <a:bodyPr/>
                    <a:lstStyle/>
                    <a:p>
                      <a:pPr marL="0" lvl="0" indent="0" algn="l">
                        <a:buNone/>
                      </a:pPr>
                      <a:endParaRPr lang="nl-NL" sz="1000" b="1" kern="1200">
                        <a:solidFill>
                          <a:srgbClr val="FF0000"/>
                        </a:solidFill>
                        <a:latin typeface="+mj-lt"/>
                        <a:ea typeface="+mn-ea"/>
                        <a:cs typeface="+mn-cs"/>
                      </a:endParaRPr>
                    </a:p>
                  </a:txBody>
                  <a:tcPr anchor="ctr">
                    <a:solidFill>
                      <a:schemeClr val="bg1">
                        <a:lumMod val="50000"/>
                      </a:schemeClr>
                    </a:solidFill>
                  </a:tcPr>
                </a:tc>
                <a:tc>
                  <a:txBody>
                    <a:bodyPr/>
                    <a:lstStyle/>
                    <a:p>
                      <a:pPr marL="0" lvl="0" indent="0" algn="l">
                        <a:lnSpc>
                          <a:spcPct val="93000"/>
                        </a:lnSpc>
                        <a:spcBef>
                          <a:spcPct val="0"/>
                        </a:spcBef>
                        <a:spcAft>
                          <a:spcPts val="0"/>
                        </a:spcAft>
                        <a:buNone/>
                      </a:pPr>
                      <a:r>
                        <a:rPr lang="nl-NL" sz="1000" b="0" i="0" u="none" strike="noStrike" kern="1200" noProof="0">
                          <a:solidFill>
                            <a:sysClr val="windowText" lastClr="000000"/>
                          </a:solidFill>
                          <a:latin typeface="Calibri"/>
                        </a:rPr>
                        <a:t>[</a:t>
                      </a:r>
                      <a:r>
                        <a:rPr lang="nl-NL" sz="1000" b="0" i="0" u="none" strike="noStrike" kern="1200" noProof="0" err="1">
                          <a:solidFill>
                            <a:sysClr val="windowText" lastClr="000000"/>
                          </a:solidFill>
                          <a:latin typeface="Calibri"/>
                        </a:rPr>
                        <a:t>zorgpad</a:t>
                      </a:r>
                      <a:r>
                        <a:rPr lang="nl-NL" sz="1000" b="0" i="0" u="none" strike="noStrike" kern="1200" noProof="0">
                          <a:solidFill>
                            <a:sysClr val="windowText" lastClr="000000"/>
                          </a:solidFill>
                          <a:latin typeface="Calibri"/>
                        </a:rPr>
                        <a:t> specifiek target / kwantificeren van zorgproces-aanpassing]</a:t>
                      </a:r>
                      <a:endParaRPr lang="nl-NL" sz="1100" b="0" kern="1200">
                        <a:solidFill>
                          <a:sysClr val="windowText" lastClr="000000"/>
                        </a:solidFill>
                        <a:latin typeface="+mn-lt"/>
                        <a:ea typeface="+mn-ea"/>
                        <a:cs typeface="+mn-cs"/>
                      </a:endParaRPr>
                    </a:p>
                  </a:txBody>
                  <a:tcPr anchor="ctr">
                    <a:lnB w="12700" cap="flat" cmpd="sng" algn="ctr">
                      <a:solidFill>
                        <a:srgbClr val="A6A6A6"/>
                      </a:solidFill>
                      <a:prstDash val="solid"/>
                      <a:round/>
                      <a:headEnd type="none" w="med" len="med"/>
                      <a:tailEnd type="none" w="med" len="med"/>
                    </a:lnB>
                    <a:solidFill>
                      <a:srgbClr val="DDEFE8"/>
                    </a:solidFill>
                  </a:tcPr>
                </a:tc>
                <a:tc>
                  <a:txBody>
                    <a:bodyPr/>
                    <a:lstStyle/>
                    <a:p>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43642977"/>
                  </a:ext>
                </a:extLst>
              </a:tr>
              <a:tr h="335148">
                <a:tc rowSpan="4">
                  <a:txBody>
                    <a:bodyPr/>
                    <a:lstStyle/>
                    <a:p>
                      <a:pPr marL="0" lvl="0" indent="0" algn="l" defTabSz="914400">
                        <a:lnSpc>
                          <a:spcPct val="100000"/>
                        </a:lnSpc>
                        <a:spcBef>
                          <a:spcPts val="0"/>
                        </a:spcBef>
                        <a:spcAft>
                          <a:spcPts val="0"/>
                        </a:spcAft>
                        <a:buNone/>
                        <a:tabLst/>
                        <a:defRPr/>
                      </a:pPr>
                      <a:r>
                        <a:rPr lang="nl-NL" sz="1000" b="1" kern="1200">
                          <a:solidFill>
                            <a:sysClr val="windowText" lastClr="000000"/>
                          </a:solidFill>
                          <a:latin typeface="+mj-lt"/>
                          <a:ea typeface="+mn-ea"/>
                          <a:cs typeface="+mn-cs"/>
                        </a:rPr>
                        <a:t>Veranderkunde / menskant</a:t>
                      </a:r>
                    </a:p>
                  </a:txBody>
                  <a:tcPr anchor="ct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DDEFE8"/>
                    </a:solidFill>
                  </a:tcPr>
                </a:tc>
                <a:tc>
                  <a:txBody>
                    <a:bodyPr/>
                    <a:lstStyle/>
                    <a:p>
                      <a:pPr marL="0" marR="0" lvl="0" indent="0" algn="l" rtl="0">
                        <a:lnSpc>
                          <a:spcPct val="93000"/>
                        </a:lnSpc>
                        <a:spcBef>
                          <a:spcPct val="0"/>
                        </a:spcBef>
                        <a:spcAft>
                          <a:spcPts val="0"/>
                        </a:spcAft>
                        <a:buClrTx/>
                        <a:buSzTx/>
                        <a:buFontTx/>
                        <a:buNone/>
                      </a:pPr>
                      <a:r>
                        <a:rPr lang="nl-NL" sz="1000" b="0" i="0">
                          <a:solidFill>
                            <a:sysClr val="windowText" lastClr="000000"/>
                          </a:solidFill>
                          <a:effectLst/>
                          <a:latin typeface="+mn-lt"/>
                        </a:rPr>
                        <a:t>Lijnmanagement is aangehaakt en stuurt mee (o.a. opgenomen in planning &amp; control cyclus)</a:t>
                      </a:r>
                      <a:endParaRPr lang="nl-NL" sz="1100" b="0" kern="1200">
                        <a:solidFill>
                          <a:sysClr val="windowText" lastClr="000000"/>
                        </a:solidFill>
                        <a:latin typeface="+mn-lt"/>
                        <a:ea typeface="+mn-ea"/>
                        <a:cs typeface="+mn-cs"/>
                      </a:endParaRPr>
                    </a:p>
                  </a:txBody>
                  <a:tcPr anchor="ctr">
                    <a:lnT w="12700" cap="flat" cmpd="sng" algn="ctr">
                      <a:solidFill>
                        <a:srgbClr val="A6A6A6"/>
                      </a:solidFill>
                      <a:prstDash val="solid"/>
                      <a:round/>
                      <a:headEnd type="none" w="med" len="med"/>
                      <a:tailEnd type="none" w="med" len="med"/>
                    </a:lnT>
                    <a:solidFill>
                      <a:srgbClr val="DDEFE8"/>
                    </a:solidFill>
                  </a:tcPr>
                </a:tc>
                <a:tc>
                  <a:txBody>
                    <a:bodyPr/>
                    <a:lstStyle/>
                    <a:p>
                      <a:endParaRPr lang="nl-NL" sz="1200" b="1"/>
                    </a:p>
                  </a:txBody>
                  <a:tcPr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endParaRPr lang="nl-NL" sz="1200" b="1"/>
                    </a:p>
                  </a:txBody>
                  <a:tcPr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endParaRPr lang="nl-NL" sz="1200" b="1"/>
                    </a:p>
                  </a:txBody>
                  <a:tcPr anchor="ctr">
                    <a:lnT w="12700" cap="flat" cmpd="sng" algn="ctr">
                      <a:solidFill>
                        <a:srgbClr val="A6A6A6"/>
                      </a:solidFill>
                      <a:prstDash val="solid"/>
                      <a:round/>
                      <a:headEnd type="none" w="med" len="med"/>
                      <a:tailEnd type="none" w="med" len="med"/>
                    </a:lnT>
                    <a:solidFill>
                      <a:schemeClr val="bg1">
                        <a:lumMod val="95000"/>
                      </a:schemeClr>
                    </a:solidFill>
                  </a:tcPr>
                </a:tc>
                <a:tc>
                  <a:txBody>
                    <a:bodyPr/>
                    <a:lstStyle/>
                    <a:p>
                      <a:endParaRPr lang="nl-NL" sz="1200" b="1"/>
                    </a:p>
                  </a:txBody>
                  <a:tcPr anchor="ctr">
                    <a:lnT w="12700" cap="flat" cmpd="sng" algn="ctr">
                      <a:solidFill>
                        <a:srgbClr val="A6A6A6"/>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2390759666"/>
                  </a:ext>
                </a:extLst>
              </a:tr>
              <a:tr h="490461">
                <a:tc vMerge="1">
                  <a:txBody>
                    <a:bodyPr/>
                    <a:lstStyle/>
                    <a:p>
                      <a:pPr defTabSz="914400">
                        <a:tabLst/>
                        <a:defRPr/>
                      </a:pPr>
                      <a:endParaRPr lang="en-US"/>
                    </a:p>
                  </a:txBody>
                  <a:tcPr anchor="ctr">
                    <a:solidFill>
                      <a:schemeClr val="bg1">
                        <a:lumMod val="50000"/>
                      </a:schemeClr>
                    </a:solidFill>
                  </a:tcPr>
                </a:tc>
                <a:tc>
                  <a:txBody>
                    <a:bodyPr/>
                    <a:lstStyle/>
                    <a:p>
                      <a:pPr algn="l" rtl="0" fontAlgn="base"/>
                      <a:r>
                        <a:rPr lang="nl-NL" sz="1000" b="0" i="0">
                          <a:solidFill>
                            <a:sysClr val="windowText" lastClr="000000"/>
                          </a:solidFill>
                          <a:effectLst/>
                          <a:latin typeface="Calibri" panose="020F0502020204030204" pitchFamily="34" charset="0"/>
                        </a:rPr>
                        <a:t>&gt;50% van vakgroep heeft vertrouwen in thuismonitoring​ / ziet thuismonitoring als belangrijk/de toekomst​</a:t>
                      </a:r>
                      <a:endParaRPr lang="nl-NL" b="0" i="0">
                        <a:solidFill>
                          <a:sysClr val="windowText" lastClr="000000"/>
                        </a:solidFill>
                        <a:effectLst/>
                      </a:endParaRPr>
                    </a:p>
                  </a:txBody>
                  <a:tcPr anchor="ctr">
                    <a:solidFill>
                      <a:srgbClr val="DDEFE8"/>
                    </a:solidFill>
                  </a:tcPr>
                </a:tc>
                <a:tc>
                  <a:txBody>
                    <a:bodyPr/>
                    <a:lstStyle/>
                    <a:p>
                      <a:endParaRPr lang="nl-NL" sz="1200" b="1"/>
                    </a:p>
                  </a:txBody>
                  <a:tcPr anchor="ctr">
                    <a:solidFill>
                      <a:schemeClr val="bg1">
                        <a:lumMod val="95000"/>
                      </a:schemeClr>
                    </a:solidFill>
                  </a:tcPr>
                </a:tc>
                <a:tc>
                  <a:txBody>
                    <a:bodyPr/>
                    <a:lstStyle/>
                    <a:p>
                      <a:endParaRPr lang="nl-NL" sz="1200" b="1"/>
                    </a:p>
                  </a:txBody>
                  <a:tcPr anchor="ctr">
                    <a:solidFill>
                      <a:schemeClr val="bg1">
                        <a:lumMod val="95000"/>
                      </a:schemeClr>
                    </a:solidFill>
                  </a:tcPr>
                </a:tc>
                <a:tc>
                  <a:txBody>
                    <a:bodyPr/>
                    <a:lstStyle/>
                    <a:p>
                      <a:endParaRPr lang="nl-NL" sz="1200" b="1"/>
                    </a:p>
                  </a:txBody>
                  <a:tcPr anchor="ctr">
                    <a:solidFill>
                      <a:schemeClr val="bg1">
                        <a:lumMod val="95000"/>
                      </a:schemeClr>
                    </a:solidFill>
                  </a:tcPr>
                </a:tc>
                <a:tc>
                  <a:txBody>
                    <a:bodyPr/>
                    <a:lstStyle/>
                    <a:p>
                      <a:endParaRPr lang="nl-NL" sz="1200" b="1"/>
                    </a:p>
                  </a:txBody>
                  <a:tcPr anchor="ctr">
                    <a:solidFill>
                      <a:schemeClr val="bg1">
                        <a:lumMod val="95000"/>
                      </a:schemeClr>
                    </a:solidFill>
                  </a:tcPr>
                </a:tc>
                <a:extLst>
                  <a:ext uri="{0D108BD9-81ED-4DB2-BD59-A6C34878D82A}">
                    <a16:rowId xmlns:a16="http://schemas.microsoft.com/office/drawing/2014/main" val="4242276369"/>
                  </a:ext>
                </a:extLst>
              </a:tr>
              <a:tr h="354222">
                <a:tc vMerge="1">
                  <a:txBody>
                    <a:bodyPr/>
                    <a:lstStyle/>
                    <a:p>
                      <a:pPr defTabSz="914400">
                        <a:tabLst/>
                        <a:defRPr/>
                      </a:pPr>
                      <a:endParaRPr lang="en-US"/>
                    </a:p>
                  </a:txBody>
                  <a:tcPr anchor="ctr">
                    <a:solidFill>
                      <a:schemeClr val="bg1">
                        <a:lumMod val="50000"/>
                      </a:schemeClr>
                    </a:solidFill>
                  </a:tcPr>
                </a:tc>
                <a:tc>
                  <a:txBody>
                    <a:bodyPr/>
                    <a:lstStyle/>
                    <a:p>
                      <a:pPr algn="l" rtl="0" fontAlgn="base"/>
                      <a:r>
                        <a:rPr lang="nl-NL" sz="1000" b="0" i="0">
                          <a:solidFill>
                            <a:sysClr val="windowText" lastClr="000000"/>
                          </a:solidFill>
                          <a:effectLst/>
                          <a:latin typeface="Calibri" panose="020F0502020204030204" pitchFamily="34" charset="0"/>
                        </a:rPr>
                        <a:t>Besluit vakgroep dat hybride </a:t>
                      </a:r>
                      <a:r>
                        <a:rPr lang="nl-NL" sz="1000" b="0" i="0" err="1">
                          <a:solidFill>
                            <a:sysClr val="windowText" lastClr="000000"/>
                          </a:solidFill>
                          <a:effectLst/>
                          <a:latin typeface="Calibri" panose="020F0502020204030204" pitchFamily="34" charset="0"/>
                        </a:rPr>
                        <a:t>zorgpad</a:t>
                      </a:r>
                      <a:r>
                        <a:rPr lang="nl-NL" sz="1000" b="0" i="0">
                          <a:solidFill>
                            <a:sysClr val="windowText" lastClr="000000"/>
                          </a:solidFill>
                          <a:effectLst/>
                          <a:latin typeface="Calibri" panose="020F0502020204030204" pitchFamily="34" charset="0"/>
                        </a:rPr>
                        <a:t> de standaard is​​</a:t>
                      </a:r>
                      <a:endParaRPr lang="nl-NL" b="0" i="0">
                        <a:solidFill>
                          <a:sysClr val="windowText" lastClr="000000"/>
                        </a:solidFill>
                        <a:effectLst/>
                      </a:endParaRPr>
                    </a:p>
                  </a:txBody>
                  <a:tcPr anchor="ctr">
                    <a:solidFill>
                      <a:srgbClr val="DDEFE8"/>
                    </a:solidFill>
                  </a:tcPr>
                </a:tc>
                <a:tc>
                  <a:txBody>
                    <a:bodyPr/>
                    <a:lstStyle/>
                    <a:p>
                      <a:pPr lvl="0">
                        <a:buNone/>
                      </a:pPr>
                      <a:endParaRPr lang="nl-NL" sz="1200" b="1"/>
                    </a:p>
                  </a:txBody>
                  <a:tcPr anchor="ctr">
                    <a:solidFill>
                      <a:schemeClr val="bg1">
                        <a:lumMod val="95000"/>
                      </a:schemeClr>
                    </a:solidFill>
                  </a:tcPr>
                </a:tc>
                <a:tc>
                  <a:txBody>
                    <a:bodyPr/>
                    <a:lstStyle/>
                    <a:p>
                      <a:pPr lvl="0">
                        <a:buNone/>
                      </a:pPr>
                      <a:endParaRPr lang="nl-NL" sz="1200" b="1"/>
                    </a:p>
                  </a:txBody>
                  <a:tcPr anchor="ctr">
                    <a:solidFill>
                      <a:schemeClr val="bg1">
                        <a:lumMod val="95000"/>
                      </a:schemeClr>
                    </a:solidFill>
                  </a:tcPr>
                </a:tc>
                <a:tc>
                  <a:txBody>
                    <a:bodyPr/>
                    <a:lstStyle/>
                    <a:p>
                      <a:pPr lvl="0">
                        <a:buNone/>
                      </a:pPr>
                      <a:endParaRPr lang="nl-NL" sz="1200" b="1"/>
                    </a:p>
                  </a:txBody>
                  <a:tcPr anchor="ctr">
                    <a:solidFill>
                      <a:schemeClr val="bg1">
                        <a:lumMod val="95000"/>
                      </a:schemeClr>
                    </a:solidFill>
                  </a:tcPr>
                </a:tc>
                <a:tc>
                  <a:txBody>
                    <a:bodyPr/>
                    <a:lstStyle/>
                    <a:p>
                      <a:pPr lvl="0">
                        <a:buNone/>
                      </a:pPr>
                      <a:endParaRPr lang="nl-NL" sz="1200" b="1"/>
                    </a:p>
                  </a:txBody>
                  <a:tcPr anchor="ctr">
                    <a:solidFill>
                      <a:schemeClr val="bg1">
                        <a:lumMod val="95000"/>
                      </a:schemeClr>
                    </a:solidFill>
                  </a:tcPr>
                </a:tc>
                <a:extLst>
                  <a:ext uri="{0D108BD9-81ED-4DB2-BD59-A6C34878D82A}">
                    <a16:rowId xmlns:a16="http://schemas.microsoft.com/office/drawing/2014/main" val="1930121746"/>
                  </a:ext>
                </a:extLst>
              </a:tr>
              <a:tr h="245230">
                <a:tc vMerge="1">
                  <a:txBody>
                    <a:bodyPr/>
                    <a:lstStyle/>
                    <a:p>
                      <a:pPr defTabSz="914400">
                        <a:tabLst/>
                        <a:defRPr/>
                      </a:pPr>
                      <a:endParaRPr lang="en-US"/>
                    </a:p>
                  </a:txBody>
                  <a:tcPr anchor="ctr">
                    <a:solidFill>
                      <a:schemeClr val="bg1">
                        <a:lumMod val="50000"/>
                      </a:schemeClr>
                    </a:solidFill>
                  </a:tcPr>
                </a:tc>
                <a:tc>
                  <a:txBody>
                    <a:bodyPr/>
                    <a:lstStyle/>
                    <a:p>
                      <a:pPr algn="l" rtl="0" fontAlgn="base"/>
                      <a:r>
                        <a:rPr lang="nl-NL" sz="1000" b="0" i="0">
                          <a:solidFill>
                            <a:sysClr val="windowText" lastClr="000000"/>
                          </a:solidFill>
                          <a:effectLst/>
                          <a:latin typeface="Calibri" panose="020F0502020204030204" pitchFamily="34" charset="0"/>
                        </a:rPr>
                        <a:t>[….] ​</a:t>
                      </a:r>
                      <a:endParaRPr lang="nl-NL" b="0" i="0">
                        <a:solidFill>
                          <a:sysClr val="windowText" lastClr="000000"/>
                        </a:solidFill>
                        <a:effectLst/>
                      </a:endParaRPr>
                    </a:p>
                  </a:txBody>
                  <a:tcPr anchor="ctr">
                    <a:lnB w="12700" cap="flat" cmpd="sng" algn="ctr">
                      <a:solidFill>
                        <a:srgbClr val="A6A6A6"/>
                      </a:solidFill>
                      <a:prstDash val="solid"/>
                      <a:round/>
                      <a:headEnd type="none" w="med" len="med"/>
                      <a:tailEnd type="none" w="med" len="med"/>
                    </a:lnB>
                    <a:solidFill>
                      <a:srgbClr val="DDEFE8"/>
                    </a:solidFill>
                  </a:tcPr>
                </a:tc>
                <a:tc>
                  <a:txBody>
                    <a:bodyPr/>
                    <a:lstStyle/>
                    <a:p>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endParaRPr lang="nl-NL" sz="1200" b="1"/>
                    </a:p>
                  </a:txBody>
                  <a:tcPr anchor="ctr">
                    <a:lnB w="1270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403553106"/>
                  </a:ext>
                </a:extLst>
              </a:tr>
              <a:tr h="626700">
                <a:tc>
                  <a:txBody>
                    <a:bodyPr/>
                    <a:lstStyle/>
                    <a:p>
                      <a:pPr marL="0" lvl="0" indent="0" algn="l" defTabSz="914400">
                        <a:lnSpc>
                          <a:spcPct val="100000"/>
                        </a:lnSpc>
                        <a:spcBef>
                          <a:spcPts val="0"/>
                        </a:spcBef>
                        <a:spcAft>
                          <a:spcPts val="0"/>
                        </a:spcAft>
                        <a:buNone/>
                        <a:tabLst/>
                        <a:defRPr/>
                      </a:pPr>
                      <a:r>
                        <a:rPr lang="nl-NL" sz="1000" b="1" kern="1200">
                          <a:solidFill>
                            <a:sysClr val="windowText" lastClr="000000"/>
                          </a:solidFill>
                          <a:latin typeface="+mj-lt"/>
                          <a:ea typeface="+mn-ea"/>
                          <a:cs typeface="+mn-cs"/>
                        </a:rPr>
                        <a:t>Inspannings-doelen</a:t>
                      </a:r>
                    </a:p>
                  </a:txBody>
                  <a:tcPr anchor="ct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DDEFE8"/>
                    </a:solidFill>
                  </a:tcPr>
                </a:tc>
                <a:tc>
                  <a:txBody>
                    <a:bodyPr/>
                    <a:lstStyle/>
                    <a:p>
                      <a:pPr algn="l" rtl="0" fontAlgn="base"/>
                      <a:r>
                        <a:rPr lang="nl-NL" sz="1000" b="0" i="0">
                          <a:solidFill>
                            <a:sysClr val="windowText" lastClr="000000"/>
                          </a:solidFill>
                          <a:effectLst/>
                          <a:latin typeface="Calibri" panose="020F0502020204030204" pitchFamily="34" charset="0"/>
                        </a:rPr>
                        <a:t>[3x op de zeepkist gestaan / 2x op de agenda bij de vakgroep besproken / 1e evaluatie is besproken / 3 maanden na livegang zijn de resultaten gedeeld met ...]​</a:t>
                      </a:r>
                      <a:endParaRPr lang="nl-NL" sz="1000" b="0" i="0">
                        <a:solidFill>
                          <a:sysClr val="windowText" lastClr="000000"/>
                        </a:solidFill>
                        <a:effectLst/>
                      </a:endParaRPr>
                    </a:p>
                  </a:txBody>
                  <a:tcPr anchor="ct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DDEFE8"/>
                    </a:solidFill>
                  </a:tcPr>
                </a:tc>
                <a:tc>
                  <a:txBody>
                    <a:bodyPr/>
                    <a:lstStyle/>
                    <a:p>
                      <a:endParaRPr lang="nl-NL" sz="1200" b="1"/>
                    </a:p>
                  </a:txBody>
                  <a:tcPr anchor="ct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endParaRPr lang="nl-NL" sz="1200" b="1"/>
                    </a:p>
                  </a:txBody>
                  <a:tcPr anchor="ct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endParaRPr lang="nl-NL" sz="1200" b="1"/>
                    </a:p>
                  </a:txBody>
                  <a:tcPr anchor="ct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bg1">
                        <a:lumMod val="95000"/>
                      </a:schemeClr>
                    </a:solidFill>
                  </a:tcPr>
                </a:tc>
                <a:tc>
                  <a:txBody>
                    <a:bodyPr/>
                    <a:lstStyle/>
                    <a:p>
                      <a:endParaRPr lang="nl-NL" sz="1200" b="1"/>
                    </a:p>
                  </a:txBody>
                  <a:tcPr anchor="ct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51389821"/>
                  </a:ext>
                </a:extLst>
              </a:tr>
            </a:tbl>
          </a:graphicData>
        </a:graphic>
      </p:graphicFrame>
      <p:sp>
        <p:nvSpPr>
          <p:cNvPr id="12" name="Rectangle 11">
            <a:extLst>
              <a:ext uri="{FF2B5EF4-FFF2-40B4-BE49-F238E27FC236}">
                <a16:creationId xmlns:a16="http://schemas.microsoft.com/office/drawing/2014/main" id="{7BE6B4AE-B356-90AE-EFA7-AF8AAA4FB46B}"/>
              </a:ext>
            </a:extLst>
          </p:cNvPr>
          <p:cNvSpPr/>
          <p:nvPr/>
        </p:nvSpPr>
        <p:spPr bwMode="gray">
          <a:xfrm>
            <a:off x="501652" y="111554"/>
            <a:ext cx="659027" cy="205946"/>
          </a:xfrm>
          <a:prstGeom prst="rect">
            <a:avLst/>
          </a:prstGeom>
          <a:solidFill>
            <a:schemeClr val="accent5">
              <a:lumMod val="75000"/>
            </a:schemeClr>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r>
              <a:rPr lang="nl-NL" sz="1200" err="1">
                <a:solidFill>
                  <a:schemeClr val="bg1"/>
                </a:solidFill>
              </a:rPr>
              <a:t>Zkh</a:t>
            </a:r>
            <a:r>
              <a:rPr lang="nl-NL" sz="1200">
                <a:solidFill>
                  <a:schemeClr val="bg1"/>
                </a:solidFill>
              </a:rPr>
              <a:t> 1</a:t>
            </a:r>
          </a:p>
        </p:txBody>
      </p:sp>
      <p:sp>
        <p:nvSpPr>
          <p:cNvPr id="13" name="Rectangle 12">
            <a:extLst>
              <a:ext uri="{FF2B5EF4-FFF2-40B4-BE49-F238E27FC236}">
                <a16:creationId xmlns:a16="http://schemas.microsoft.com/office/drawing/2014/main" id="{FC03282A-43EF-2E82-C222-18E4C0BF0D8C}"/>
              </a:ext>
            </a:extLst>
          </p:cNvPr>
          <p:cNvSpPr/>
          <p:nvPr/>
        </p:nvSpPr>
        <p:spPr bwMode="gray">
          <a:xfrm>
            <a:off x="1219373" y="111554"/>
            <a:ext cx="659027" cy="205946"/>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r>
              <a:rPr lang="nl-NL" sz="1200" err="1"/>
              <a:t>Zkh</a:t>
            </a:r>
            <a:r>
              <a:rPr lang="nl-NL" sz="1200"/>
              <a:t> 2</a:t>
            </a:r>
          </a:p>
        </p:txBody>
      </p:sp>
      <p:sp>
        <p:nvSpPr>
          <p:cNvPr id="14" name="Rectangle 13">
            <a:extLst>
              <a:ext uri="{FF2B5EF4-FFF2-40B4-BE49-F238E27FC236}">
                <a16:creationId xmlns:a16="http://schemas.microsoft.com/office/drawing/2014/main" id="{1E7DB7B4-4428-56B5-66B5-0FF311AE7515}"/>
              </a:ext>
            </a:extLst>
          </p:cNvPr>
          <p:cNvSpPr/>
          <p:nvPr/>
        </p:nvSpPr>
        <p:spPr bwMode="gray">
          <a:xfrm>
            <a:off x="1937094" y="111554"/>
            <a:ext cx="659027" cy="205946"/>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r>
              <a:rPr lang="nl-NL" sz="1200" err="1"/>
              <a:t>Zkh</a:t>
            </a:r>
            <a:r>
              <a:rPr lang="nl-NL" sz="1200"/>
              <a:t> 3</a:t>
            </a:r>
          </a:p>
        </p:txBody>
      </p:sp>
      <p:sp>
        <p:nvSpPr>
          <p:cNvPr id="15" name="Rectangle 14">
            <a:extLst>
              <a:ext uri="{FF2B5EF4-FFF2-40B4-BE49-F238E27FC236}">
                <a16:creationId xmlns:a16="http://schemas.microsoft.com/office/drawing/2014/main" id="{21E11D34-BE8B-AC38-4F38-9BBF4255B46E}"/>
              </a:ext>
            </a:extLst>
          </p:cNvPr>
          <p:cNvSpPr/>
          <p:nvPr/>
        </p:nvSpPr>
        <p:spPr bwMode="gray">
          <a:xfrm>
            <a:off x="2654815" y="111554"/>
            <a:ext cx="659027" cy="205946"/>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r>
              <a:rPr lang="nl-NL" sz="1200" err="1"/>
              <a:t>Zkh</a:t>
            </a:r>
            <a:r>
              <a:rPr lang="nl-NL" sz="1200"/>
              <a:t> 4</a:t>
            </a:r>
          </a:p>
        </p:txBody>
      </p:sp>
      <p:sp>
        <p:nvSpPr>
          <p:cNvPr id="16" name="Rectangle 15">
            <a:extLst>
              <a:ext uri="{FF2B5EF4-FFF2-40B4-BE49-F238E27FC236}">
                <a16:creationId xmlns:a16="http://schemas.microsoft.com/office/drawing/2014/main" id="{FDBA3F71-3F60-6CE8-7101-E84DB7E8497C}"/>
              </a:ext>
            </a:extLst>
          </p:cNvPr>
          <p:cNvSpPr/>
          <p:nvPr/>
        </p:nvSpPr>
        <p:spPr bwMode="gray">
          <a:xfrm>
            <a:off x="4807978" y="111554"/>
            <a:ext cx="659027" cy="205946"/>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lnSpc>
                <a:spcPct val="106000"/>
              </a:lnSpc>
            </a:pPr>
            <a:r>
              <a:rPr lang="nl-NL" sz="1200" err="1"/>
              <a:t>Zkh</a:t>
            </a:r>
            <a:r>
              <a:rPr lang="nl-NL" sz="1200"/>
              <a:t> 7</a:t>
            </a:r>
          </a:p>
        </p:txBody>
      </p:sp>
      <p:sp>
        <p:nvSpPr>
          <p:cNvPr id="17" name="Rectangle 16">
            <a:extLst>
              <a:ext uri="{FF2B5EF4-FFF2-40B4-BE49-F238E27FC236}">
                <a16:creationId xmlns:a16="http://schemas.microsoft.com/office/drawing/2014/main" id="{FDA28C96-0C6F-A696-C8FC-B5F49166160C}"/>
              </a:ext>
            </a:extLst>
          </p:cNvPr>
          <p:cNvSpPr/>
          <p:nvPr/>
        </p:nvSpPr>
        <p:spPr bwMode="gray">
          <a:xfrm>
            <a:off x="4090257" y="111554"/>
            <a:ext cx="659027" cy="205946"/>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lnSpc>
                <a:spcPct val="106000"/>
              </a:lnSpc>
            </a:pPr>
            <a:r>
              <a:rPr lang="nl-NL" sz="1200" err="1"/>
              <a:t>Zkh</a:t>
            </a:r>
            <a:r>
              <a:rPr lang="nl-NL" sz="1200"/>
              <a:t> 6</a:t>
            </a:r>
          </a:p>
        </p:txBody>
      </p:sp>
      <p:sp>
        <p:nvSpPr>
          <p:cNvPr id="18" name="Rectangle 17">
            <a:extLst>
              <a:ext uri="{FF2B5EF4-FFF2-40B4-BE49-F238E27FC236}">
                <a16:creationId xmlns:a16="http://schemas.microsoft.com/office/drawing/2014/main" id="{290266AA-28FE-AE25-1902-F15460AB9A83}"/>
              </a:ext>
            </a:extLst>
          </p:cNvPr>
          <p:cNvSpPr/>
          <p:nvPr/>
        </p:nvSpPr>
        <p:spPr bwMode="gray">
          <a:xfrm>
            <a:off x="3372536" y="111554"/>
            <a:ext cx="659027" cy="205946"/>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lnSpc>
                <a:spcPct val="106000"/>
              </a:lnSpc>
            </a:pPr>
            <a:r>
              <a:rPr lang="nl-NL" sz="1200" err="1"/>
              <a:t>Zkh</a:t>
            </a:r>
            <a:r>
              <a:rPr lang="nl-NL" sz="1200"/>
              <a:t> 5</a:t>
            </a:r>
          </a:p>
        </p:txBody>
      </p:sp>
    </p:spTree>
    <p:extLst>
      <p:ext uri="{BB962C8B-B14F-4D97-AF65-F5344CB8AC3E}">
        <p14:creationId xmlns:p14="http://schemas.microsoft.com/office/powerpoint/2010/main" val="1035044548"/>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Zorg bij jou thema">
  <a:themeElements>
    <a:clrScheme name="Zorg bij jou">
      <a:dk1>
        <a:srgbClr val="0F4D51"/>
      </a:dk1>
      <a:lt1>
        <a:srgbClr val="FFFFFF"/>
      </a:lt1>
      <a:dk2>
        <a:srgbClr val="057982"/>
      </a:dk2>
      <a:lt2>
        <a:srgbClr val="CEEBED"/>
      </a:lt2>
      <a:accent1>
        <a:srgbClr val="222222"/>
      </a:accent1>
      <a:accent2>
        <a:srgbClr val="D3D3D3"/>
      </a:accent2>
      <a:accent3>
        <a:srgbClr val="54C2CA"/>
      </a:accent3>
      <a:accent4>
        <a:srgbClr val="FFD57D"/>
      </a:accent4>
      <a:accent5>
        <a:srgbClr val="B1821E"/>
      </a:accent5>
      <a:accent6>
        <a:srgbClr val="CA323B"/>
      </a:accent6>
      <a:hlink>
        <a:srgbClr val="C2512B"/>
      </a:hlink>
      <a:folHlink>
        <a:srgbClr val="C2512B"/>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34C234DE-AF1D-A04D-8C17-435BA82DEC89}" vid="{E2C8D61A-572B-E745-B041-7E570ED7DE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979cedb-4528-4b99-b5d0-294c9182cfd8" xsi:nil="true"/>
    <lcf76f155ced4ddcb4097134ff3c332f xmlns="384c1e89-7762-41ef-a1d7-8837d042ef85">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01F0EFBAA7EB64F805577C0B1998907" ma:contentTypeVersion="19" ma:contentTypeDescription="Een nieuw document maken." ma:contentTypeScope="" ma:versionID="9fa241bb186173f579172e54330aab61">
  <xsd:schema xmlns:xsd="http://www.w3.org/2001/XMLSchema" xmlns:xs="http://www.w3.org/2001/XMLSchema" xmlns:p="http://schemas.microsoft.com/office/2006/metadata/properties" xmlns:ns2="384c1e89-7762-41ef-a1d7-8837d042ef85" xmlns:ns3="2979cedb-4528-4b99-b5d0-294c9182cfd8" targetNamespace="http://schemas.microsoft.com/office/2006/metadata/properties" ma:root="true" ma:fieldsID="0bd84b777085e89086a5a8d13b47aa94" ns2:_="" ns3:_="">
    <xsd:import namespace="384c1e89-7762-41ef-a1d7-8837d042ef85"/>
    <xsd:import namespace="2979cedb-4528-4b99-b5d0-294c9182cfd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4c1e89-7762-41ef-a1d7-8837d042ef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93ea7c2f-2d98-4c98-9b8d-8faec448425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979cedb-4528-4b99-b5d0-294c9182cfd8" elementFormDefault="qualified">
    <xsd:import namespace="http://schemas.microsoft.com/office/2006/documentManagement/types"/>
    <xsd:import namespace="http://schemas.microsoft.com/office/infopath/2007/PartnerControls"/>
    <xsd:element name="SharedWithUsers" ma:index="1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ea723ac2-c3c8-47d4-992a-ee21e71a9e32}" ma:internalName="TaxCatchAll" ma:showField="CatchAllData" ma:web="2979cedb-4528-4b99-b5d0-294c9182cfd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790025-E0B3-46C2-8FC3-2ACCAA0F7CE8}">
  <ds:schemaRefs>
    <ds:schemaRef ds:uri="2979cedb-4528-4b99-b5d0-294c9182cfd8"/>
    <ds:schemaRef ds:uri="384c1e89-7762-41ef-a1d7-8837d042ef8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30B0D4D-78ED-490B-831A-B7A96706F875}">
  <ds:schemaRefs>
    <ds:schemaRef ds:uri="2979cedb-4528-4b99-b5d0-294c9182cfd8"/>
    <ds:schemaRef ds:uri="384c1e89-7762-41ef-a1d7-8837d042ef8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386142F-A4D2-4D88-BD02-819CA44248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Breedbeeld</PresentationFormat>
  <Slides>4</Slides>
  <Notes>1</Notes>
  <HiddenSlides>0</HiddenSlides>
  <ScaleCrop>false</ScaleCrop>
  <HeadingPairs>
    <vt:vector size="4" baseType="variant">
      <vt:variant>
        <vt:lpstr>Thema</vt:lpstr>
      </vt:variant>
      <vt:variant>
        <vt:i4>1</vt:i4>
      </vt:variant>
      <vt:variant>
        <vt:lpstr>Diatitels</vt:lpstr>
      </vt:variant>
      <vt:variant>
        <vt:i4>4</vt:i4>
      </vt:variant>
    </vt:vector>
  </HeadingPairs>
  <TitlesOfParts>
    <vt:vector size="5" baseType="lpstr">
      <vt:lpstr>Zorg bij jou thema</vt:lpstr>
      <vt:lpstr>Template: Procesdoelen  &amp; transformatieplan </vt:lpstr>
      <vt:lpstr>PowerPoint-presentatie</vt:lpstr>
      <vt:lpstr>Procesdoelen| Uitleg</vt:lpstr>
      <vt:lpstr>[Zorgpad] transformatieplan [ziekenhuis]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Procesdoelen  &amp; transformatieplan </dc:title>
  <dc:creator/>
  <cp:revision>3</cp:revision>
  <dcterms:created xsi:type="dcterms:W3CDTF">2025-04-30T06:52:35Z</dcterms:created>
  <dcterms:modified xsi:type="dcterms:W3CDTF">2025-04-30T12:29:45Z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0x010100F01F0EFBAA7EB64F805577C0B1998907</vt:lpwstr>
  </property>
  <property fmtid="{D5CDD505-2E9C-101B-9397-08002B2CF9AE}" pid="3" name="MediaServiceImageTags">
    <vt:lpwstr/>
  </property>
</Properties>
</file>